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D2A-2D06-4A31-8E2B-7B8E0580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BCBEE-C302-4586-9000-C918599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28C-F2DE-40CC-918B-4F0CDD11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8053-8B74-471C-AED1-0BFBCC89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2064-F610-4043-8F94-D528062D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370E-EA27-44B8-ADD3-A7FA840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22631-9859-4FB3-A81B-5F1DF7F0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155B-3040-4311-ABF7-499DC899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6AEF-67BD-4136-BDC9-6106E71D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95B8-DAF8-4F54-814B-00642555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C7B90-D88F-48D2-B340-1469892E2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76C4-C8EB-4CD2-AC91-354C1E64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BBD3-19A1-4B02-9C0E-789D638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FC79-A904-4CD5-A74E-071025BA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3BF1-CE79-4EE3-A677-63FBCBFF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F4F4-B274-4562-A261-57A4F0A7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D3DA-B80E-4B42-9A5D-745BE5B9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DB4F-5C71-4B14-BE7C-225494E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010F-3A21-4D46-881B-64F2396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BE3A-9A5B-4A7A-8BF8-794F7930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C40A-4AB6-443D-B15B-1D77D9C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1F39-BACA-48A1-B573-8CE59F0D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6A99-9C5B-44E7-9B85-9DFDCF2B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01D4-F346-4F2E-8D1E-34D21C54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9CF3-77E3-435D-8A13-74506940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C873-40CC-4801-B520-B2DA8E6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9FCC-B87B-465A-8390-2350D441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CB53-4635-4A1B-BBAE-6DEAF8F5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47BD-3991-40AE-9240-8DA14DC7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4115-D0CC-4BD6-A85E-12FDAECD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61F9-66A3-4A75-93E1-8FEF8F1C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7399-F200-4570-AC85-F43789CA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099B-C70A-4049-9614-30327143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A92A7-8203-48E3-94AD-B32E33D6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DB87-D5D7-4A5C-A9F4-8BC9A124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42F87-A427-42B4-998C-D6E262968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B7EFF-75B4-49F1-AEE0-214881FF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B524B-5621-4345-BC9C-F37B0A3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94819-A51B-4020-BE63-38EB5727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6D16-0F76-4625-A087-8AE1C765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C9F4-EEAE-4EE7-A35C-9E4DE20C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A356C-8E8A-4D74-8687-D67EFAC5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0088-9B2C-434B-B6E0-D9A805A9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44C1A-B053-4B11-A228-CFE2695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4E027-AFE2-4AFE-B850-2AC18FB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ABEC-68C5-472C-8071-AE571EDD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F5D3-3210-471A-AD80-400F5674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43BD-5F49-41BF-AF00-E026391D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1C5B-6BC0-4047-B69D-7720A7940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1F12A-1CAF-4883-8B22-4F7BFE01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B401-4961-4260-99C2-AF63FF2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42D4-D111-4673-9706-0768690B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7E52-DB8B-468F-A176-E21060BE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1FBF7-F60D-45EA-91E8-C5690D84C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60BB-5A6F-4762-BC60-42EA1698E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F2D3-E34A-4423-ACF2-B14FE593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2118-6440-4FDD-98AD-18F6A65B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99D2-F8E6-40F9-BA0E-5F2CFA40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C8CE0-0A48-4F34-8F6F-CF6E1DEB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4FE6-FFAF-45CA-928B-07800145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E4D3-A74B-4EAE-B479-C4B714F48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BF32-2EE5-4C73-84F9-C8119C8944F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CFCA-7AD6-4B0E-BB1B-B8D11A794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CF62-14F2-47E3-AE6C-E2D1B21D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 Black" panose="020B0A04020102020204" pitchFamily="34" charset="0"/>
              </a:rPr>
              <a:t>Daily Cost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Maintain your daily income</a:t>
            </a:r>
          </a:p>
          <a:p>
            <a:r>
              <a:rPr lang="en-US" sz="1800" b="1" dirty="0"/>
              <a:t>Maintain your daily cost/expenses</a:t>
            </a:r>
          </a:p>
          <a:p>
            <a:r>
              <a:rPr lang="en-US" sz="1800" b="1" dirty="0"/>
              <a:t>Maintain your loan/ Leasing</a:t>
            </a:r>
          </a:p>
          <a:p>
            <a:r>
              <a:rPr lang="en-US" sz="1800" b="1" dirty="0"/>
              <a:t>Maintain your loan and leasing installment plan</a:t>
            </a:r>
          </a:p>
          <a:p>
            <a:r>
              <a:rPr lang="en-US" sz="1800" b="1" dirty="0"/>
              <a:t>Check current status of your loan and leasing account</a:t>
            </a:r>
          </a:p>
          <a:p>
            <a:r>
              <a:rPr lang="en-US" sz="1800" b="1" dirty="0"/>
              <a:t>Summarized you monthly asset</a:t>
            </a:r>
          </a:p>
          <a:p>
            <a:r>
              <a:rPr lang="en-US" sz="1800" b="1" dirty="0"/>
              <a:t>Summarized you yearly asset</a:t>
            </a:r>
          </a:p>
          <a:p>
            <a:r>
              <a:rPr lang="en-US" sz="1800" b="1" dirty="0"/>
              <a:t>Money save plan</a:t>
            </a:r>
          </a:p>
          <a:p>
            <a:r>
              <a:rPr lang="en-US" sz="1800" b="1" dirty="0"/>
              <a:t>Graphically view of monthly income status</a:t>
            </a:r>
          </a:p>
          <a:p>
            <a:r>
              <a:rPr lang="en-US" sz="1800" b="1" dirty="0"/>
              <a:t>Graphically view of monthly cost status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 Black" panose="020B0A04020102020204" pitchFamily="34" charset="0"/>
              </a:rPr>
              <a:t>Daily Cost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/>
              <a:t>Maintain your daily income</a:t>
            </a:r>
          </a:p>
          <a:p>
            <a:r>
              <a:rPr lang="en-US" sz="1800" b="1"/>
              <a:t>Maintain your daily cost/expenses</a:t>
            </a:r>
          </a:p>
          <a:p>
            <a:r>
              <a:rPr lang="en-US" sz="1800" b="1"/>
              <a:t>Maintain your loan/ Leasing</a:t>
            </a:r>
          </a:p>
          <a:p>
            <a:r>
              <a:rPr lang="en-US" sz="1800" b="1"/>
              <a:t>Maintain your loan and leasing installment plan</a:t>
            </a:r>
          </a:p>
          <a:p>
            <a:r>
              <a:rPr lang="en-US" sz="1800" b="1"/>
              <a:t>Check current status of your loan and leasing account</a:t>
            </a:r>
          </a:p>
          <a:p>
            <a:r>
              <a:rPr lang="en-US" sz="1800" b="1"/>
              <a:t>Summarized you monthly asset</a:t>
            </a:r>
          </a:p>
          <a:p>
            <a:r>
              <a:rPr lang="en-US" sz="1800" b="1"/>
              <a:t>Summarized you yearly asset</a:t>
            </a:r>
          </a:p>
          <a:p>
            <a:r>
              <a:rPr lang="en-US" sz="1800" b="1"/>
              <a:t>Money save plan</a:t>
            </a:r>
          </a:p>
          <a:p>
            <a:r>
              <a:rPr lang="en-US" sz="1800" b="1"/>
              <a:t>Graphically view of monthly income status</a:t>
            </a:r>
          </a:p>
          <a:p>
            <a:r>
              <a:rPr lang="en-US" sz="1800" b="1"/>
              <a:t>Graphically view of monthly cost status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Daily Cost</vt:lpstr>
      <vt:lpstr>Daily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Cost</dc:title>
  <dc:creator>Nandathilaka, Thilina Chamika</dc:creator>
  <cp:lastModifiedBy>Nandathilaka, Thilina Chamika</cp:lastModifiedBy>
  <cp:revision>5</cp:revision>
  <dcterms:created xsi:type="dcterms:W3CDTF">2021-09-03T14:13:19Z</dcterms:created>
  <dcterms:modified xsi:type="dcterms:W3CDTF">2021-09-03T15:49:02Z</dcterms:modified>
</cp:coreProperties>
</file>