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9906FB-ABC4-49F7-886F-9CD526F86725}">
  <a:tblStyle styleId="{EA9906FB-ABC4-49F7-886F-9CD526F867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{EA9906FB-ABC4-49F7-886F-9CD526F86725}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