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7F15AB-FC1F-498A-8207-9B596E404B20}">
  <a:tblStyle styleId="{1F7F15AB-FC1F-498A-8207-9B596E404B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{1F7F15AB-FC1F-498A-8207-9B596E404B20}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