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3309C1-EE3B-425D-BC60-3871924FEB58}">
  <a:tblStyle styleId="{F53309C1-EE3B-425D-BC60-3871924FEB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{F53309C1-EE3B-425D-BC60-3871924FEB58}</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{F53309C1-EE3B-425D-BC60-3871924FEB58}</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{F53309C1-EE3B-425D-BC60-3871924FEB58}</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{F53309C1-EE3B-425D-BC60-3871924FEB58}</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{F53309C1-EE3B-425D-BC60-3871924FEB58}</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{F53309C1-EE3B-425D-BC60-3871924FEB58}</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{F53309C1-EE3B-425D-BC60-3871924FEB58}</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{F53309C1-EE3B-425D-BC60-3871924FEB58}</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{F53309C1-EE3B-425D-BC60-3871924FEB58}</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{F53309C1-EE3B-425D-BC60-3871924FEB58}</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{F53309C1-EE3B-425D-BC60-3871924FEB58}</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{F53309C1-EE3B-425D-BC60-3871924FEB58}</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