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3" r:id="rId1"/>
    <p:sldMasterId id="2147483706" r:id="rId2"/>
  </p:sldMasterIdLst>
  <p:notesMasterIdLst>
    <p:notesMasterId r:id="rId81"/>
  </p:notesMasterIdLst>
  <p:handoutMasterIdLst>
    <p:handoutMasterId r:id="rId82"/>
  </p:handoutMasterIdLst>
  <p:sldIdLst>
    <p:sldId id="446" r:id="rId3"/>
    <p:sldId id="256" r:id="rId4"/>
    <p:sldId id="461" r:id="rId5"/>
    <p:sldId id="431" r:id="rId6"/>
    <p:sldId id="366" r:id="rId7"/>
    <p:sldId id="258" r:id="rId8"/>
    <p:sldId id="259" r:id="rId9"/>
    <p:sldId id="260" r:id="rId10"/>
    <p:sldId id="261" r:id="rId11"/>
    <p:sldId id="425" r:id="rId12"/>
    <p:sldId id="262" r:id="rId13"/>
    <p:sldId id="375" r:id="rId14"/>
    <p:sldId id="432" r:id="rId15"/>
    <p:sldId id="479" r:id="rId16"/>
    <p:sldId id="433" r:id="rId17"/>
    <p:sldId id="475" r:id="rId18"/>
    <p:sldId id="306" r:id="rId19"/>
    <p:sldId id="385" r:id="rId20"/>
    <p:sldId id="476" r:id="rId21"/>
    <p:sldId id="435" r:id="rId22"/>
    <p:sldId id="477" r:id="rId23"/>
    <p:sldId id="462" r:id="rId24"/>
    <p:sldId id="384" r:id="rId25"/>
    <p:sldId id="478" r:id="rId26"/>
    <p:sldId id="437" r:id="rId27"/>
    <p:sldId id="386" r:id="rId28"/>
    <p:sldId id="387" r:id="rId29"/>
    <p:sldId id="388" r:id="rId30"/>
    <p:sldId id="426" r:id="rId31"/>
    <p:sldId id="266" r:id="rId32"/>
    <p:sldId id="441" r:id="rId33"/>
    <p:sldId id="439" r:id="rId34"/>
    <p:sldId id="458" r:id="rId35"/>
    <p:sldId id="459" r:id="rId36"/>
    <p:sldId id="324" r:id="rId37"/>
    <p:sldId id="452" r:id="rId38"/>
    <p:sldId id="451" r:id="rId39"/>
    <p:sldId id="453" r:id="rId40"/>
    <p:sldId id="454" r:id="rId41"/>
    <p:sldId id="455" r:id="rId42"/>
    <p:sldId id="456" r:id="rId43"/>
    <p:sldId id="447" r:id="rId44"/>
    <p:sldId id="329" r:id="rId45"/>
    <p:sldId id="427" r:id="rId46"/>
    <p:sldId id="331" r:id="rId47"/>
    <p:sldId id="309" r:id="rId48"/>
    <p:sldId id="445" r:id="rId49"/>
    <p:sldId id="391" r:id="rId50"/>
    <p:sldId id="467" r:id="rId51"/>
    <p:sldId id="428" r:id="rId52"/>
    <p:sldId id="286" r:id="rId53"/>
    <p:sldId id="343" r:id="rId54"/>
    <p:sldId id="354" r:id="rId55"/>
    <p:sldId id="347" r:id="rId56"/>
    <p:sldId id="359" r:id="rId57"/>
    <p:sldId id="487" r:id="rId58"/>
    <p:sldId id="488" r:id="rId59"/>
    <p:sldId id="355" r:id="rId60"/>
    <p:sldId id="480" r:id="rId61"/>
    <p:sldId id="481" r:id="rId62"/>
    <p:sldId id="482" r:id="rId63"/>
    <p:sldId id="483" r:id="rId64"/>
    <p:sldId id="484" r:id="rId65"/>
    <p:sldId id="485" r:id="rId66"/>
    <p:sldId id="486" r:id="rId67"/>
    <p:sldId id="429" r:id="rId68"/>
    <p:sldId id="403" r:id="rId69"/>
    <p:sldId id="406" r:id="rId70"/>
    <p:sldId id="407" r:id="rId71"/>
    <p:sldId id="409" r:id="rId72"/>
    <p:sldId id="411" r:id="rId73"/>
    <p:sldId id="430" r:id="rId74"/>
    <p:sldId id="362" r:id="rId75"/>
    <p:sldId id="363" r:id="rId76"/>
    <p:sldId id="369" r:id="rId77"/>
    <p:sldId id="364" r:id="rId78"/>
    <p:sldId id="402" r:id="rId79"/>
    <p:sldId id="353" r:id="rId8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00"/>
    <a:srgbClr val="336600"/>
    <a:srgbClr val="000099"/>
    <a:srgbClr val="33CCFF"/>
    <a:srgbClr val="0099CC"/>
    <a:srgbClr val="FF0000"/>
    <a:srgbClr val="DDDDD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1" y="1"/>
            <a:ext cx="3170238" cy="479425"/>
          </a:xfrm>
          <a:prstGeom prst="rect">
            <a:avLst/>
          </a:prstGeom>
          <a:noFill/>
          <a:ln>
            <a:noFill/>
          </a:ln>
          <a:extLst/>
        </p:spPr>
        <p:txBody>
          <a:bodyPr vert="horz" wrap="square" lIns="91420" tIns="45710" rIns="91420" bIns="45710" numCol="1" anchor="t" anchorCtr="0" compatLnSpc="1">
            <a:prstTxWarp prst="textNoShape">
              <a:avLst/>
            </a:prstTxWarp>
          </a:bodyPr>
          <a:lstStyle>
            <a:lvl1pPr>
              <a:defRPr sz="1200">
                <a:latin typeface="Times New Roman" pitchFamily="18" charset="0"/>
              </a:defRPr>
            </a:lvl1pPr>
          </a:lstStyle>
          <a:p>
            <a:endParaRPr lang="en-US"/>
          </a:p>
        </p:txBody>
      </p:sp>
      <p:sp>
        <p:nvSpPr>
          <p:cNvPr id="131075" name="Rectangle 3"/>
          <p:cNvSpPr>
            <a:spLocks noGrp="1" noChangeArrowheads="1"/>
          </p:cNvSpPr>
          <p:nvPr>
            <p:ph type="dt" sz="quarter" idx="1"/>
          </p:nvPr>
        </p:nvSpPr>
        <p:spPr bwMode="auto">
          <a:xfrm>
            <a:off x="4143375" y="1"/>
            <a:ext cx="3170238" cy="479425"/>
          </a:xfrm>
          <a:prstGeom prst="rect">
            <a:avLst/>
          </a:prstGeom>
          <a:noFill/>
          <a:ln>
            <a:noFill/>
          </a:ln>
          <a:extLst/>
        </p:spPr>
        <p:txBody>
          <a:bodyPr vert="horz" wrap="square" lIns="91420" tIns="45710" rIns="91420" bIns="45710" numCol="1" anchor="t" anchorCtr="0" compatLnSpc="1">
            <a:prstTxWarp prst="textNoShape">
              <a:avLst/>
            </a:prstTxWarp>
          </a:bodyPr>
          <a:lstStyle>
            <a:lvl1pPr algn="r">
              <a:defRPr sz="1200">
                <a:latin typeface="Times New Roman" pitchFamily="18" charset="0"/>
              </a:defRPr>
            </a:lvl1pPr>
          </a:lstStyle>
          <a:p>
            <a:endParaRPr lang="en-US"/>
          </a:p>
        </p:txBody>
      </p:sp>
      <p:sp>
        <p:nvSpPr>
          <p:cNvPr id="131076" name="Rectangle 4"/>
          <p:cNvSpPr>
            <a:spLocks noGrp="1" noChangeArrowheads="1"/>
          </p:cNvSpPr>
          <p:nvPr>
            <p:ph type="ftr" sz="quarter" idx="2"/>
          </p:nvPr>
        </p:nvSpPr>
        <p:spPr bwMode="auto">
          <a:xfrm>
            <a:off x="1" y="9120189"/>
            <a:ext cx="3170238" cy="479425"/>
          </a:xfrm>
          <a:prstGeom prst="rect">
            <a:avLst/>
          </a:prstGeom>
          <a:noFill/>
          <a:ln>
            <a:noFill/>
          </a:ln>
          <a:extLst/>
        </p:spPr>
        <p:txBody>
          <a:bodyPr vert="horz" wrap="square" lIns="91420" tIns="45710" rIns="91420" bIns="45710" numCol="1" anchor="b" anchorCtr="0" compatLnSpc="1">
            <a:prstTxWarp prst="textNoShape">
              <a:avLst/>
            </a:prstTxWarp>
          </a:bodyPr>
          <a:lstStyle>
            <a:lvl1pPr>
              <a:defRPr sz="1200">
                <a:latin typeface="Times New Roman" pitchFamily="18" charset="0"/>
              </a:defRPr>
            </a:lvl1pPr>
          </a:lstStyle>
          <a:p>
            <a:endParaRPr lang="en-US"/>
          </a:p>
        </p:txBody>
      </p:sp>
      <p:sp>
        <p:nvSpPr>
          <p:cNvPr id="131077" name="Rectangle 5"/>
          <p:cNvSpPr>
            <a:spLocks noGrp="1" noChangeArrowheads="1"/>
          </p:cNvSpPr>
          <p:nvPr>
            <p:ph type="sldNum" sz="quarter" idx="3"/>
          </p:nvPr>
        </p:nvSpPr>
        <p:spPr bwMode="auto">
          <a:xfrm>
            <a:off x="4143375" y="9120189"/>
            <a:ext cx="3170238" cy="479425"/>
          </a:xfrm>
          <a:prstGeom prst="rect">
            <a:avLst/>
          </a:prstGeom>
          <a:noFill/>
          <a:ln>
            <a:noFill/>
          </a:ln>
          <a:extLst/>
        </p:spPr>
        <p:txBody>
          <a:bodyPr vert="horz" wrap="square" lIns="91420" tIns="45710" rIns="91420" bIns="45710" numCol="1" anchor="b" anchorCtr="0" compatLnSpc="1">
            <a:prstTxWarp prst="textNoShape">
              <a:avLst/>
            </a:prstTxWarp>
          </a:bodyPr>
          <a:lstStyle>
            <a:lvl1pPr algn="r">
              <a:defRPr sz="1200">
                <a:latin typeface="Times New Roman" pitchFamily="18" charset="0"/>
              </a:defRPr>
            </a:lvl1pPr>
          </a:lstStyle>
          <a:p>
            <a:fld id="{540E4D90-F354-4AA8-9A58-085BA1194752}" type="slidenum">
              <a:rPr lang="en-US"/>
              <a:pPr/>
              <a:t>‹#›</a:t>
            </a:fld>
            <a:endParaRPr lang="en-US"/>
          </a:p>
        </p:txBody>
      </p:sp>
    </p:spTree>
    <p:extLst>
      <p:ext uri="{BB962C8B-B14F-4D97-AF65-F5344CB8AC3E}">
        <p14:creationId xmlns:p14="http://schemas.microsoft.com/office/powerpoint/2010/main" val="2037789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3170238" cy="479425"/>
          </a:xfrm>
          <a:prstGeom prst="rect">
            <a:avLst/>
          </a:prstGeom>
          <a:noFill/>
          <a:ln>
            <a:noFill/>
          </a:ln>
          <a:extLst/>
        </p:spPr>
        <p:txBody>
          <a:bodyPr vert="horz" wrap="square" lIns="96640" tIns="48320" rIns="96640" bIns="48320" numCol="1" anchor="t" anchorCtr="0" compatLnSpc="1">
            <a:prstTxWarp prst="textNoShape">
              <a:avLst/>
            </a:prstTxWarp>
          </a:bodyPr>
          <a:lstStyle>
            <a:lvl1pPr defTabSz="966696">
              <a:defRPr sz="1300">
                <a:latin typeface="Times New Roman" pitchFamily="18" charset="0"/>
              </a:defRPr>
            </a:lvl1pPr>
          </a:lstStyle>
          <a:p>
            <a:endParaRPr lang="en-US"/>
          </a:p>
        </p:txBody>
      </p:sp>
      <p:sp>
        <p:nvSpPr>
          <p:cNvPr id="3075" name="Rectangle 3"/>
          <p:cNvSpPr>
            <a:spLocks noGrp="1" noChangeArrowheads="1"/>
          </p:cNvSpPr>
          <p:nvPr>
            <p:ph type="dt" idx="1"/>
          </p:nvPr>
        </p:nvSpPr>
        <p:spPr bwMode="auto">
          <a:xfrm>
            <a:off x="4144964" y="1"/>
            <a:ext cx="3170237" cy="479425"/>
          </a:xfrm>
          <a:prstGeom prst="rect">
            <a:avLst/>
          </a:prstGeom>
          <a:noFill/>
          <a:ln>
            <a:noFill/>
          </a:ln>
          <a:extLst/>
        </p:spPr>
        <p:txBody>
          <a:bodyPr vert="horz" wrap="square" lIns="96640" tIns="48320" rIns="96640" bIns="48320" numCol="1" anchor="t" anchorCtr="0" compatLnSpc="1">
            <a:prstTxWarp prst="textNoShape">
              <a:avLst/>
            </a:prstTxWarp>
          </a:bodyPr>
          <a:lstStyle>
            <a:lvl1pPr algn="r" defTabSz="966696">
              <a:defRPr sz="1300">
                <a:latin typeface="Times New Roman" pitchFamily="18" charset="0"/>
              </a:defRPr>
            </a:lvl1pPr>
          </a:lstStyle>
          <a:p>
            <a:endParaRPr lang="en-US"/>
          </a:p>
        </p:txBody>
      </p:sp>
      <p:sp>
        <p:nvSpPr>
          <p:cNvPr id="2867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4726" y="4560888"/>
            <a:ext cx="5365750" cy="4319588"/>
          </a:xfrm>
          <a:prstGeom prst="rect">
            <a:avLst/>
          </a:prstGeom>
          <a:noFill/>
          <a:ln>
            <a:noFill/>
          </a:ln>
          <a:extLst/>
        </p:spPr>
        <p:txBody>
          <a:bodyPr vert="horz" wrap="square" lIns="96640" tIns="48320" rIns="96640" bIns="483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1" y="9121776"/>
            <a:ext cx="3170238" cy="479425"/>
          </a:xfrm>
          <a:prstGeom prst="rect">
            <a:avLst/>
          </a:prstGeom>
          <a:noFill/>
          <a:ln>
            <a:noFill/>
          </a:ln>
          <a:extLst/>
        </p:spPr>
        <p:txBody>
          <a:bodyPr vert="horz" wrap="square" lIns="96640" tIns="48320" rIns="96640" bIns="48320" numCol="1" anchor="b" anchorCtr="0" compatLnSpc="1">
            <a:prstTxWarp prst="textNoShape">
              <a:avLst/>
            </a:prstTxWarp>
          </a:bodyPr>
          <a:lstStyle>
            <a:lvl1pPr defTabSz="966696">
              <a:defRPr sz="1300">
                <a:latin typeface="Times New Roman" pitchFamily="18" charset="0"/>
              </a:defRPr>
            </a:lvl1pPr>
          </a:lstStyle>
          <a:p>
            <a:endParaRPr lang="en-US"/>
          </a:p>
        </p:txBody>
      </p:sp>
      <p:sp>
        <p:nvSpPr>
          <p:cNvPr id="3079" name="Rectangle 7"/>
          <p:cNvSpPr>
            <a:spLocks noGrp="1" noChangeArrowheads="1"/>
          </p:cNvSpPr>
          <p:nvPr>
            <p:ph type="sldNum" sz="quarter" idx="5"/>
          </p:nvPr>
        </p:nvSpPr>
        <p:spPr bwMode="auto">
          <a:xfrm>
            <a:off x="4144964" y="9121776"/>
            <a:ext cx="3170237" cy="479425"/>
          </a:xfrm>
          <a:prstGeom prst="rect">
            <a:avLst/>
          </a:prstGeom>
          <a:noFill/>
          <a:ln>
            <a:noFill/>
          </a:ln>
          <a:extLst/>
        </p:spPr>
        <p:txBody>
          <a:bodyPr vert="horz" wrap="square" lIns="96640" tIns="48320" rIns="96640" bIns="48320" numCol="1" anchor="b" anchorCtr="0" compatLnSpc="1">
            <a:prstTxWarp prst="textNoShape">
              <a:avLst/>
            </a:prstTxWarp>
          </a:bodyPr>
          <a:lstStyle>
            <a:lvl1pPr algn="r" defTabSz="966696">
              <a:defRPr sz="1300">
                <a:latin typeface="Times New Roman" pitchFamily="18" charset="0"/>
              </a:defRPr>
            </a:lvl1pPr>
          </a:lstStyle>
          <a:p>
            <a:fld id="{E8798E02-7BBE-41AE-B5AA-372F089A0CBA}" type="slidenum">
              <a:rPr lang="en-US"/>
              <a:pPr/>
              <a:t>‹#›</a:t>
            </a:fld>
            <a:endParaRPr lang="en-US"/>
          </a:p>
        </p:txBody>
      </p:sp>
    </p:spTree>
    <p:extLst>
      <p:ext uri="{BB962C8B-B14F-4D97-AF65-F5344CB8AC3E}">
        <p14:creationId xmlns:p14="http://schemas.microsoft.com/office/powerpoint/2010/main" val="36750808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miter lim="800000"/>
            <a:headEnd/>
            <a:tailEnd/>
          </a:ln>
        </p:spPr>
        <p:txBody>
          <a:bodyPr/>
          <a:lstStyle/>
          <a:p>
            <a:fld id="{4ECED280-CF12-4CB8-AE68-111783197382}" type="slidenum">
              <a:rPr lang="en-US"/>
              <a:pPr/>
              <a:t>2</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miter lim="800000"/>
            <a:headEnd/>
            <a:tailEnd/>
          </a:ln>
        </p:spPr>
        <p:txBody>
          <a:bodyPr/>
          <a:lstStyle/>
          <a:p>
            <a:fld id="{973F3DDD-F4D4-4BA3-8E9C-7E6DDD96D69E}" type="slidenum">
              <a:rPr lang="en-US"/>
              <a:pPr/>
              <a:t>11</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miter lim="800000"/>
            <a:headEnd/>
            <a:tailEnd/>
          </a:ln>
        </p:spPr>
        <p:txBody>
          <a:bodyPr/>
          <a:lstStyle/>
          <a:p>
            <a:fld id="{43DC8958-DCD9-424A-B6C4-03F69205C58B}" type="slidenum">
              <a:rPr lang="en-US"/>
              <a:pPr/>
              <a:t>12</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miter lim="800000"/>
            <a:headEnd/>
            <a:tailEnd/>
          </a:ln>
        </p:spPr>
        <p:txBody>
          <a:bodyPr/>
          <a:lstStyle/>
          <a:p>
            <a:fld id="{50C4D74F-8E32-490E-BFBD-7F170642DFBF}" type="slidenum">
              <a:rPr lang="en-US"/>
              <a:pPr/>
              <a:t>17</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p:spPr>
        <p:txBody>
          <a:bodyPr/>
          <a:lstStyle/>
          <a:p>
            <a:r>
              <a:rPr lang="en-US" smtClean="0">
                <a:ea typeface="ＭＳ Ｐゴシック" pitchFamily="34" charset="-128"/>
              </a:rPr>
              <a:t>Two simple multiple access control techniques.</a:t>
            </a:r>
          </a:p>
          <a:p>
            <a:endParaRPr lang="en-US" smtClean="0">
              <a:ea typeface="ＭＳ Ｐゴシック" pitchFamily="34" charset="-128"/>
            </a:endParaRPr>
          </a:p>
          <a:p>
            <a:r>
              <a:rPr lang="en-US" smtClean="0">
                <a:ea typeface="ＭＳ Ｐゴシック" pitchFamily="34" charset="-128"/>
              </a:rPr>
              <a:t>Each mobile</a:t>
            </a:r>
            <a:r>
              <a:rPr lang="ja-JP" altLang="en-US" smtClean="0">
                <a:ea typeface="ＭＳ Ｐゴシック" pitchFamily="34" charset="-128"/>
              </a:rPr>
              <a:t>’</a:t>
            </a:r>
            <a:r>
              <a:rPr lang="en-US" altLang="ja-JP" smtClean="0">
                <a:ea typeface="ＭＳ Ｐゴシック" pitchFamily="34" charset="-128"/>
              </a:rPr>
              <a:t>s share of the bandwidth is divided into portions for the uplink and the downlink. Also, possibly, out of band signaling.</a:t>
            </a:r>
          </a:p>
          <a:p>
            <a:endParaRPr lang="en-US" smtClean="0">
              <a:ea typeface="ＭＳ Ｐゴシック" pitchFamily="34" charset="-128"/>
            </a:endParaRPr>
          </a:p>
          <a:p>
            <a:r>
              <a:rPr lang="en-US" smtClean="0">
                <a:ea typeface="ＭＳ Ｐゴシック" pitchFamily="34" charset="-128"/>
              </a:rPr>
              <a:t>As we will see, used in AMPS, GSM, IS-54/136</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miter lim="800000"/>
            <a:headEnd/>
            <a:tailEnd/>
          </a:ln>
        </p:spPr>
        <p:txBody>
          <a:bodyPr/>
          <a:lstStyle/>
          <a:p>
            <a:fld id="{9020DB81-35A2-492E-B1CB-53C2AE338725}" type="slidenum">
              <a:rPr lang="en-US"/>
              <a:pPr/>
              <a:t>18</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miter lim="800000"/>
            <a:headEnd/>
            <a:tailEnd/>
          </a:ln>
        </p:spPr>
        <p:txBody>
          <a:bodyPr/>
          <a:lstStyle/>
          <a:p>
            <a:fld id="{76D26CEE-A1AE-42F1-B5F5-5E48A0761605}" type="slidenum">
              <a:rPr lang="en-US"/>
              <a:pPr/>
              <a:t>23</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miter lim="800000"/>
            <a:headEnd/>
            <a:tailEnd/>
          </a:ln>
        </p:spPr>
        <p:txBody>
          <a:bodyPr/>
          <a:lstStyle/>
          <a:p>
            <a:fld id="{97904D2A-0A8B-42EF-A642-22C95BE9E56F}" type="slidenum">
              <a:rPr lang="en-US"/>
              <a:pPr/>
              <a:t>26</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miter lim="800000"/>
            <a:headEnd/>
            <a:tailEnd/>
          </a:ln>
        </p:spPr>
        <p:txBody>
          <a:bodyPr/>
          <a:lstStyle/>
          <a:p>
            <a:fld id="{8E6AAE9D-619C-46EF-A073-484628EB787C}" type="slidenum">
              <a:rPr lang="en-US"/>
              <a:pPr/>
              <a:t>27</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miter lim="800000"/>
            <a:headEnd/>
            <a:tailEnd/>
          </a:ln>
        </p:spPr>
        <p:txBody>
          <a:bodyPr/>
          <a:lstStyle/>
          <a:p>
            <a:fld id="{B42723C7-5AB7-4914-A624-D85D822C8FC0}" type="slidenum">
              <a:rPr lang="en-US"/>
              <a:pPr/>
              <a:t>28</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noChangeArrowheads="1"/>
          </p:cNvSpPr>
          <p:nvPr/>
        </p:nvSpPr>
        <p:spPr bwMode="auto">
          <a:xfrm>
            <a:off x="4144964" y="9121776"/>
            <a:ext cx="3170237" cy="479425"/>
          </a:xfrm>
          <a:prstGeom prst="rect">
            <a:avLst/>
          </a:prstGeom>
          <a:noFill/>
          <a:ln w="9525">
            <a:noFill/>
            <a:miter lim="800000"/>
            <a:headEnd/>
            <a:tailEnd/>
          </a:ln>
        </p:spPr>
        <p:txBody>
          <a:bodyPr lIns="96640" tIns="48320" rIns="96640" bIns="48320" anchor="b"/>
          <a:lstStyle/>
          <a:p>
            <a:pPr algn="r" defTabSz="966696"/>
            <a:fld id="{BA3C7F01-40AC-4073-BFFA-6BE872EA7590}" type="slidenum">
              <a:rPr lang="en-US" sz="1300">
                <a:latin typeface="Times New Roman" pitchFamily="18" charset="0"/>
              </a:rPr>
              <a:pPr algn="r" defTabSz="966696"/>
              <a:t>29</a:t>
            </a:fld>
            <a:endParaRPr lang="en-US" sz="1300" dirty="0">
              <a:latin typeface="Times New Roman" pitchFamily="18"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miter lim="800000"/>
            <a:headEnd/>
            <a:tailEnd/>
          </a:ln>
        </p:spPr>
        <p:txBody>
          <a:bodyPr/>
          <a:lstStyle/>
          <a:p>
            <a:fld id="{1C836F16-204A-47C4-A838-65055F162942}" type="slidenum">
              <a:rPr lang="en-US"/>
              <a:pPr/>
              <a:t>30</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miter lim="800000"/>
            <a:headEnd/>
            <a:tailEnd/>
          </a:ln>
        </p:spPr>
        <p:txBody>
          <a:bodyPr/>
          <a:lstStyle/>
          <a:p>
            <a:fld id="{4ECED280-CF12-4CB8-AE68-111783197382}" type="slidenum">
              <a:rPr lang="en-US"/>
              <a:pPr/>
              <a:t>3</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miter lim="800000"/>
            <a:headEnd/>
            <a:tailEnd/>
          </a:ln>
        </p:spPr>
        <p:txBody>
          <a:bodyPr/>
          <a:lstStyle/>
          <a:p>
            <a:fld id="{8AAD397F-33CC-445B-A6CE-E623C51696EA}" type="slidenum">
              <a:rPr lang="en-US"/>
              <a:pPr/>
              <a:t>31</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miter lim="800000"/>
            <a:headEnd/>
            <a:tailEnd/>
          </a:ln>
        </p:spPr>
        <p:txBody>
          <a:bodyPr/>
          <a:lstStyle/>
          <a:p>
            <a:fld id="{46CD1C29-67BA-4319-B6A8-A96F03C8EEAD}" type="slidenum">
              <a:rPr lang="en-US"/>
              <a:pPr/>
              <a:t>33</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miter lim="800000"/>
            <a:headEnd/>
            <a:tailEnd/>
          </a:ln>
        </p:spPr>
        <p:txBody>
          <a:bodyPr/>
          <a:lstStyle/>
          <a:p>
            <a:fld id="{05F3D671-F54B-4A43-BFC2-8883F31F4083}" type="slidenum">
              <a:rPr lang="en-US"/>
              <a:pPr/>
              <a:t>34</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miter lim="800000"/>
            <a:headEnd/>
            <a:tailEnd/>
          </a:ln>
        </p:spPr>
        <p:txBody>
          <a:bodyPr/>
          <a:lstStyle/>
          <a:p>
            <a:fld id="{1FE9E54D-3376-4024-A635-CC5F6A5DBAFC}" type="slidenum">
              <a:rPr lang="en-US"/>
              <a:pPr/>
              <a:t>35</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miter lim="800000"/>
            <a:headEnd/>
            <a:tailEnd/>
          </a:ln>
        </p:spPr>
        <p:txBody>
          <a:bodyPr/>
          <a:lstStyle/>
          <a:p>
            <a:fld id="{3FC8D027-2244-4379-B842-AACC15D34283}" type="slidenum">
              <a:rPr lang="en-US"/>
              <a:pPr/>
              <a:t>36</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miter lim="800000"/>
            <a:headEnd/>
            <a:tailEnd/>
          </a:ln>
        </p:spPr>
        <p:txBody>
          <a:bodyPr/>
          <a:lstStyle/>
          <a:p>
            <a:fld id="{85496B93-98E9-433F-95BF-E27F0CB478CB}" type="slidenum">
              <a:rPr lang="en-US"/>
              <a:pPr/>
              <a:t>37</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miter lim="800000"/>
            <a:headEnd/>
            <a:tailEnd/>
          </a:ln>
        </p:spPr>
        <p:txBody>
          <a:bodyPr/>
          <a:lstStyle/>
          <a:p>
            <a:fld id="{A5224397-1053-42A8-B079-17932A7117E1}" type="slidenum">
              <a:rPr lang="en-US"/>
              <a:pPr/>
              <a:t>38</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miter lim="800000"/>
            <a:headEnd/>
            <a:tailEnd/>
          </a:ln>
        </p:spPr>
        <p:txBody>
          <a:bodyPr/>
          <a:lstStyle/>
          <a:p>
            <a:fld id="{488AC8E7-F367-40E4-A4A0-A35C9B05C1E2}" type="slidenum">
              <a:rPr lang="en-US"/>
              <a:pPr/>
              <a:t>39</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miter lim="800000"/>
            <a:headEnd/>
            <a:tailEnd/>
          </a:ln>
        </p:spPr>
        <p:txBody>
          <a:bodyPr/>
          <a:lstStyle/>
          <a:p>
            <a:fld id="{0DF428F6-B2CC-4181-B84E-250D4D1BB85B}" type="slidenum">
              <a:rPr lang="en-US"/>
              <a:pPr/>
              <a:t>40</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miter lim="800000"/>
            <a:headEnd/>
            <a:tailEnd/>
          </a:ln>
        </p:spPr>
        <p:txBody>
          <a:bodyPr/>
          <a:lstStyle/>
          <a:p>
            <a:fld id="{CB72EF16-21F3-4C32-8FD1-BD0D3F8EAD29}" type="slidenum">
              <a:rPr lang="en-US"/>
              <a:pPr/>
              <a:t>41</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noChangeArrowheads="1"/>
          </p:cNvSpPr>
          <p:nvPr/>
        </p:nvSpPr>
        <p:spPr bwMode="auto">
          <a:xfrm>
            <a:off x="4144964" y="9121776"/>
            <a:ext cx="3170237" cy="479425"/>
          </a:xfrm>
          <a:prstGeom prst="rect">
            <a:avLst/>
          </a:prstGeom>
          <a:noFill/>
          <a:ln w="9525">
            <a:noFill/>
            <a:miter lim="800000"/>
            <a:headEnd/>
            <a:tailEnd/>
          </a:ln>
        </p:spPr>
        <p:txBody>
          <a:bodyPr lIns="96640" tIns="48320" rIns="96640" bIns="48320" anchor="b"/>
          <a:lstStyle/>
          <a:p>
            <a:pPr algn="r" defTabSz="966696"/>
            <a:fld id="{29289B2E-9761-4D3B-95B5-39B08699D899}" type="slidenum">
              <a:rPr lang="en-US" sz="1300">
                <a:latin typeface="Times New Roman" pitchFamily="18" charset="0"/>
              </a:rPr>
              <a:pPr algn="r" defTabSz="966696"/>
              <a:t>4</a:t>
            </a:fld>
            <a:endParaRPr lang="en-US" sz="1300" dirty="0">
              <a:latin typeface="Times New Roman"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miter lim="800000"/>
            <a:headEnd/>
            <a:tailEnd/>
          </a:ln>
        </p:spPr>
        <p:txBody>
          <a:bodyPr/>
          <a:lstStyle/>
          <a:p>
            <a:fld id="{4D7510F6-A0F8-4C94-9FCB-C5AD23C4C2C0}" type="slidenum">
              <a:rPr lang="en-US"/>
              <a:pPr/>
              <a:t>42</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miter lim="800000"/>
            <a:headEnd/>
            <a:tailEnd/>
          </a:ln>
        </p:spPr>
        <p:txBody>
          <a:bodyPr/>
          <a:lstStyle/>
          <a:p>
            <a:fld id="{F340AB5B-B82F-4F69-A6BB-BA158288AB90}" type="slidenum">
              <a:rPr lang="en-US"/>
              <a:pPr/>
              <a:t>43</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txBox="1">
            <a:spLocks noGrp="1" noChangeArrowheads="1"/>
          </p:cNvSpPr>
          <p:nvPr/>
        </p:nvSpPr>
        <p:spPr bwMode="auto">
          <a:xfrm>
            <a:off x="4144964" y="9121776"/>
            <a:ext cx="3170237" cy="479425"/>
          </a:xfrm>
          <a:prstGeom prst="rect">
            <a:avLst/>
          </a:prstGeom>
          <a:noFill/>
          <a:ln w="9525">
            <a:noFill/>
            <a:miter lim="800000"/>
            <a:headEnd/>
            <a:tailEnd/>
          </a:ln>
        </p:spPr>
        <p:txBody>
          <a:bodyPr lIns="96640" tIns="48320" rIns="96640" bIns="48320" anchor="b"/>
          <a:lstStyle/>
          <a:p>
            <a:pPr algn="r" defTabSz="966696"/>
            <a:fld id="{5975639F-E78D-49C0-9321-92A9AD2F80CC}" type="slidenum">
              <a:rPr lang="en-US" sz="1300">
                <a:latin typeface="Times New Roman" pitchFamily="18" charset="0"/>
              </a:rPr>
              <a:pPr algn="r" defTabSz="966696"/>
              <a:t>44</a:t>
            </a:fld>
            <a:endParaRPr lang="en-US" sz="1300" dirty="0">
              <a:latin typeface="Times New Roman" pitchFamily="18" charset="0"/>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ln>
            <a:miter lim="800000"/>
            <a:headEnd/>
            <a:tailEnd/>
          </a:ln>
        </p:spPr>
        <p:txBody>
          <a:bodyPr/>
          <a:lstStyle/>
          <a:p>
            <a:fld id="{EF3B2913-D699-43F3-BF38-12B6587E3CEE}" type="slidenum">
              <a:rPr lang="en-US"/>
              <a:pPr/>
              <a:t>45</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miter lim="800000"/>
            <a:headEnd/>
            <a:tailEnd/>
          </a:ln>
        </p:spPr>
        <p:txBody>
          <a:bodyPr/>
          <a:lstStyle/>
          <a:p>
            <a:fld id="{981E0CF8-3184-465D-AC89-0DDF5B3F6177}" type="slidenum">
              <a:rPr lang="en-US"/>
              <a:pPr/>
              <a:t>46</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ln>
            <a:miter lim="800000"/>
            <a:headEnd/>
            <a:tailEnd/>
          </a:ln>
        </p:spPr>
        <p:txBody>
          <a:bodyPr/>
          <a:lstStyle/>
          <a:p>
            <a:fld id="{3217F9D2-ADCA-4ADF-A26A-E5391DF8DFA8}" type="slidenum">
              <a:rPr lang="en-US"/>
              <a:pPr/>
              <a:t>47</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txBox="1">
            <a:spLocks noGrp="1" noChangeArrowheads="1"/>
          </p:cNvSpPr>
          <p:nvPr/>
        </p:nvSpPr>
        <p:spPr bwMode="auto">
          <a:xfrm>
            <a:off x="4144964" y="9121776"/>
            <a:ext cx="3170237" cy="479425"/>
          </a:xfrm>
          <a:prstGeom prst="rect">
            <a:avLst/>
          </a:prstGeom>
          <a:noFill/>
          <a:ln w="9525">
            <a:noFill/>
            <a:miter lim="800000"/>
            <a:headEnd/>
            <a:tailEnd/>
          </a:ln>
        </p:spPr>
        <p:txBody>
          <a:bodyPr lIns="96640" tIns="48320" rIns="96640" bIns="48320" anchor="b"/>
          <a:lstStyle/>
          <a:p>
            <a:pPr algn="r" defTabSz="966696"/>
            <a:fld id="{79C96EBE-409B-441A-9325-D60D68E0D006}" type="slidenum">
              <a:rPr lang="en-US" sz="1300">
                <a:latin typeface="Times New Roman" pitchFamily="18" charset="0"/>
              </a:rPr>
              <a:pPr algn="r" defTabSz="966696"/>
              <a:t>50</a:t>
            </a:fld>
            <a:endParaRPr lang="en-US" sz="1300" dirty="0">
              <a:latin typeface="Times New Roman" pitchFamily="18"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miter lim="800000"/>
            <a:headEnd/>
            <a:tailEnd/>
          </a:ln>
        </p:spPr>
        <p:txBody>
          <a:bodyPr/>
          <a:lstStyle/>
          <a:p>
            <a:fld id="{B9300C99-4A19-47AB-B264-CDA673F85184}" type="slidenum">
              <a:rPr lang="en-US"/>
              <a:pPr/>
              <a:t>51</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miter lim="800000"/>
            <a:headEnd/>
            <a:tailEnd/>
          </a:ln>
        </p:spPr>
        <p:txBody>
          <a:bodyPr/>
          <a:lstStyle/>
          <a:p>
            <a:fld id="{83FA8A7E-537E-49D3-B080-E55B4D96F813}" type="slidenum">
              <a:rPr lang="en-US"/>
              <a:pPr/>
              <a:t>52</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miter lim="800000"/>
            <a:headEnd/>
            <a:tailEnd/>
          </a:ln>
        </p:spPr>
        <p:txBody>
          <a:bodyPr/>
          <a:lstStyle/>
          <a:p>
            <a:fld id="{FF04EDBB-3439-4241-94EF-1546E6BD3BC7}" type="slidenum">
              <a:rPr lang="en-US"/>
              <a:pPr/>
              <a:t>53</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miter lim="800000"/>
            <a:headEnd/>
            <a:tailEnd/>
          </a:ln>
        </p:spPr>
        <p:txBody>
          <a:bodyPr/>
          <a:lstStyle/>
          <a:p>
            <a:fld id="{801396E3-3531-4A91-B834-2574E64469E6}" type="slidenum">
              <a:rPr lang="en-US"/>
              <a:pPr/>
              <a:t>5</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miter lim="800000"/>
            <a:headEnd/>
            <a:tailEnd/>
          </a:ln>
        </p:spPr>
        <p:txBody>
          <a:bodyPr/>
          <a:lstStyle/>
          <a:p>
            <a:fld id="{B983B1BD-8055-4654-AF41-F8DE8EAD5D87}" type="slidenum">
              <a:rPr lang="en-US"/>
              <a:pPr/>
              <a:t>54</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miter lim="800000"/>
            <a:headEnd/>
            <a:tailEnd/>
          </a:ln>
        </p:spPr>
        <p:txBody>
          <a:bodyPr/>
          <a:lstStyle/>
          <a:p>
            <a:fld id="{C1137039-8727-4FBA-BBB9-F0C4753B614F}" type="slidenum">
              <a:rPr lang="en-US"/>
              <a:pPr/>
              <a:t>55</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miter lim="800000"/>
            <a:headEnd/>
            <a:tailEnd/>
          </a:ln>
        </p:spPr>
        <p:txBody>
          <a:bodyPr/>
          <a:lstStyle/>
          <a:p>
            <a:fld id="{FA0FCC90-3237-43C0-AC97-FFFD0CDB16FD}" type="slidenum">
              <a:rPr lang="en-US"/>
              <a:pPr/>
              <a:t>58</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a:ln>
            <a:miter lim="800000"/>
            <a:headEnd/>
            <a:tailEnd/>
          </a:ln>
        </p:spPr>
        <p:txBody>
          <a:bodyPr/>
          <a:lstStyle/>
          <a:p>
            <a:fld id="{DDC7B385-E1C6-4EE8-AD2B-C6F60384BFD0}" type="slidenum">
              <a:rPr lang="en-US"/>
              <a:pPr/>
              <a:t>59</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extLst>
      <p:ext uri="{BB962C8B-B14F-4D97-AF65-F5344CB8AC3E}">
        <p14:creationId xmlns:p14="http://schemas.microsoft.com/office/powerpoint/2010/main" val="35322140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txBox="1">
            <a:spLocks noGrp="1" noChangeArrowheads="1"/>
          </p:cNvSpPr>
          <p:nvPr/>
        </p:nvSpPr>
        <p:spPr bwMode="auto">
          <a:xfrm>
            <a:off x="4144964" y="9121776"/>
            <a:ext cx="3170237" cy="479425"/>
          </a:xfrm>
          <a:prstGeom prst="rect">
            <a:avLst/>
          </a:prstGeom>
          <a:noFill/>
          <a:ln w="9525">
            <a:noFill/>
            <a:miter lim="800000"/>
            <a:headEnd/>
            <a:tailEnd/>
          </a:ln>
        </p:spPr>
        <p:txBody>
          <a:bodyPr lIns="96640" tIns="48320" rIns="96640" bIns="48320" anchor="b"/>
          <a:lstStyle/>
          <a:p>
            <a:pPr algn="r" defTabSz="966696"/>
            <a:fld id="{CBFB3C81-FEDC-412B-80DA-45985B047F05}" type="slidenum">
              <a:rPr lang="en-US" sz="1300">
                <a:latin typeface="Times New Roman" pitchFamily="18" charset="0"/>
              </a:rPr>
              <a:pPr algn="r" defTabSz="966696"/>
              <a:t>66</a:t>
            </a:fld>
            <a:endParaRPr lang="en-US" sz="1300" dirty="0">
              <a:latin typeface="Times New Roman" pitchFamily="18"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txBox="1">
            <a:spLocks noGrp="1" noChangeArrowheads="1"/>
          </p:cNvSpPr>
          <p:nvPr/>
        </p:nvSpPr>
        <p:spPr bwMode="auto">
          <a:xfrm>
            <a:off x="4144964" y="9121776"/>
            <a:ext cx="3170237" cy="479425"/>
          </a:xfrm>
          <a:prstGeom prst="rect">
            <a:avLst/>
          </a:prstGeom>
          <a:noFill/>
          <a:ln w="9525">
            <a:noFill/>
            <a:miter lim="800000"/>
            <a:headEnd/>
            <a:tailEnd/>
          </a:ln>
        </p:spPr>
        <p:txBody>
          <a:bodyPr lIns="96640" tIns="48320" rIns="96640" bIns="48320" anchor="b"/>
          <a:lstStyle/>
          <a:p>
            <a:pPr algn="r" defTabSz="966696"/>
            <a:fld id="{13A9076C-E829-420D-AA01-119CDE7DF496}" type="slidenum">
              <a:rPr lang="en-US" sz="1300">
                <a:latin typeface="Times New Roman" pitchFamily="18" charset="0"/>
              </a:rPr>
              <a:pPr algn="r" defTabSz="966696"/>
              <a:t>72</a:t>
            </a:fld>
            <a:endParaRPr lang="en-US" sz="1300" dirty="0">
              <a:latin typeface="Times New Roman" pitchFamily="18" charset="0"/>
            </a:endParaRPr>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a:spLocks noGrp="1" noChangeArrowheads="1"/>
          </p:cNvSpPr>
          <p:nvPr>
            <p:ph type="sldNum" sz="quarter" idx="5"/>
          </p:nvPr>
        </p:nvSpPr>
        <p:spPr>
          <a:noFill/>
          <a:ln>
            <a:miter lim="800000"/>
            <a:headEnd/>
            <a:tailEnd/>
          </a:ln>
        </p:spPr>
        <p:txBody>
          <a:bodyPr/>
          <a:lstStyle/>
          <a:p>
            <a:fld id="{817AA7A0-08DC-490A-902E-754A8E98CFDE}" type="slidenum">
              <a:rPr lang="en-US"/>
              <a:pPr/>
              <a:t>73</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a:spLocks noGrp="1" noChangeArrowheads="1"/>
          </p:cNvSpPr>
          <p:nvPr>
            <p:ph type="sldNum" sz="quarter" idx="5"/>
          </p:nvPr>
        </p:nvSpPr>
        <p:spPr>
          <a:noFill/>
          <a:ln>
            <a:miter lim="800000"/>
            <a:headEnd/>
            <a:tailEnd/>
          </a:ln>
        </p:spPr>
        <p:txBody>
          <a:bodyPr/>
          <a:lstStyle/>
          <a:p>
            <a:fld id="{CC2F6D20-B585-40F2-AFE0-BCF901DD03BD}" type="slidenum">
              <a:rPr lang="en-US"/>
              <a:pPr/>
              <a:t>74</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a:noFill/>
          <a:ln>
            <a:miter lim="800000"/>
            <a:headEnd/>
            <a:tailEnd/>
          </a:ln>
        </p:spPr>
        <p:txBody>
          <a:bodyPr/>
          <a:lstStyle/>
          <a:p>
            <a:fld id="{00150F7F-2A0A-45CC-B05F-F3A6861E6E46}" type="slidenum">
              <a:rPr lang="en-US"/>
              <a:pPr/>
              <a:t>75</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noChangeArrowheads="1"/>
          </p:cNvSpPr>
          <p:nvPr>
            <p:ph type="sldNum" sz="quarter" idx="5"/>
          </p:nvPr>
        </p:nvSpPr>
        <p:spPr>
          <a:noFill/>
          <a:ln>
            <a:miter lim="800000"/>
            <a:headEnd/>
            <a:tailEnd/>
          </a:ln>
        </p:spPr>
        <p:txBody>
          <a:bodyPr/>
          <a:lstStyle/>
          <a:p>
            <a:fld id="{9DA86DF0-8509-47C6-9EF0-B393C8DA12D6}" type="slidenum">
              <a:rPr lang="en-US"/>
              <a:pPr/>
              <a:t>76</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miter lim="800000"/>
            <a:headEnd/>
            <a:tailEnd/>
          </a:ln>
        </p:spPr>
        <p:txBody>
          <a:bodyPr/>
          <a:lstStyle/>
          <a:p>
            <a:fld id="{EED57F2A-7F9A-4682-ABD2-13CEBF85A74F}" type="slidenum">
              <a:rPr lang="en-US"/>
              <a:pPr/>
              <a:t>6</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a:noFill/>
          <a:ln>
            <a:miter lim="800000"/>
            <a:headEnd/>
            <a:tailEnd/>
          </a:ln>
        </p:spPr>
        <p:txBody>
          <a:bodyPr/>
          <a:lstStyle/>
          <a:p>
            <a:fld id="{B4634EAD-7E17-46D0-872D-74F221B55BCE}" type="slidenum">
              <a:rPr lang="en-US"/>
              <a:pPr/>
              <a:t>77</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a:ln>
            <a:miter lim="800000"/>
            <a:headEnd/>
            <a:tailEnd/>
          </a:ln>
        </p:spPr>
        <p:txBody>
          <a:bodyPr/>
          <a:lstStyle/>
          <a:p>
            <a:fld id="{DDC7B385-E1C6-4EE8-AD2B-C6F60384BFD0}" type="slidenum">
              <a:rPr lang="en-US"/>
              <a:pPr/>
              <a:t>78</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miter lim="800000"/>
            <a:headEnd/>
            <a:tailEnd/>
          </a:ln>
        </p:spPr>
        <p:txBody>
          <a:bodyPr/>
          <a:lstStyle/>
          <a:p>
            <a:fld id="{56DE1668-18F7-4CFC-981C-912C40E923D1}" type="slidenum">
              <a:rPr lang="en-US"/>
              <a:pPr/>
              <a:t>7</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miter lim="800000"/>
            <a:headEnd/>
            <a:tailEnd/>
          </a:ln>
        </p:spPr>
        <p:txBody>
          <a:bodyPr/>
          <a:lstStyle/>
          <a:p>
            <a:fld id="{4C74FCFD-446A-46BC-8B94-C3CE0A6312CA}" type="slidenum">
              <a:rPr lang="en-US"/>
              <a:pPr/>
              <a:t>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miter lim="800000"/>
            <a:headEnd/>
            <a:tailEnd/>
          </a:ln>
        </p:spPr>
        <p:txBody>
          <a:bodyPr/>
          <a:lstStyle/>
          <a:p>
            <a:fld id="{BA103909-9C4E-4C15-96F8-95E3B57D2B90}" type="slidenum">
              <a:rPr lang="en-US"/>
              <a:pPr/>
              <a:t>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noChangeArrowheads="1"/>
          </p:cNvSpPr>
          <p:nvPr/>
        </p:nvSpPr>
        <p:spPr bwMode="auto">
          <a:xfrm>
            <a:off x="4144964" y="9121776"/>
            <a:ext cx="3170237" cy="479425"/>
          </a:xfrm>
          <a:prstGeom prst="rect">
            <a:avLst/>
          </a:prstGeom>
          <a:noFill/>
          <a:ln w="9525">
            <a:noFill/>
            <a:miter lim="800000"/>
            <a:headEnd/>
            <a:tailEnd/>
          </a:ln>
        </p:spPr>
        <p:txBody>
          <a:bodyPr lIns="96640" tIns="48320" rIns="96640" bIns="48320" anchor="b"/>
          <a:lstStyle/>
          <a:p>
            <a:pPr algn="r" defTabSz="966696"/>
            <a:fld id="{F22B21C1-0A9A-4EB8-A9B6-F2EF798384FA}" type="slidenum">
              <a:rPr lang="en-US" sz="1300">
                <a:latin typeface="Times New Roman" pitchFamily="18" charset="0"/>
              </a:rPr>
              <a:pPr algn="r" defTabSz="966696"/>
              <a:t>10</a:t>
            </a:fld>
            <a:endParaRPr lang="en-US" sz="1300" dirty="0">
              <a:latin typeface="Times New Roman" pitchFamily="18"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9207350B-580A-4C53-AC1F-2897B6D7EA90}" type="datetime1">
              <a:rPr lang="en-US"/>
              <a:pPr/>
              <a:t>11/28/2022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2"/>
          </p:nvPr>
        </p:nvSpPr>
        <p:spPr>
          <a:ln/>
        </p:spPr>
        <p:txBody>
          <a:bodyPr/>
          <a:lstStyle>
            <a:lvl1pPr>
              <a:defRPr/>
            </a:lvl1pPr>
          </a:lstStyle>
          <a:p>
            <a:r>
              <a:rPr lang="en-US"/>
              <a:t>2-</a:t>
            </a:r>
            <a:fld id="{CE82673F-31C3-47C1-ADAA-AE88061DE91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87A8FA4-E635-442F-80D0-0BD02D1726E6}" type="datetime1">
              <a:rPr lang="en-US"/>
              <a:pPr/>
              <a:t>11/28/2022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r>
              <a:rPr lang="en-US"/>
              <a:t>1-</a:t>
            </a:r>
            <a:fld id="{655DD0FF-E120-4394-882D-781EAF321F8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30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30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6EBBEDB-713B-4045-9CF3-33F9E23E7DCB}" type="datetime1">
              <a:rPr lang="en-US"/>
              <a:pPr/>
              <a:t>11/28/2022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r>
              <a:rPr lang="en-US"/>
              <a:t>1-</a:t>
            </a:r>
            <a:fld id="{D6F59805-E872-43F0-8748-803C279C18C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11313"/>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495800" y="1611313"/>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495800" y="4011613"/>
            <a:ext cx="3810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F935F45C-3CA1-4D53-A3BA-64ED2FE95E70}" type="datetime1">
              <a:rPr lang="en-US"/>
              <a:pPr/>
              <a:t>11/28/2022</a:t>
            </a:fld>
            <a:endParaRPr lang="en-US"/>
          </a:p>
        </p:txBody>
      </p:sp>
      <p:sp>
        <p:nvSpPr>
          <p:cNvPr id="7" name="Footer Placeholder 6"/>
          <p:cNvSpPr>
            <a:spLocks noGrp="1"/>
          </p:cNvSpPr>
          <p:nvPr>
            <p:ph type="ftr" sz="quarter" idx="11"/>
          </p:nvPr>
        </p:nvSpPr>
        <p:spPr/>
        <p:txBody>
          <a:bodyPr/>
          <a:lstStyle>
            <a:lvl1pPr>
              <a:defRPr/>
            </a:lvl1pPr>
          </a:lstStyle>
          <a:p>
            <a:pPr>
              <a:defRPr/>
            </a:pPr>
            <a:r>
              <a:rPr lang="en-US"/>
              <a:t>Introduction</a:t>
            </a:r>
          </a:p>
        </p:txBody>
      </p:sp>
      <p:sp>
        <p:nvSpPr>
          <p:cNvPr id="8" name="Slide Number Placeholder 7"/>
          <p:cNvSpPr>
            <a:spLocks noGrp="1"/>
          </p:cNvSpPr>
          <p:nvPr>
            <p:ph type="sldNum" sz="quarter" idx="12"/>
          </p:nvPr>
        </p:nvSpPr>
        <p:spPr/>
        <p:txBody>
          <a:bodyPr/>
          <a:lstStyle>
            <a:lvl1pPr>
              <a:defRPr/>
            </a:lvl1pPr>
          </a:lstStyle>
          <a:p>
            <a:r>
              <a:rPr lang="en-US"/>
              <a:t>1</a:t>
            </a:r>
            <a:fld id="{B8D707A1-E623-4C22-856E-10B23037F15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r>
              <a:rPr lang="en-US"/>
              <a:t>4-</a:t>
            </a:r>
            <a:fld id="{395D399D-A1A3-4E54-931D-464EEAFDE3E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r>
              <a:rPr lang="en-US"/>
              <a:t>4-</a:t>
            </a:r>
            <a:fld id="{4D668D80-117F-452C-A927-1B321B6B6663}"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r>
              <a:rPr lang="en-US"/>
              <a:t>4-</a:t>
            </a:r>
            <a:fld id="{1EC90C1E-5E0E-4BE0-BDD9-D757C517F950}"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r>
              <a:rPr lang="en-US"/>
              <a:t>4-</a:t>
            </a:r>
            <a:fld id="{6671DD7C-E116-411C-A55E-6CAB7A29FEA6}"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9" name="Rectangle 8"/>
          <p:cNvSpPr>
            <a:spLocks noGrp="1" noChangeArrowheads="1"/>
          </p:cNvSpPr>
          <p:nvPr>
            <p:ph type="sldNum" sz="quarter" idx="12"/>
          </p:nvPr>
        </p:nvSpPr>
        <p:spPr>
          <a:ln/>
        </p:spPr>
        <p:txBody>
          <a:bodyPr/>
          <a:lstStyle>
            <a:lvl1pPr>
              <a:defRPr/>
            </a:lvl1pPr>
          </a:lstStyle>
          <a:p>
            <a:r>
              <a:rPr lang="en-US"/>
              <a:t>4-</a:t>
            </a:r>
            <a:fld id="{80A8DE67-48B7-4F3B-8772-09D7CED82389}"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5" name="Rectangle 8"/>
          <p:cNvSpPr>
            <a:spLocks noGrp="1" noChangeArrowheads="1"/>
          </p:cNvSpPr>
          <p:nvPr>
            <p:ph type="sldNum" sz="quarter" idx="12"/>
          </p:nvPr>
        </p:nvSpPr>
        <p:spPr>
          <a:ln/>
        </p:spPr>
        <p:txBody>
          <a:bodyPr/>
          <a:lstStyle>
            <a:lvl1pPr>
              <a:defRPr/>
            </a:lvl1pPr>
          </a:lstStyle>
          <a:p>
            <a:r>
              <a:rPr lang="en-US"/>
              <a:t>4-</a:t>
            </a:r>
            <a:fld id="{1AC2EB07-846F-4417-82E6-568D8A45A68C}"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4" name="Rectangle 8"/>
          <p:cNvSpPr>
            <a:spLocks noGrp="1" noChangeArrowheads="1"/>
          </p:cNvSpPr>
          <p:nvPr>
            <p:ph type="sldNum" sz="quarter" idx="12"/>
          </p:nvPr>
        </p:nvSpPr>
        <p:spPr>
          <a:ln/>
        </p:spPr>
        <p:txBody>
          <a:bodyPr/>
          <a:lstStyle>
            <a:lvl1pPr>
              <a:defRPr/>
            </a:lvl1pPr>
          </a:lstStyle>
          <a:p>
            <a:r>
              <a:rPr lang="en-US"/>
              <a:t>4-</a:t>
            </a:r>
            <a:fld id="{5C6DF3E5-FA94-41B3-92E0-850B5012225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E4083126-B602-4B7C-A99B-AA67580F6D47}" type="datetime1">
              <a:rPr lang="en-US"/>
              <a:pPr/>
              <a:t>11/28/2022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2"/>
          </p:nvPr>
        </p:nvSpPr>
        <p:spPr>
          <a:ln/>
        </p:spPr>
        <p:txBody>
          <a:bodyPr/>
          <a:lstStyle>
            <a:lvl1pPr>
              <a:defRPr/>
            </a:lvl1pPr>
          </a:lstStyle>
          <a:p>
            <a:r>
              <a:rPr lang="en-US"/>
              <a:t>2-</a:t>
            </a:r>
            <a:fld id="{C90FA738-D4AE-4BE4-96B1-B6C2FDBC4F9F}"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r>
              <a:rPr lang="en-US"/>
              <a:t>4-</a:t>
            </a:r>
            <a:fld id="{289E310B-A7FF-4AA7-8D71-5ADF77987EDB}"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r>
              <a:rPr lang="en-US"/>
              <a:t>4-</a:t>
            </a:r>
            <a:fld id="{0598D22B-E59D-46C2-895C-4FB22A57BE31}"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r>
              <a:rPr lang="en-US"/>
              <a:t>4-</a:t>
            </a:r>
            <a:fld id="{3831CD25-E03C-43DF-A59E-C4B0E8D2912E}"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6" name="Rectangle 8"/>
          <p:cNvSpPr>
            <a:spLocks noGrp="1" noChangeArrowheads="1"/>
          </p:cNvSpPr>
          <p:nvPr>
            <p:ph type="sldNum" sz="quarter" idx="12"/>
          </p:nvPr>
        </p:nvSpPr>
        <p:spPr>
          <a:ln/>
        </p:spPr>
        <p:txBody>
          <a:bodyPr/>
          <a:lstStyle>
            <a:lvl1pPr>
              <a:defRPr/>
            </a:lvl1pPr>
          </a:lstStyle>
          <a:p>
            <a:r>
              <a:rPr lang="en-US"/>
              <a:t>4-</a:t>
            </a:r>
            <a:fld id="{3D5E0D1D-5229-4421-B2FF-F495A4EA7D9B}"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p:cNvSpPr>
            <a:spLocks noGrp="1" noChangeArrowheads="1"/>
          </p:cNvSpPr>
          <p:nvPr>
            <p:ph type="sldNum" sz="quarter" idx="12"/>
          </p:nvPr>
        </p:nvSpPr>
        <p:spPr>
          <a:ln/>
        </p:spPr>
        <p:txBody>
          <a:bodyPr/>
          <a:lstStyle>
            <a:lvl1pPr>
              <a:defRPr/>
            </a:lvl1pPr>
          </a:lstStyle>
          <a:p>
            <a:r>
              <a:rPr lang="en-US"/>
              <a:t>4-</a:t>
            </a:r>
            <a:fld id="{0BC1E9D9-3566-4801-9057-8F5E057BFA9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7FE1EFB-3877-45F4-AA0C-AFF78BDB4CB8}" type="datetime1">
              <a:rPr lang="en-US"/>
              <a:pPr/>
              <a:t>11/28/2022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2"/>
          </p:nvPr>
        </p:nvSpPr>
        <p:spPr>
          <a:ln/>
        </p:spPr>
        <p:txBody>
          <a:bodyPr/>
          <a:lstStyle>
            <a:lvl1pPr>
              <a:defRPr/>
            </a:lvl1pPr>
          </a:lstStyle>
          <a:p>
            <a:r>
              <a:rPr lang="en-US"/>
              <a:t>2-</a:t>
            </a:r>
            <a:fld id="{BEC31B79-90B1-47C6-828A-97FDF69852F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11313"/>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11313"/>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6B1E3976-7667-4554-A21C-A667E4E5801E}" type="datetime1">
              <a:rPr lang="en-US"/>
              <a:pPr/>
              <a:t>11/28/2022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7" name="Rectangle 6"/>
          <p:cNvSpPr>
            <a:spLocks noGrp="1" noChangeArrowheads="1"/>
          </p:cNvSpPr>
          <p:nvPr>
            <p:ph type="sldNum" sz="quarter" idx="12"/>
          </p:nvPr>
        </p:nvSpPr>
        <p:spPr>
          <a:ln/>
        </p:spPr>
        <p:txBody>
          <a:bodyPr/>
          <a:lstStyle>
            <a:lvl1pPr>
              <a:defRPr/>
            </a:lvl1pPr>
          </a:lstStyle>
          <a:p>
            <a:r>
              <a:rPr lang="en-US"/>
              <a:t>2-</a:t>
            </a:r>
            <a:fld id="{AB3D7BA5-453F-4BD4-8813-B33ACC4628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EED52761-B428-48D7-B5C1-D03DE4061FD7}" type="datetime1">
              <a:rPr lang="en-US"/>
              <a:pPr/>
              <a:t>11/28/2022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9" name="Rectangle 6"/>
          <p:cNvSpPr>
            <a:spLocks noGrp="1" noChangeArrowheads="1"/>
          </p:cNvSpPr>
          <p:nvPr>
            <p:ph type="sldNum" sz="quarter" idx="12"/>
          </p:nvPr>
        </p:nvSpPr>
        <p:spPr>
          <a:ln/>
        </p:spPr>
        <p:txBody>
          <a:bodyPr/>
          <a:lstStyle>
            <a:lvl1pPr>
              <a:defRPr/>
            </a:lvl1pPr>
          </a:lstStyle>
          <a:p>
            <a:r>
              <a:rPr lang="en-US"/>
              <a:t>2-</a:t>
            </a:r>
            <a:fld id="{95828E4B-A5AD-4150-BD34-48BC836465E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AE32A86C-88E5-46DA-B8A2-9DB1F1885FD3}" type="datetime1">
              <a:rPr lang="en-US"/>
              <a:pPr/>
              <a:t>11/28/2022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2"/>
          </p:nvPr>
        </p:nvSpPr>
        <p:spPr>
          <a:ln/>
        </p:spPr>
        <p:txBody>
          <a:bodyPr/>
          <a:lstStyle>
            <a:lvl1pPr>
              <a:defRPr/>
            </a:lvl1pPr>
          </a:lstStyle>
          <a:p>
            <a:r>
              <a:rPr lang="en-US"/>
              <a:t>2-</a:t>
            </a:r>
            <a:fld id="{682AF38C-3068-4AA4-A3E8-47C96209AD7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681F6E6-5411-408F-BA05-B419CDBCCF0A}" type="datetime1">
              <a:rPr lang="en-US"/>
              <a:pPr/>
              <a:t>11/28/2022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Introduction</a:t>
            </a:r>
          </a:p>
        </p:txBody>
      </p:sp>
      <p:sp>
        <p:nvSpPr>
          <p:cNvPr id="4" name="Slide Number Placeholder 3"/>
          <p:cNvSpPr>
            <a:spLocks noGrp="1"/>
          </p:cNvSpPr>
          <p:nvPr>
            <p:ph type="sldNum" sz="quarter" idx="12"/>
          </p:nvPr>
        </p:nvSpPr>
        <p:spPr/>
        <p:txBody>
          <a:bodyPr/>
          <a:lstStyle>
            <a:lvl1pPr>
              <a:defRPr/>
            </a:lvl1pPr>
          </a:lstStyle>
          <a:p>
            <a:r>
              <a:rPr lang="en-US"/>
              <a:t>1-</a:t>
            </a:r>
            <a:fld id="{FDD59650-754C-46A1-89A5-F3132734EF1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64C9928-D08B-457F-932A-0BD3CB33C01D}" type="datetime1">
              <a:rPr lang="en-US"/>
              <a:pPr/>
              <a:t>11/28/2022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Introduction</a:t>
            </a:r>
          </a:p>
        </p:txBody>
      </p:sp>
      <p:sp>
        <p:nvSpPr>
          <p:cNvPr id="7" name="Slide Number Placeholder 6"/>
          <p:cNvSpPr>
            <a:spLocks noGrp="1"/>
          </p:cNvSpPr>
          <p:nvPr>
            <p:ph type="sldNum" sz="quarter" idx="12"/>
          </p:nvPr>
        </p:nvSpPr>
        <p:spPr/>
        <p:txBody>
          <a:bodyPr/>
          <a:lstStyle>
            <a:lvl1pPr>
              <a:defRPr/>
            </a:lvl1pPr>
          </a:lstStyle>
          <a:p>
            <a:r>
              <a:rPr lang="en-US"/>
              <a:t>1-</a:t>
            </a:r>
            <a:fld id="{3193AFA3-4111-4DB8-911B-7E48687BFC6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45502DF-6FF2-4862-9ACD-B336ECB539A1}" type="datetime1">
              <a:rPr lang="en-US"/>
              <a:pPr/>
              <a:t>11/28/2022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a:t>
            </a:r>
          </a:p>
        </p:txBody>
      </p:sp>
      <p:sp>
        <p:nvSpPr>
          <p:cNvPr id="7" name="Rectangle 6"/>
          <p:cNvSpPr>
            <a:spLocks noGrp="1" noChangeArrowheads="1"/>
          </p:cNvSpPr>
          <p:nvPr>
            <p:ph type="sldNum" sz="quarter" idx="12"/>
          </p:nvPr>
        </p:nvSpPr>
        <p:spPr>
          <a:ln/>
        </p:spPr>
        <p:txBody>
          <a:bodyPr/>
          <a:lstStyle>
            <a:lvl1pPr>
              <a:defRPr/>
            </a:lvl1pPr>
          </a:lstStyle>
          <a:p>
            <a:r>
              <a:rPr lang="en-US"/>
              <a:t>2-</a:t>
            </a:r>
            <a:fld id="{01A69727-8021-4D66-8723-12D39835E7C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11313"/>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fld id="{4AC0ED0B-4434-4B84-B458-A9278033E2C6}" type="datetime1">
              <a:rPr lang="en-US"/>
              <a:pPr/>
              <a:t>11/28/2022</a:t>
            </a:fld>
            <a:endParaRPr lang="en-US"/>
          </a:p>
        </p:txBody>
      </p:sp>
      <p:sp>
        <p:nvSpPr>
          <p:cNvPr id="195589" name="Rectangle 5"/>
          <p:cNvSpPr>
            <a:spLocks noGrp="1" noChangeArrowheads="1"/>
          </p:cNvSpPr>
          <p:nvPr>
            <p:ph type="ftr" sz="quarter" idx="3"/>
          </p:nvPr>
        </p:nvSpPr>
        <p:spPr bwMode="auto">
          <a:xfrm>
            <a:off x="5576888" y="6467475"/>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a:defRPr/>
            </a:pPr>
            <a:r>
              <a:rPr lang="en-US"/>
              <a:t>Introduction</a:t>
            </a:r>
          </a:p>
        </p:txBody>
      </p:sp>
      <p:sp>
        <p:nvSpPr>
          <p:cNvPr id="195590" name="Rectangle 6"/>
          <p:cNvSpPr>
            <a:spLocks noGrp="1" noChangeArrowheads="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r>
              <a:rPr lang="en-US"/>
              <a:t>2-</a:t>
            </a:r>
            <a:fld id="{24C8754D-ADF7-4D25-9B79-9368BA7CB51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4004" r:id="rId7"/>
    <p:sldLayoutId id="2147484005" r:id="rId8"/>
    <p:sldLayoutId id="2147483991" r:id="rId9"/>
    <p:sldLayoutId id="2147484006" r:id="rId10"/>
    <p:sldLayoutId id="2147484007" r:id="rId11"/>
    <p:sldLayoutId id="2147484008" r:id="rId12"/>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rgbClr val="000099"/>
          </a:solidFill>
          <a:latin typeface="+mj-lt"/>
          <a:ea typeface="ＭＳ Ｐゴシック" charset="0"/>
          <a:cs typeface="+mj-cs"/>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fontAlgn="base">
        <a:spcBef>
          <a:spcPct val="0"/>
        </a:spcBef>
        <a:spcAft>
          <a:spcPct val="0"/>
        </a:spcAft>
        <a:defRPr sz="4400">
          <a:solidFill>
            <a:srgbClr val="000099"/>
          </a:solidFill>
          <a:latin typeface="Gill Sans MT" pitchFamily="34" charset="0"/>
          <a:cs typeface="Arial" charset="0"/>
        </a:defRPr>
      </a:lvl6pPr>
      <a:lvl7pPr marL="914400" algn="l" rtl="0" fontAlgn="base">
        <a:spcBef>
          <a:spcPct val="0"/>
        </a:spcBef>
        <a:spcAft>
          <a:spcPct val="0"/>
        </a:spcAft>
        <a:defRPr sz="4400">
          <a:solidFill>
            <a:srgbClr val="000099"/>
          </a:solidFill>
          <a:latin typeface="Gill Sans MT" pitchFamily="34" charset="0"/>
          <a:cs typeface="Arial" charset="0"/>
        </a:defRPr>
      </a:lvl7pPr>
      <a:lvl8pPr marL="1371600" algn="l" rtl="0" fontAlgn="base">
        <a:spcBef>
          <a:spcPct val="0"/>
        </a:spcBef>
        <a:spcAft>
          <a:spcPct val="0"/>
        </a:spcAft>
        <a:defRPr sz="4400">
          <a:solidFill>
            <a:srgbClr val="000099"/>
          </a:solidFill>
          <a:latin typeface="Gill Sans MT" pitchFamily="34" charset="0"/>
          <a:cs typeface="Arial" charset="0"/>
        </a:defRPr>
      </a:lvl8pPr>
      <a:lvl9pPr marL="1828800" algn="l" rtl="0" fontAlgn="base">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itchFamily="2" charset="2"/>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pitchFamily="2" charset="2"/>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Times New Roman" pitchFamily="18" charset="0"/>
              </a:defRPr>
            </a:lvl1pPr>
          </a:lstStyle>
          <a:p>
            <a:endParaRPr lang="en-US"/>
          </a:p>
        </p:txBody>
      </p:sp>
      <p:sp>
        <p:nvSpPr>
          <p:cNvPr id="1031" name="Rectangle 7"/>
          <p:cNvSpPr>
            <a:spLocks noGrp="1" noChangeArrowheads="1"/>
          </p:cNvSpPr>
          <p:nvPr>
            <p:ph type="ftr" sz="quarter" idx="3"/>
          </p:nvPr>
        </p:nvSpPr>
        <p:spPr bwMode="auto">
          <a:xfrm>
            <a:off x="5532438" y="6467475"/>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000000"/>
                </a:solidFill>
                <a:latin typeface="Tahoma" pitchFamily="34" charset="0"/>
                <a:ea typeface="+mn-ea"/>
                <a:cs typeface="+mn-cs"/>
              </a:defRPr>
            </a:lvl1pPr>
          </a:lstStyle>
          <a:p>
            <a:pPr>
              <a:defRPr/>
            </a:pPr>
            <a:r>
              <a:rPr lang="en-US"/>
              <a:t>Network Layer</a:t>
            </a:r>
          </a:p>
        </p:txBody>
      </p:sp>
      <p:sp>
        <p:nvSpPr>
          <p:cNvPr id="1032" name="Rectangle 8"/>
          <p:cNvSpPr>
            <a:spLocks noGrp="1" noChangeArrowheads="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000000"/>
                </a:solidFill>
                <a:latin typeface="Tahoma" pitchFamily="34" charset="0"/>
              </a:defRPr>
            </a:lvl1pPr>
          </a:lstStyle>
          <a:p>
            <a:r>
              <a:rPr lang="en-US"/>
              <a:t>4-</a:t>
            </a:r>
            <a:fld id="{377335C3-67FF-4279-8FE7-76A95C522A8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Lst>
  <p:hf hdr="0" dt="0"/>
  <p:txStyles>
    <p:titleStyle>
      <a:lvl1pPr algn="l" rtl="0" eaLnBrk="0" fontAlgn="base" hangingPunct="0">
        <a:spcBef>
          <a:spcPct val="0"/>
        </a:spcBef>
        <a:spcAft>
          <a:spcPct val="0"/>
        </a:spcAft>
        <a:defRPr sz="4400">
          <a:solidFill>
            <a:srgbClr val="000099"/>
          </a:solidFill>
          <a:latin typeface="+mj-lt"/>
          <a:ea typeface="ＭＳ Ｐゴシック" charset="0"/>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itchFamily="2" charset="2"/>
        <a:buChar char="v"/>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Wingdings" pitchFamily="2" charset="2"/>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png"/><Relationship Id="rId18" Type="http://schemas.openxmlformats.org/officeDocument/2006/relationships/image" Target="../media/image18.png"/><Relationship Id="rId3" Type="http://schemas.openxmlformats.org/officeDocument/2006/relationships/image" Target="../media/image2.png"/><Relationship Id="rId21" Type="http://schemas.openxmlformats.org/officeDocument/2006/relationships/image" Target="../media/image21.png"/><Relationship Id="rId7" Type="http://schemas.openxmlformats.org/officeDocument/2006/relationships/image" Target="../media/image10.png"/><Relationship Id="rId12" Type="http://schemas.openxmlformats.org/officeDocument/2006/relationships/image" Target="../media/image6.png"/><Relationship Id="rId17" Type="http://schemas.openxmlformats.org/officeDocument/2006/relationships/image" Target="../media/image17.png"/><Relationship Id="rId2" Type="http://schemas.openxmlformats.org/officeDocument/2006/relationships/notesSlide" Target="../notesSlides/notesSlide10.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5.png"/><Relationship Id="rId19" Type="http://schemas.openxmlformats.org/officeDocument/2006/relationships/image" Target="../media/image19.png"/><Relationship Id="rId4" Type="http://schemas.openxmlformats.org/officeDocument/2006/relationships/image" Target="../media/image38.png"/><Relationship Id="rId9" Type="http://schemas.openxmlformats.org/officeDocument/2006/relationships/image" Target="../media/image12.png"/><Relationship Id="rId14" Type="http://schemas.openxmlformats.org/officeDocument/2006/relationships/image" Target="../media/image14.png"/><Relationship Id="rId22"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5.png"/><Relationship Id="rId17" Type="http://schemas.openxmlformats.org/officeDocument/2006/relationships/image" Target="../media/image22.png"/><Relationship Id="rId2" Type="http://schemas.openxmlformats.org/officeDocument/2006/relationships/notesSlide" Target="../notesSlides/notesSlide11.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38.png"/><Relationship Id="rId15" Type="http://schemas.openxmlformats.org/officeDocument/2006/relationships/image" Target="../media/image19.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39.png"/><Relationship Id="rId1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7.png"/><Relationship Id="rId5" Type="http://schemas.openxmlformats.org/officeDocument/2006/relationships/image" Target="../media/image41.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2.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37.png"/><Relationship Id="rId4" Type="http://schemas.openxmlformats.org/officeDocument/2006/relationships/image" Target="../media/image5.png"/><Relationship Id="rId9" Type="http://schemas.openxmlformats.org/officeDocument/2006/relationships/image" Target="../media/image4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png"/><Relationship Id="rId3" Type="http://schemas.openxmlformats.org/officeDocument/2006/relationships/image" Target="../media/image45.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6.xml"/><Relationship Id="rId4" Type="http://schemas.openxmlformats.org/officeDocument/2006/relationships/image" Target="../media/image61.jpeg"/></Relationships>
</file>

<file path=ppt/slides/_rels/slide23.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8.png"/><Relationship Id="rId3" Type="http://schemas.openxmlformats.org/officeDocument/2006/relationships/image" Target="../media/image2.png"/><Relationship Id="rId7" Type="http://schemas.openxmlformats.org/officeDocument/2006/relationships/image" Target="../media/image63.png"/><Relationship Id="rId12"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45.png"/><Relationship Id="rId15" Type="http://schemas.openxmlformats.org/officeDocument/2006/relationships/image" Target="../media/image70.png"/><Relationship Id="rId10" Type="http://schemas.openxmlformats.org/officeDocument/2006/relationships/image" Target="../media/image66.png"/><Relationship Id="rId4" Type="http://schemas.openxmlformats.org/officeDocument/2006/relationships/image" Target="../media/image5.png"/><Relationship Id="rId9" Type="http://schemas.openxmlformats.org/officeDocument/2006/relationships/image" Target="../media/image65.png"/><Relationship Id="rId14" Type="http://schemas.openxmlformats.org/officeDocument/2006/relationships/image" Target="../media/image6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2.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5.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13.png"/><Relationship Id="rId9" Type="http://schemas.openxmlformats.org/officeDocument/2006/relationships/image" Target="../media/image80.png"/><Relationship Id="rId1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85.jpe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4.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3.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86.wmf"/></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4.xml"/><Relationship Id="rId7" Type="http://schemas.openxmlformats.org/officeDocument/2006/relationships/image" Target="../media/image31.jpeg"/><Relationship Id="rId12" Type="http://schemas.openxmlformats.org/officeDocument/2006/relationships/image" Target="../media/image34.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0.jpeg"/><Relationship Id="rId11" Type="http://schemas.openxmlformats.org/officeDocument/2006/relationships/image" Target="../media/image33.emf"/><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png"/><Relationship Id="rId9" Type="http://schemas.openxmlformats.org/officeDocument/2006/relationships/image" Target="../media/image28.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88.wmf"/></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4.png"/><Relationship Id="rId18" Type="http://schemas.openxmlformats.org/officeDocument/2006/relationships/image" Target="../media/image18.png"/><Relationship Id="rId3" Type="http://schemas.openxmlformats.org/officeDocument/2006/relationships/image" Target="../media/image2.png"/><Relationship Id="rId21" Type="http://schemas.openxmlformats.org/officeDocument/2006/relationships/image" Target="../media/image21.png"/><Relationship Id="rId7" Type="http://schemas.openxmlformats.org/officeDocument/2006/relationships/image" Target="../media/image10.png"/><Relationship Id="rId12" Type="http://schemas.openxmlformats.org/officeDocument/2006/relationships/image" Target="../media/image6.png"/><Relationship Id="rId17"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5.png"/><Relationship Id="rId19"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4.png"/><Relationship Id="rId22" Type="http://schemas.openxmlformats.org/officeDocument/2006/relationships/image" Target="../media/image2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89.wmf"/></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4.png"/><Relationship Id="rId18" Type="http://schemas.openxmlformats.org/officeDocument/2006/relationships/image" Target="../media/image18.png"/><Relationship Id="rId3" Type="http://schemas.openxmlformats.org/officeDocument/2006/relationships/image" Target="../media/image2.png"/><Relationship Id="rId21" Type="http://schemas.openxmlformats.org/officeDocument/2006/relationships/image" Target="../media/image21.png"/><Relationship Id="rId7" Type="http://schemas.openxmlformats.org/officeDocument/2006/relationships/image" Target="../media/image10.png"/><Relationship Id="rId12" Type="http://schemas.openxmlformats.org/officeDocument/2006/relationships/image" Target="../media/image6.png"/><Relationship Id="rId17" Type="http://schemas.openxmlformats.org/officeDocument/2006/relationships/image" Target="../media/image17.png"/><Relationship Id="rId2" Type="http://schemas.openxmlformats.org/officeDocument/2006/relationships/notesSlide" Target="../notesSlides/notesSlide6.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5.png"/><Relationship Id="rId19"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4.png"/><Relationship Id="rId22" Type="http://schemas.openxmlformats.org/officeDocument/2006/relationships/image" Target="../media/image22.png"/></Relationships>
</file>

<file path=ppt/slides/_rels/slide70.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9.wmf"/></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2.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29698" name="Slide Number Placeholder 3"/>
          <p:cNvSpPr>
            <a:spLocks noGrp="1"/>
          </p:cNvSpPr>
          <p:nvPr>
            <p:ph type="sldNum" sz="quarter" idx="12"/>
          </p:nvPr>
        </p:nvSpPr>
        <p:spPr>
          <a:noFill/>
        </p:spPr>
        <p:txBody>
          <a:bodyPr/>
          <a:lstStyle/>
          <a:p>
            <a:r>
              <a:rPr lang="en-US"/>
              <a:t>1-</a:t>
            </a:r>
            <a:fld id="{FF49274F-7BAE-4AE4-BDFE-6EEC0D9D522B}" type="slidenum">
              <a:rPr lang="en-US"/>
              <a:pPr/>
              <a:t>1</a:t>
            </a:fld>
            <a:endParaRPr lang="en-US"/>
          </a:p>
        </p:txBody>
      </p:sp>
      <p:sp>
        <p:nvSpPr>
          <p:cNvPr id="29699" name="Rectangle 3"/>
          <p:cNvSpPr>
            <a:spLocks noChangeArrowheads="1"/>
          </p:cNvSpPr>
          <p:nvPr/>
        </p:nvSpPr>
        <p:spPr bwMode="auto">
          <a:xfrm>
            <a:off x="371475" y="715963"/>
            <a:ext cx="4487863" cy="1724025"/>
          </a:xfrm>
          <a:prstGeom prst="rect">
            <a:avLst/>
          </a:prstGeom>
          <a:noFill/>
          <a:ln w="9525">
            <a:noFill/>
            <a:miter lim="800000"/>
            <a:headEnd/>
            <a:tailEnd/>
          </a:ln>
        </p:spPr>
        <p:txBody>
          <a:bodyPr anchor="ctr"/>
          <a:lstStyle/>
          <a:p>
            <a:pPr eaLnBrk="1" hangingPunct="1">
              <a:lnSpc>
                <a:spcPct val="85000"/>
              </a:lnSpc>
            </a:pPr>
            <a:r>
              <a:rPr lang="en-US" sz="4400">
                <a:solidFill>
                  <a:srgbClr val="000099"/>
                </a:solidFill>
                <a:latin typeface="Gill Sans MT" pitchFamily="34" charset="0"/>
              </a:rPr>
              <a:t>Chapter 1</a:t>
            </a:r>
            <a:r>
              <a:rPr lang="en-US" sz="4800">
                <a:solidFill>
                  <a:srgbClr val="000099"/>
                </a:solidFill>
                <a:latin typeface="Gill Sans MT" pitchFamily="34" charset="0"/>
              </a:rPr>
              <a:t/>
            </a:r>
            <a:br>
              <a:rPr lang="en-US" sz="4800">
                <a:solidFill>
                  <a:srgbClr val="000099"/>
                </a:solidFill>
                <a:latin typeface="Gill Sans MT" pitchFamily="34" charset="0"/>
              </a:rPr>
            </a:br>
            <a:r>
              <a:rPr lang="en-US" sz="4400">
                <a:solidFill>
                  <a:srgbClr val="000099"/>
                </a:solidFill>
                <a:latin typeface="Gill Sans MT" pitchFamily="34" charset="0"/>
              </a:rPr>
              <a:t>Introduction</a:t>
            </a:r>
          </a:p>
        </p:txBody>
      </p:sp>
      <p:sp>
        <p:nvSpPr>
          <p:cNvPr id="29700" name="Rectangle 4"/>
          <p:cNvSpPr>
            <a:spLocks noChangeArrowheads="1"/>
          </p:cNvSpPr>
          <p:nvPr/>
        </p:nvSpPr>
        <p:spPr bwMode="auto">
          <a:xfrm>
            <a:off x="6184900" y="3078163"/>
            <a:ext cx="2881313" cy="2860675"/>
          </a:xfrm>
          <a:prstGeom prst="rect">
            <a:avLst/>
          </a:prstGeom>
          <a:noFill/>
          <a:ln w="9525">
            <a:noFill/>
            <a:miter lim="800000"/>
            <a:headEnd/>
            <a:tailEnd/>
          </a:ln>
        </p:spPr>
        <p:txBody>
          <a:bodyPr anchor="ctr"/>
          <a:lstStyle/>
          <a:p>
            <a:pPr eaLnBrk="1" hangingPunct="1">
              <a:lnSpc>
                <a:spcPct val="85000"/>
              </a:lnSpc>
            </a:pPr>
            <a:r>
              <a:rPr lang="en-US" sz="2800" i="1">
                <a:solidFill>
                  <a:srgbClr val="008000"/>
                </a:solidFill>
                <a:latin typeface="Gill Sans MT" pitchFamily="34" charset="0"/>
              </a:rPr>
              <a:t>Computer Networking: A Top Down Approach </a:t>
            </a:r>
            <a:r>
              <a:rPr lang="en-US" sz="2800">
                <a:solidFill>
                  <a:srgbClr val="008000"/>
                </a:solidFill>
                <a:latin typeface="Gill Sans MT" pitchFamily="34" charset="0"/>
              </a:rPr>
              <a:t/>
            </a:r>
            <a:br>
              <a:rPr lang="en-US" sz="2800">
                <a:solidFill>
                  <a:srgbClr val="008000"/>
                </a:solidFill>
                <a:latin typeface="Gill Sans MT" pitchFamily="34" charset="0"/>
              </a:rPr>
            </a:br>
            <a:r>
              <a:rPr lang="en-US" sz="2000">
                <a:solidFill>
                  <a:srgbClr val="008000"/>
                </a:solidFill>
                <a:latin typeface="Gill Sans MT" pitchFamily="34" charset="0"/>
              </a:rPr>
              <a:t>6</a:t>
            </a:r>
            <a:r>
              <a:rPr lang="en-US" sz="2000" baseline="30000">
                <a:solidFill>
                  <a:srgbClr val="008000"/>
                </a:solidFill>
                <a:latin typeface="Gill Sans MT" pitchFamily="34" charset="0"/>
              </a:rPr>
              <a:t>th</a:t>
            </a:r>
            <a:r>
              <a:rPr lang="en-US" sz="2000">
                <a:solidFill>
                  <a:srgbClr val="008000"/>
                </a:solidFill>
                <a:latin typeface="Gill Sans MT" pitchFamily="34" charset="0"/>
              </a:rPr>
              <a:t> edition </a:t>
            </a:r>
            <a:br>
              <a:rPr lang="en-US" sz="2000">
                <a:solidFill>
                  <a:srgbClr val="008000"/>
                </a:solidFill>
                <a:latin typeface="Gill Sans MT" pitchFamily="34" charset="0"/>
              </a:rPr>
            </a:br>
            <a:r>
              <a:rPr lang="en-US" sz="2000">
                <a:solidFill>
                  <a:srgbClr val="008000"/>
                </a:solidFill>
                <a:latin typeface="Gill Sans MT" pitchFamily="34" charset="0"/>
              </a:rPr>
              <a:t>Jim Kurose, Keith Ross</a:t>
            </a:r>
            <a:br>
              <a:rPr lang="en-US" sz="2000">
                <a:solidFill>
                  <a:srgbClr val="008000"/>
                </a:solidFill>
                <a:latin typeface="Gill Sans MT" pitchFamily="34" charset="0"/>
              </a:rPr>
            </a:br>
            <a:r>
              <a:rPr lang="en-US" sz="2000">
                <a:solidFill>
                  <a:srgbClr val="008000"/>
                </a:solidFill>
                <a:latin typeface="Gill Sans MT" pitchFamily="34" charset="0"/>
              </a:rPr>
              <a:t>Addison-Wesley</a:t>
            </a:r>
            <a:br>
              <a:rPr lang="en-US" sz="2000">
                <a:solidFill>
                  <a:srgbClr val="008000"/>
                </a:solidFill>
                <a:latin typeface="Gill Sans MT" pitchFamily="34" charset="0"/>
              </a:rPr>
            </a:br>
            <a:r>
              <a:rPr lang="en-US" sz="2000">
                <a:solidFill>
                  <a:srgbClr val="008000"/>
                </a:solidFill>
                <a:latin typeface="Gill Sans MT" pitchFamily="34" charset="0"/>
              </a:rPr>
              <a:t>March 2012</a:t>
            </a:r>
          </a:p>
        </p:txBody>
      </p:sp>
      <p:sp>
        <p:nvSpPr>
          <p:cNvPr id="29701" name="Text Box 6"/>
          <p:cNvSpPr txBox="1">
            <a:spLocks noChangeArrowheads="1"/>
          </p:cNvSpPr>
          <p:nvPr/>
        </p:nvSpPr>
        <p:spPr bwMode="auto">
          <a:xfrm>
            <a:off x="325283" y="2298507"/>
            <a:ext cx="5378450" cy="1460500"/>
          </a:xfrm>
          <a:prstGeom prst="rect">
            <a:avLst/>
          </a:prstGeom>
          <a:noFill/>
          <a:ln w="9525">
            <a:noFill/>
            <a:miter lim="800000"/>
            <a:headEnd/>
            <a:tailEnd/>
          </a:ln>
        </p:spPr>
        <p:txBody>
          <a:bodyPr>
            <a:spAutoFit/>
          </a:bodyPr>
          <a:lstStyle/>
          <a:p>
            <a:r>
              <a:rPr lang="en-US" sz="1800" dirty="0" smtClean="0"/>
              <a:t>A note on the use of these </a:t>
            </a:r>
            <a:r>
              <a:rPr lang="en-US" sz="1800" dirty="0" err="1" smtClean="0"/>
              <a:t>ppt</a:t>
            </a:r>
            <a:r>
              <a:rPr lang="en-US" sz="1800" dirty="0" smtClean="0"/>
              <a:t> slides:</a:t>
            </a:r>
          </a:p>
          <a:p>
            <a:r>
              <a:rPr lang="en-US" sz="1200" dirty="0" smtClean="0"/>
              <a:t>We</a:t>
            </a:r>
            <a:r>
              <a:rPr lang="ja-JP" altLang="en-US" sz="1200" smtClean="0"/>
              <a:t>’</a:t>
            </a:r>
            <a:r>
              <a:rPr lang="en-US" altLang="ja-JP" sz="1200" dirty="0" smtClean="0"/>
              <a:t>re making these slides freely available to all (faculty, students, readers). They</a:t>
            </a:r>
            <a:r>
              <a:rPr lang="ja-JP" altLang="en-US" sz="1200" smtClean="0"/>
              <a:t>’</a:t>
            </a:r>
            <a:r>
              <a:rPr lang="en-US" altLang="ja-JP" sz="1200" dirty="0" smtClean="0"/>
              <a:t>re in PowerPoint form so you see the animations; and can add, modify, and delete slides  (including this one) and slide content to suit your needs. They obviously represent a </a:t>
            </a:r>
            <a:r>
              <a:rPr lang="en-US" altLang="ja-JP" sz="1200" i="1" dirty="0" smtClean="0"/>
              <a:t>lot</a:t>
            </a:r>
            <a:r>
              <a:rPr lang="en-US" altLang="ja-JP" sz="1200" dirty="0" smtClean="0"/>
              <a:t> of work on our part. In return for use, we only ask the following:</a:t>
            </a:r>
          </a:p>
          <a:p>
            <a:pPr>
              <a:lnSpc>
                <a:spcPct val="85000"/>
              </a:lnSpc>
            </a:pPr>
            <a:endParaRPr lang="en-US" sz="1400" dirty="0"/>
          </a:p>
        </p:txBody>
      </p:sp>
      <p:sp>
        <p:nvSpPr>
          <p:cNvPr id="29702" name="Text Box 7"/>
          <p:cNvSpPr txBox="1">
            <a:spLocks noChangeArrowheads="1"/>
          </p:cNvSpPr>
          <p:nvPr/>
        </p:nvSpPr>
        <p:spPr bwMode="auto">
          <a:xfrm>
            <a:off x="417668" y="3397398"/>
            <a:ext cx="5378450" cy="2016125"/>
          </a:xfrm>
          <a:prstGeom prst="rect">
            <a:avLst/>
          </a:prstGeom>
          <a:noFill/>
          <a:ln w="9525">
            <a:noFill/>
            <a:miter lim="800000"/>
            <a:headEnd/>
            <a:tailEnd/>
          </a:ln>
        </p:spPr>
        <p:txBody>
          <a:bodyPr>
            <a:spAutoFit/>
          </a:bodyPr>
          <a:lstStyle/>
          <a:p>
            <a:pPr marL="173038" indent="-173038">
              <a:lnSpc>
                <a:spcPct val="85000"/>
              </a:lnSpc>
            </a:pPr>
            <a:endParaRPr lang="en-US" sz="1400" dirty="0">
              <a:latin typeface="Gill Sans MT" pitchFamily="34" charset="0"/>
            </a:endParaRPr>
          </a:p>
          <a:p>
            <a:pPr marL="173038" indent="-173038">
              <a:buClr>
                <a:srgbClr val="000099"/>
              </a:buClr>
              <a:buSzPct val="75000"/>
              <a:buFont typeface="Wingdings" pitchFamily="2" charset="2"/>
              <a:buChar char="v"/>
            </a:pPr>
            <a:r>
              <a:rPr lang="en-US" sz="1200" dirty="0" smtClean="0"/>
              <a:t>If you use these slides (e.g., in a class) that you mention their source (after all, we</a:t>
            </a:r>
            <a:r>
              <a:rPr lang="ja-JP" altLang="en-US" sz="1200" smtClean="0"/>
              <a:t>’</a:t>
            </a:r>
            <a:r>
              <a:rPr lang="en-US" altLang="ja-JP" sz="1200" dirty="0" smtClean="0"/>
              <a:t>d like people to use our book!)</a:t>
            </a:r>
          </a:p>
          <a:p>
            <a:pPr marL="173038" indent="-173038">
              <a:buClr>
                <a:srgbClr val="000099"/>
              </a:buClr>
              <a:buSzPct val="75000"/>
              <a:buFont typeface="Wingdings" pitchFamily="2" charset="2"/>
              <a:buChar char="v"/>
            </a:pPr>
            <a:r>
              <a:rPr lang="en-US" sz="1200" dirty="0" smtClean="0"/>
              <a:t>If you post any slides on a www site, that you note that they are adapted from (or perhaps identical to) our slides, and note our copyright of this material.</a:t>
            </a:r>
          </a:p>
          <a:p>
            <a:pPr marL="173038" indent="-173038">
              <a:buClr>
                <a:schemeClr val="accent2"/>
              </a:buClr>
              <a:buFont typeface="Wingdings" pitchFamily="2" charset="2"/>
              <a:buChar char="q"/>
            </a:pPr>
            <a:endParaRPr lang="en-US" sz="1200" dirty="0" smtClean="0"/>
          </a:p>
          <a:p>
            <a:pPr marL="173038" indent="-173038">
              <a:lnSpc>
                <a:spcPct val="85000"/>
              </a:lnSpc>
              <a:buClr>
                <a:schemeClr val="accent2"/>
              </a:buClr>
              <a:buFont typeface="Wingdings" pitchFamily="2" charset="2"/>
              <a:buNone/>
            </a:pPr>
            <a:r>
              <a:rPr lang="en-US" sz="1200" dirty="0" smtClean="0"/>
              <a:t>Thanks and enjoy!  JFK/KWR</a:t>
            </a:r>
          </a:p>
          <a:p>
            <a:pPr marL="173038" indent="-173038">
              <a:lnSpc>
                <a:spcPct val="85000"/>
              </a:lnSpc>
            </a:pPr>
            <a:endParaRPr lang="en-US" sz="1200" dirty="0" smtClean="0"/>
          </a:p>
          <a:p>
            <a:pPr marL="173038" indent="-173038">
              <a:lnSpc>
                <a:spcPct val="85000"/>
              </a:lnSpc>
            </a:pPr>
            <a:r>
              <a:rPr lang="en-US" sz="1200" dirty="0" smtClean="0"/>
              <a:t>     All material copyright 1996-2012</a:t>
            </a:r>
          </a:p>
          <a:p>
            <a:pPr marL="173038" indent="-173038">
              <a:lnSpc>
                <a:spcPct val="85000"/>
              </a:lnSpc>
            </a:pPr>
            <a:r>
              <a:rPr lang="en-US" sz="1200" dirty="0" smtClean="0"/>
              <a:t>     J.F Kurose and K.W. Ross, All Rights Reserved</a:t>
            </a:r>
            <a:endParaRPr lang="en-US" sz="1200" dirty="0"/>
          </a:p>
        </p:txBody>
      </p:sp>
      <p:pic>
        <p:nvPicPr>
          <p:cNvPr id="29703" name="Picture 8"/>
          <p:cNvPicPr>
            <a:picLocks noChangeAspect="1" noChangeArrowheads="1"/>
          </p:cNvPicPr>
          <p:nvPr/>
        </p:nvPicPr>
        <p:blipFill>
          <a:blip r:embed="rId2" cstate="print"/>
          <a:srcRect/>
          <a:stretch>
            <a:fillRect/>
          </a:stretch>
        </p:blipFill>
        <p:spPr bwMode="auto">
          <a:xfrm>
            <a:off x="404542" y="5127982"/>
            <a:ext cx="187325" cy="187325"/>
          </a:xfrm>
          <a:prstGeom prst="rect">
            <a:avLst/>
          </a:prstGeom>
          <a:noFill/>
          <a:ln w="9525">
            <a:noFill/>
            <a:miter lim="800000"/>
            <a:headEnd/>
            <a:tailEnd/>
          </a:ln>
        </p:spPr>
      </p:pic>
      <p:pic>
        <p:nvPicPr>
          <p:cNvPr id="29704" name="Picture 9" descr="underline_base"/>
          <p:cNvPicPr>
            <a:picLocks noChangeArrowheads="1"/>
          </p:cNvPicPr>
          <p:nvPr/>
        </p:nvPicPr>
        <p:blipFill>
          <a:blip r:embed="rId3" cstate="print"/>
          <a:srcRect/>
          <a:stretch>
            <a:fillRect/>
          </a:stretch>
        </p:blipFill>
        <p:spPr bwMode="auto">
          <a:xfrm>
            <a:off x="452438" y="2097088"/>
            <a:ext cx="3656012" cy="173037"/>
          </a:xfrm>
          <a:prstGeom prst="rect">
            <a:avLst/>
          </a:prstGeom>
          <a:noFill/>
          <a:ln w="9525">
            <a:noFill/>
            <a:miter lim="800000"/>
            <a:headEnd/>
            <a:tailEnd/>
          </a:ln>
        </p:spPr>
      </p:pic>
      <p:pic>
        <p:nvPicPr>
          <p:cNvPr id="29705" name="Picture 1" descr="6e_cover.jpg"/>
          <p:cNvPicPr>
            <a:picLocks noChangeAspect="1"/>
          </p:cNvPicPr>
          <p:nvPr/>
        </p:nvPicPr>
        <p:blipFill>
          <a:blip r:embed="rId4" cstate="print"/>
          <a:srcRect/>
          <a:stretch>
            <a:fillRect/>
          </a:stretch>
        </p:blipFill>
        <p:spPr bwMode="auto">
          <a:xfrm>
            <a:off x="6232525" y="511175"/>
            <a:ext cx="2306638" cy="2773363"/>
          </a:xfrm>
          <a:prstGeom prst="rect">
            <a:avLst/>
          </a:prstGeom>
          <a:noFill/>
          <a:ln w="9525">
            <a:noFill/>
            <a:miter lim="800000"/>
            <a:headEnd/>
            <a:tailEnd/>
          </a:ln>
        </p:spPr>
      </p:pic>
      <p:sp>
        <p:nvSpPr>
          <p:cNvPr id="11" name="TextBox 10"/>
          <p:cNvSpPr txBox="1"/>
          <p:nvPr/>
        </p:nvSpPr>
        <p:spPr>
          <a:xfrm>
            <a:off x="479502" y="5575619"/>
            <a:ext cx="5758949" cy="923330"/>
          </a:xfrm>
          <a:prstGeom prst="rect">
            <a:avLst/>
          </a:prstGeom>
          <a:noFill/>
        </p:spPr>
        <p:txBody>
          <a:bodyPr wrap="none" rtlCol="0">
            <a:spAutoFit/>
          </a:bodyPr>
          <a:lstStyle/>
          <a:p>
            <a:r>
              <a:rPr lang="en-US" sz="1800" dirty="0" smtClean="0"/>
              <a:t>The course notes are adapted for </a:t>
            </a:r>
            <a:r>
              <a:rPr lang="en-US" sz="1800" dirty="0" err="1" smtClean="0"/>
              <a:t>Bucknell’s</a:t>
            </a:r>
            <a:r>
              <a:rPr lang="en-US" sz="1800" dirty="0" smtClean="0"/>
              <a:t> CSCI 363</a:t>
            </a:r>
          </a:p>
          <a:p>
            <a:r>
              <a:rPr lang="en-US" sz="1800" dirty="0" err="1" smtClean="0"/>
              <a:t>Xiannong</a:t>
            </a:r>
            <a:r>
              <a:rPr lang="en-US" sz="1800" dirty="0" smtClean="0"/>
              <a:t> </a:t>
            </a:r>
            <a:r>
              <a:rPr lang="en-US" sz="1800" dirty="0" err="1" smtClean="0"/>
              <a:t>Meng</a:t>
            </a:r>
            <a:endParaRPr lang="en-US" sz="1800" dirty="0" smtClean="0"/>
          </a:p>
          <a:p>
            <a:r>
              <a:rPr lang="en-US" sz="1800" dirty="0" smtClean="0"/>
              <a:t>Spring 2016</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47106" name="Picture 2" descr="underline_base"/>
          <p:cNvPicPr>
            <a:picLocks noChangeArrowheads="1"/>
          </p:cNvPicPr>
          <p:nvPr/>
        </p:nvPicPr>
        <p:blipFill>
          <a:blip r:embed="rId3" cstate="print"/>
          <a:srcRect/>
          <a:stretch>
            <a:fillRect/>
          </a:stretch>
        </p:blipFill>
        <p:spPr bwMode="auto">
          <a:xfrm>
            <a:off x="679450" y="1028700"/>
            <a:ext cx="4570413" cy="173038"/>
          </a:xfrm>
          <a:prstGeom prst="rect">
            <a:avLst/>
          </a:prstGeom>
          <a:noFill/>
          <a:ln w="9525">
            <a:noFill/>
            <a:miter lim="800000"/>
            <a:headEnd/>
            <a:tailEnd/>
          </a:ln>
        </p:spPr>
      </p:pic>
      <p:sp>
        <p:nvSpPr>
          <p:cNvPr id="47107" name="Rectangle 2"/>
          <p:cNvSpPr>
            <a:spLocks noGrp="1" noChangeArrowheads="1"/>
          </p:cNvSpPr>
          <p:nvPr>
            <p:ph type="title" idx="4294967295"/>
          </p:nvPr>
        </p:nvSpPr>
        <p:spPr/>
        <p:txBody>
          <a:bodyPr/>
          <a:lstStyle/>
          <a:p>
            <a:pPr eaLnBrk="1" hangingPunct="1"/>
            <a:r>
              <a:rPr lang="en-US" smtClean="0">
                <a:ea typeface="ＭＳ Ｐゴシック" pitchFamily="34" charset="-128"/>
              </a:rPr>
              <a:t>Chapter 1: roadmap</a:t>
            </a:r>
          </a:p>
        </p:txBody>
      </p:sp>
      <p:sp>
        <p:nvSpPr>
          <p:cNvPr id="47108" name="Rectangle 3"/>
          <p:cNvSpPr>
            <a:spLocks noGrp="1" noChangeArrowheads="1"/>
          </p:cNvSpPr>
          <p:nvPr>
            <p:ph type="body" idx="4294967295"/>
          </p:nvPr>
        </p:nvSpPr>
        <p:spPr>
          <a:xfrm>
            <a:off x="487363" y="1406525"/>
            <a:ext cx="8207375" cy="4648200"/>
          </a:xfrm>
        </p:spPr>
        <p:txBody>
          <a:bodyPr/>
          <a:lstStyle/>
          <a:p>
            <a:pPr lvl="1" eaLnBrk="1" hangingPunct="1">
              <a:buFont typeface="Wingdings" pitchFamily="2" charset="2"/>
              <a:buNone/>
            </a:pPr>
            <a:r>
              <a:rPr lang="en-US" sz="2800" smtClean="0">
                <a:solidFill>
                  <a:srgbClr val="000099"/>
                </a:solidFill>
              </a:rPr>
              <a:t>1.1 what </a:t>
            </a:r>
            <a:r>
              <a:rPr lang="en-US" sz="2800" i="1" smtClean="0">
                <a:solidFill>
                  <a:srgbClr val="000099"/>
                </a:solidFill>
              </a:rPr>
              <a:t>is</a:t>
            </a:r>
            <a:r>
              <a:rPr lang="en-US" sz="2800" smtClean="0">
                <a:solidFill>
                  <a:srgbClr val="000099"/>
                </a:solidFill>
              </a:rPr>
              <a:t> the Internet?</a:t>
            </a:r>
          </a:p>
          <a:p>
            <a:pPr lvl="1" eaLnBrk="1" hangingPunct="1">
              <a:buFont typeface="Wingdings" pitchFamily="2" charset="2"/>
              <a:buNone/>
            </a:pPr>
            <a:r>
              <a:rPr lang="en-US" sz="2800" smtClean="0">
                <a:solidFill>
                  <a:srgbClr val="CC0000"/>
                </a:solidFill>
              </a:rPr>
              <a:t>1.2 network edge</a:t>
            </a:r>
          </a:p>
          <a:p>
            <a:pPr lvl="2" eaLnBrk="1" hangingPunct="1">
              <a:buClr>
                <a:srgbClr val="000099"/>
              </a:buClr>
              <a:buFont typeface="Wingdings" pitchFamily="2" charset="2"/>
              <a:buChar char="§"/>
            </a:pPr>
            <a:r>
              <a:rPr lang="en-US" sz="2800" smtClean="0">
                <a:solidFill>
                  <a:srgbClr val="CC0000"/>
                </a:solidFill>
                <a:latin typeface="Gill Sans MT" pitchFamily="34" charset="0"/>
              </a:rPr>
              <a:t> </a:t>
            </a:r>
            <a:r>
              <a:rPr lang="en-US" sz="2400" smtClean="0">
                <a:solidFill>
                  <a:srgbClr val="CC0000"/>
                </a:solidFill>
                <a:latin typeface="Gill Sans MT" pitchFamily="34" charset="0"/>
              </a:rPr>
              <a:t>end systems, access networks, links</a:t>
            </a:r>
          </a:p>
          <a:p>
            <a:pPr lvl="1" eaLnBrk="1" hangingPunct="1">
              <a:buFont typeface="Wingdings" pitchFamily="2" charset="2"/>
              <a:buNone/>
            </a:pPr>
            <a:r>
              <a:rPr lang="en-US" sz="2800" smtClean="0">
                <a:solidFill>
                  <a:srgbClr val="000099"/>
                </a:solidFill>
              </a:rPr>
              <a:t>1.3 </a:t>
            </a:r>
            <a:r>
              <a:rPr lang="en-US" sz="2800" smtClean="0"/>
              <a:t>network core</a:t>
            </a:r>
          </a:p>
          <a:p>
            <a:pPr lvl="2" eaLnBrk="1" hangingPunct="1">
              <a:buClr>
                <a:srgbClr val="000099"/>
              </a:buClr>
              <a:buFont typeface="Wingdings" pitchFamily="2" charset="2"/>
              <a:buChar char="§"/>
            </a:pPr>
            <a:r>
              <a:rPr lang="en-US" sz="2400" smtClean="0">
                <a:latin typeface="Gill Sans MT" pitchFamily="34" charset="0"/>
              </a:rPr>
              <a:t>packet switching, circuit switching, network structure</a:t>
            </a:r>
          </a:p>
          <a:p>
            <a:pPr lvl="1" eaLnBrk="1" hangingPunct="1">
              <a:buFont typeface="Wingdings" pitchFamily="2" charset="2"/>
              <a:buNone/>
            </a:pPr>
            <a:r>
              <a:rPr lang="en-US" sz="2800" smtClean="0">
                <a:solidFill>
                  <a:srgbClr val="000099"/>
                </a:solidFill>
              </a:rPr>
              <a:t>1.4 </a:t>
            </a:r>
            <a:r>
              <a:rPr lang="en-US" sz="2800" smtClean="0"/>
              <a:t>delay, loss, throughput in networks</a:t>
            </a:r>
          </a:p>
          <a:p>
            <a:pPr lvl="1" eaLnBrk="1" hangingPunct="1">
              <a:buFont typeface="Wingdings" pitchFamily="2" charset="2"/>
              <a:buNone/>
            </a:pPr>
            <a:r>
              <a:rPr lang="en-US" sz="2800" smtClean="0">
                <a:solidFill>
                  <a:srgbClr val="000099"/>
                </a:solidFill>
              </a:rPr>
              <a:t>1.5</a:t>
            </a:r>
            <a:r>
              <a:rPr lang="en-US" sz="2800" smtClean="0"/>
              <a:t> protocol layers, service models</a:t>
            </a:r>
          </a:p>
          <a:p>
            <a:pPr lvl="1" eaLnBrk="1" hangingPunct="1">
              <a:buFont typeface="Wingdings" pitchFamily="2" charset="2"/>
              <a:buNone/>
            </a:pPr>
            <a:r>
              <a:rPr lang="en-US" sz="2800" smtClean="0">
                <a:solidFill>
                  <a:srgbClr val="000099"/>
                </a:solidFill>
              </a:rPr>
              <a:t>1.6</a:t>
            </a:r>
            <a:r>
              <a:rPr lang="en-US" sz="2800" smtClean="0"/>
              <a:t> networks under attack: security</a:t>
            </a:r>
          </a:p>
          <a:p>
            <a:pPr lvl="1" eaLnBrk="1" hangingPunct="1">
              <a:buFont typeface="Wingdings" pitchFamily="2" charset="2"/>
              <a:buNone/>
            </a:pPr>
            <a:r>
              <a:rPr lang="en-US" sz="2800" smtClean="0">
                <a:solidFill>
                  <a:srgbClr val="000099"/>
                </a:solidFill>
              </a:rPr>
              <a:t>1.7</a:t>
            </a:r>
            <a:r>
              <a:rPr lang="en-US" sz="2800" smtClean="0"/>
              <a:t> history</a:t>
            </a:r>
          </a:p>
          <a:p>
            <a:pPr eaLnBrk="1" hangingPunct="1"/>
            <a:endParaRPr lang="en-US" smtClean="0">
              <a:ea typeface="ＭＳ Ｐゴシック" pitchFamily="34" charset="-128"/>
            </a:endParaRPr>
          </a:p>
        </p:txBody>
      </p:sp>
      <p:sp>
        <p:nvSpPr>
          <p:cNvPr id="47109" name="Slide Number Placeholder 3"/>
          <p:cNvSpPr>
            <a:spLocks noGrp="1"/>
          </p:cNvSpPr>
          <p:nvPr>
            <p:ph type="sldNum" sz="quarter" idx="12"/>
          </p:nvPr>
        </p:nvSpPr>
        <p:spPr>
          <a:noFill/>
        </p:spPr>
        <p:txBody>
          <a:bodyPr/>
          <a:lstStyle/>
          <a:p>
            <a:r>
              <a:rPr lang="en-US"/>
              <a:t>1-</a:t>
            </a:r>
            <a:fld id="{842A7B16-A5D9-4BFA-841A-F7A288E27253}"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49154" name="Rectangle 2"/>
          <p:cNvSpPr>
            <a:spLocks noGrp="1" noChangeArrowheads="1"/>
          </p:cNvSpPr>
          <p:nvPr>
            <p:ph type="title" idx="4294967295"/>
          </p:nvPr>
        </p:nvSpPr>
        <p:spPr>
          <a:xfrm>
            <a:off x="533400" y="201613"/>
            <a:ext cx="7772400" cy="892175"/>
          </a:xfrm>
        </p:spPr>
        <p:txBody>
          <a:bodyPr/>
          <a:lstStyle/>
          <a:p>
            <a:pPr eaLnBrk="1" hangingPunct="1"/>
            <a:r>
              <a:rPr lang="en-US" sz="4000" smtClean="0">
                <a:ea typeface="ＭＳ Ｐゴシック" pitchFamily="34" charset="-128"/>
              </a:rPr>
              <a:t>A closer look at network structure:</a:t>
            </a:r>
            <a:endParaRPr lang="en-US" smtClean="0">
              <a:ea typeface="ＭＳ Ｐゴシック" pitchFamily="34" charset="-128"/>
            </a:endParaRPr>
          </a:p>
        </p:txBody>
      </p:sp>
      <p:sp>
        <p:nvSpPr>
          <p:cNvPr id="9219" name="Rectangle 3"/>
          <p:cNvSpPr>
            <a:spLocks noGrp="1" noChangeArrowheads="1"/>
          </p:cNvSpPr>
          <p:nvPr>
            <p:ph type="body" sz="half" idx="4294967295"/>
          </p:nvPr>
        </p:nvSpPr>
        <p:spPr>
          <a:xfrm>
            <a:off x="417513" y="1381125"/>
            <a:ext cx="4203700" cy="1047750"/>
          </a:xfrm>
        </p:spPr>
        <p:txBody>
          <a:bodyPr/>
          <a:lstStyle/>
          <a:p>
            <a:pPr eaLnBrk="1" hangingPunct="1">
              <a:buSzPct val="75000"/>
            </a:pPr>
            <a:r>
              <a:rPr lang="en-US" i="1" smtClean="0">
                <a:solidFill>
                  <a:srgbClr val="CC0000"/>
                </a:solidFill>
                <a:ea typeface="ＭＳ Ｐゴシック" pitchFamily="34" charset="-128"/>
              </a:rPr>
              <a:t>network edge:</a:t>
            </a:r>
          </a:p>
          <a:p>
            <a:pPr lvl="1" eaLnBrk="1" hangingPunct="1">
              <a:buSzPct val="75000"/>
            </a:pPr>
            <a:r>
              <a:rPr lang="en-US" smtClean="0">
                <a:ea typeface="ＭＳ Ｐゴシック" pitchFamily="34" charset="-128"/>
              </a:rPr>
              <a:t>hosts: clients and servers</a:t>
            </a:r>
          </a:p>
          <a:p>
            <a:pPr lvl="1" eaLnBrk="1" hangingPunct="1">
              <a:buSzPct val="75000"/>
            </a:pPr>
            <a:r>
              <a:rPr lang="en-US" smtClean="0">
                <a:ea typeface="ＭＳ Ｐゴシック" pitchFamily="34" charset="-128"/>
              </a:rPr>
              <a:t>servers often in data centers</a:t>
            </a:r>
          </a:p>
          <a:p>
            <a:pPr lvl="1" eaLnBrk="1" hangingPunct="1">
              <a:buSzPct val="75000"/>
            </a:pPr>
            <a:endParaRPr lang="en-US" smtClean="0">
              <a:ea typeface="ＭＳ Ｐゴシック" pitchFamily="34" charset="-128"/>
            </a:endParaRPr>
          </a:p>
        </p:txBody>
      </p:sp>
      <p:sp>
        <p:nvSpPr>
          <p:cNvPr id="10088" name="Rectangle 872"/>
          <p:cNvSpPr>
            <a:spLocks noChangeArrowheads="1"/>
          </p:cNvSpPr>
          <p:nvPr/>
        </p:nvSpPr>
        <p:spPr bwMode="auto">
          <a:xfrm>
            <a:off x="419100" y="3068638"/>
            <a:ext cx="4027488" cy="1414462"/>
          </a:xfrm>
          <a:prstGeom prst="rect">
            <a:avLst/>
          </a:prstGeom>
          <a:noFill/>
          <a:ln w="9525">
            <a:noFill/>
            <a:miter lim="800000"/>
            <a:headEnd/>
            <a:tailEnd/>
          </a:ln>
        </p:spPr>
        <p:txBody>
          <a:bodyPr/>
          <a:lstStyle/>
          <a:p>
            <a:pPr marL="342900" indent="-342900">
              <a:lnSpc>
                <a:spcPct val="85000"/>
              </a:lnSpc>
              <a:spcBef>
                <a:spcPct val="20000"/>
              </a:spcBef>
              <a:buClr>
                <a:srgbClr val="000099"/>
              </a:buClr>
              <a:buSzPct val="65000"/>
              <a:buFont typeface="Wingdings" pitchFamily="2" charset="2"/>
              <a:buChar char="v"/>
            </a:pPr>
            <a:r>
              <a:rPr lang="en-US" sz="2800" i="1">
                <a:solidFill>
                  <a:srgbClr val="CC0000"/>
                </a:solidFill>
                <a:latin typeface="Gill Sans MT" pitchFamily="34" charset="0"/>
              </a:rPr>
              <a:t>access networks, physical media:</a:t>
            </a:r>
            <a:r>
              <a:rPr lang="en-US" sz="2800">
                <a:latin typeface="Gill Sans MT" pitchFamily="34" charset="0"/>
              </a:rPr>
              <a:t> wired, wireless communication links</a:t>
            </a:r>
            <a:r>
              <a:rPr lang="en-US" sz="2800">
                <a:solidFill>
                  <a:srgbClr val="FF0000"/>
                </a:solidFill>
                <a:latin typeface="Gill Sans MT" pitchFamily="34" charset="0"/>
              </a:rPr>
              <a:t> </a:t>
            </a:r>
            <a:endParaRPr lang="en-US">
              <a:latin typeface="Gill Sans MT" pitchFamily="34" charset="0"/>
            </a:endParaRPr>
          </a:p>
        </p:txBody>
      </p:sp>
      <p:sp>
        <p:nvSpPr>
          <p:cNvPr id="10089" name="Rectangle 873"/>
          <p:cNvSpPr>
            <a:spLocks noChangeArrowheads="1"/>
          </p:cNvSpPr>
          <p:nvPr/>
        </p:nvSpPr>
        <p:spPr bwMode="auto">
          <a:xfrm>
            <a:off x="447675" y="4784725"/>
            <a:ext cx="3810000" cy="1419225"/>
          </a:xfrm>
          <a:prstGeom prst="rect">
            <a:avLst/>
          </a:prstGeom>
          <a:noFill/>
          <a:ln w="9525">
            <a:noFill/>
            <a:miter lim="800000"/>
            <a:headEnd/>
            <a:tailEnd/>
          </a:ln>
        </p:spPr>
        <p:txBody>
          <a:bodyPr/>
          <a:lstStyle/>
          <a:p>
            <a:pPr marL="342900" indent="-342900">
              <a:lnSpc>
                <a:spcPct val="85000"/>
              </a:lnSpc>
              <a:spcBef>
                <a:spcPct val="15000"/>
              </a:spcBef>
              <a:buClr>
                <a:srgbClr val="000099"/>
              </a:buClr>
              <a:buSzPct val="65000"/>
              <a:buFont typeface="Wingdings" pitchFamily="2" charset="2"/>
              <a:buChar char="v"/>
            </a:pPr>
            <a:r>
              <a:rPr lang="en-US" sz="2800" i="1">
                <a:solidFill>
                  <a:srgbClr val="CC0000"/>
                </a:solidFill>
                <a:latin typeface="Gill Sans MT" pitchFamily="34" charset="0"/>
              </a:rPr>
              <a:t>network core: </a:t>
            </a:r>
          </a:p>
          <a:p>
            <a:pPr marL="628650" lvl="1" indent="-171450">
              <a:lnSpc>
                <a:spcPct val="85000"/>
              </a:lnSpc>
              <a:spcBef>
                <a:spcPct val="15000"/>
              </a:spcBef>
              <a:buClr>
                <a:srgbClr val="000099"/>
              </a:buClr>
              <a:buSzPct val="95000"/>
              <a:buFont typeface="Wingdings" pitchFamily="2" charset="2"/>
              <a:buChar char="§"/>
            </a:pPr>
            <a:r>
              <a:rPr lang="en-US">
                <a:latin typeface="Gill Sans MT" pitchFamily="34" charset="0"/>
              </a:rPr>
              <a:t>interconnected routers</a:t>
            </a:r>
          </a:p>
          <a:p>
            <a:pPr marL="628650" lvl="1" indent="-171450">
              <a:lnSpc>
                <a:spcPct val="85000"/>
              </a:lnSpc>
              <a:spcBef>
                <a:spcPct val="15000"/>
              </a:spcBef>
              <a:buClr>
                <a:srgbClr val="000099"/>
              </a:buClr>
              <a:buSzPct val="95000"/>
              <a:buFont typeface="Wingdings" pitchFamily="2" charset="2"/>
              <a:buChar char="§"/>
            </a:pPr>
            <a:r>
              <a:rPr lang="en-US">
                <a:latin typeface="Gill Sans MT" pitchFamily="34" charset="0"/>
              </a:rPr>
              <a:t>network of networks</a:t>
            </a:r>
          </a:p>
          <a:p>
            <a:pPr marL="342900" indent="-342900">
              <a:spcBef>
                <a:spcPct val="20000"/>
              </a:spcBef>
              <a:buClr>
                <a:schemeClr val="accent2"/>
              </a:buClr>
              <a:buSzPct val="85000"/>
              <a:buFont typeface="Wingdings" pitchFamily="2" charset="2"/>
              <a:buChar char="q"/>
            </a:pPr>
            <a:endParaRPr lang="en-US">
              <a:latin typeface="Gill Sans MT" pitchFamily="34" charset="0"/>
            </a:endParaRPr>
          </a:p>
        </p:txBody>
      </p:sp>
      <p:pic>
        <p:nvPicPr>
          <p:cNvPr id="49158" name="Picture 544" descr="underline_base"/>
          <p:cNvPicPr>
            <a:picLocks noChangeArrowheads="1"/>
          </p:cNvPicPr>
          <p:nvPr/>
        </p:nvPicPr>
        <p:blipFill>
          <a:blip r:embed="rId3" cstate="print"/>
          <a:srcRect/>
          <a:stretch>
            <a:fillRect/>
          </a:stretch>
        </p:blipFill>
        <p:spPr bwMode="auto">
          <a:xfrm>
            <a:off x="601663" y="877888"/>
            <a:ext cx="7769225" cy="173037"/>
          </a:xfrm>
          <a:prstGeom prst="rect">
            <a:avLst/>
          </a:prstGeom>
          <a:noFill/>
          <a:ln w="9525">
            <a:noFill/>
            <a:miter lim="800000"/>
            <a:headEnd/>
            <a:tailEnd/>
          </a:ln>
        </p:spPr>
      </p:pic>
      <p:grpSp>
        <p:nvGrpSpPr>
          <p:cNvPr id="49159" name="Group 733"/>
          <p:cNvGrpSpPr>
            <a:grpSpLocks/>
          </p:cNvGrpSpPr>
          <p:nvPr/>
        </p:nvGrpSpPr>
        <p:grpSpPr bwMode="auto">
          <a:xfrm>
            <a:off x="5202238" y="1384300"/>
            <a:ext cx="3551237" cy="4743450"/>
            <a:chOff x="5202238" y="1384300"/>
            <a:chExt cx="3551237" cy="4743450"/>
          </a:xfrm>
        </p:grpSpPr>
        <p:sp>
          <p:nvSpPr>
            <p:cNvPr id="49161"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w="9525">
              <a:noFill/>
              <a:round/>
              <a:headEnd/>
              <a:tailEnd/>
            </a:ln>
          </p:spPr>
          <p:txBody>
            <a:bodyPr/>
            <a:lstStyle/>
            <a:p>
              <a:endParaRPr lang="en-US"/>
            </a:p>
          </p:txBody>
        </p:sp>
        <p:sp>
          <p:nvSpPr>
            <p:cNvPr id="49162" name="Freeform 416"/>
            <p:cNvSpPr>
              <a:spLocks/>
            </p:cNvSpPr>
            <p:nvPr/>
          </p:nvSpPr>
          <p:spPr bwMode="auto">
            <a:xfrm>
              <a:off x="7023100" y="2001838"/>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w="9525">
              <a:noFill/>
              <a:round/>
              <a:headEnd/>
              <a:tailEnd/>
            </a:ln>
          </p:spPr>
          <p:txBody>
            <a:bodyPr/>
            <a:lstStyle/>
            <a:p>
              <a:endParaRPr lang="en-US"/>
            </a:p>
          </p:txBody>
        </p:sp>
        <p:sp>
          <p:nvSpPr>
            <p:cNvPr id="49163" name="Freeform 417"/>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grpSp>
          <p:nvGrpSpPr>
            <p:cNvPr id="49164" name="Group 418"/>
            <p:cNvGrpSpPr>
              <a:grpSpLocks/>
            </p:cNvGrpSpPr>
            <p:nvPr/>
          </p:nvGrpSpPr>
          <p:grpSpPr bwMode="auto">
            <a:xfrm>
              <a:off x="5278438" y="2974975"/>
              <a:ext cx="1458912" cy="933450"/>
              <a:chOff x="2889" y="1631"/>
              <a:chExt cx="980" cy="743"/>
            </a:xfrm>
          </p:grpSpPr>
          <p:sp>
            <p:nvSpPr>
              <p:cNvPr id="49514" name="Rectangle 419"/>
              <p:cNvSpPr>
                <a:spLocks noChangeArrowheads="1"/>
              </p:cNvSpPr>
              <p:nvPr/>
            </p:nvSpPr>
            <p:spPr bwMode="auto">
              <a:xfrm>
                <a:off x="3046" y="1841"/>
                <a:ext cx="663" cy="533"/>
              </a:xfrm>
              <a:prstGeom prst="rect">
                <a:avLst/>
              </a:prstGeom>
              <a:solidFill>
                <a:srgbClr val="00CCFF"/>
              </a:solidFill>
              <a:ln w="9525">
                <a:noFill/>
                <a:miter lim="800000"/>
                <a:headEnd/>
                <a:tailEnd/>
              </a:ln>
            </p:spPr>
            <p:txBody>
              <a:bodyPr wrap="none" anchor="ctr"/>
              <a:lstStyle/>
              <a:p>
                <a:endParaRPr lang="en-US"/>
              </a:p>
            </p:txBody>
          </p:sp>
          <p:sp>
            <p:nvSpPr>
              <p:cNvPr id="49515" name="AutoShape 420"/>
              <p:cNvSpPr>
                <a:spLocks noChangeArrowheads="1"/>
              </p:cNvSpPr>
              <p:nvPr/>
            </p:nvSpPr>
            <p:spPr bwMode="auto">
              <a:xfrm>
                <a:off x="2889" y="1631"/>
                <a:ext cx="980" cy="253"/>
              </a:xfrm>
              <a:prstGeom prst="triangle">
                <a:avLst>
                  <a:gd name="adj" fmla="val 50000"/>
                </a:avLst>
              </a:prstGeom>
              <a:solidFill>
                <a:srgbClr val="00CCFF"/>
              </a:solidFill>
              <a:ln w="9525">
                <a:noFill/>
                <a:miter lim="800000"/>
                <a:headEnd/>
                <a:tailEnd/>
              </a:ln>
            </p:spPr>
            <p:txBody>
              <a:bodyPr wrap="none" anchor="ctr"/>
              <a:lstStyle/>
              <a:p>
                <a:pPr algn="ctr"/>
                <a:endParaRPr lang="en-US">
                  <a:solidFill>
                    <a:srgbClr val="00CCFF"/>
                  </a:solidFill>
                </a:endParaRPr>
              </a:p>
            </p:txBody>
          </p:sp>
        </p:grpSp>
        <p:sp>
          <p:nvSpPr>
            <p:cNvPr id="49165" name="Line 421"/>
            <p:cNvSpPr>
              <a:spLocks noChangeShapeType="1"/>
            </p:cNvSpPr>
            <p:nvPr/>
          </p:nvSpPr>
          <p:spPr bwMode="auto">
            <a:xfrm>
              <a:off x="7396163" y="3813175"/>
              <a:ext cx="163512" cy="120650"/>
            </a:xfrm>
            <a:prstGeom prst="line">
              <a:avLst/>
            </a:prstGeom>
            <a:noFill/>
            <a:ln w="9525">
              <a:solidFill>
                <a:schemeClr val="tx1"/>
              </a:solidFill>
              <a:round/>
              <a:headEnd/>
              <a:tailEnd/>
            </a:ln>
          </p:spPr>
          <p:txBody>
            <a:bodyPr/>
            <a:lstStyle/>
            <a:p>
              <a:endParaRPr lang="en-US"/>
            </a:p>
          </p:txBody>
        </p:sp>
        <p:sp>
          <p:nvSpPr>
            <p:cNvPr id="49166" name="Line 422"/>
            <p:cNvSpPr>
              <a:spLocks noChangeShapeType="1"/>
            </p:cNvSpPr>
            <p:nvPr/>
          </p:nvSpPr>
          <p:spPr bwMode="auto">
            <a:xfrm>
              <a:off x="7493000" y="3733800"/>
              <a:ext cx="279400" cy="0"/>
            </a:xfrm>
            <a:prstGeom prst="line">
              <a:avLst/>
            </a:prstGeom>
            <a:noFill/>
            <a:ln w="9525">
              <a:solidFill>
                <a:schemeClr val="tx1"/>
              </a:solidFill>
              <a:round/>
              <a:headEnd/>
              <a:tailEnd/>
            </a:ln>
          </p:spPr>
          <p:txBody>
            <a:bodyPr/>
            <a:lstStyle/>
            <a:p>
              <a:endParaRPr lang="en-US"/>
            </a:p>
          </p:txBody>
        </p:sp>
        <p:sp>
          <p:nvSpPr>
            <p:cNvPr id="49167" name="Line 423"/>
            <p:cNvSpPr>
              <a:spLocks noChangeShapeType="1"/>
            </p:cNvSpPr>
            <p:nvPr/>
          </p:nvSpPr>
          <p:spPr bwMode="auto">
            <a:xfrm flipV="1">
              <a:off x="7729538" y="3819525"/>
              <a:ext cx="134937" cy="104775"/>
            </a:xfrm>
            <a:prstGeom prst="line">
              <a:avLst/>
            </a:prstGeom>
            <a:noFill/>
            <a:ln w="9525">
              <a:solidFill>
                <a:schemeClr val="tx1"/>
              </a:solidFill>
              <a:round/>
              <a:headEnd/>
              <a:tailEnd/>
            </a:ln>
          </p:spPr>
          <p:txBody>
            <a:bodyPr/>
            <a:lstStyle/>
            <a:p>
              <a:endParaRPr lang="en-US"/>
            </a:p>
          </p:txBody>
        </p:sp>
        <p:sp>
          <p:nvSpPr>
            <p:cNvPr id="49168" name="Line 424"/>
            <p:cNvSpPr>
              <a:spLocks noChangeShapeType="1"/>
            </p:cNvSpPr>
            <p:nvPr/>
          </p:nvSpPr>
          <p:spPr bwMode="auto">
            <a:xfrm>
              <a:off x="6427788" y="3740150"/>
              <a:ext cx="679450" cy="0"/>
            </a:xfrm>
            <a:prstGeom prst="line">
              <a:avLst/>
            </a:prstGeom>
            <a:noFill/>
            <a:ln w="9525">
              <a:solidFill>
                <a:schemeClr val="tx1"/>
              </a:solidFill>
              <a:round/>
              <a:headEnd/>
              <a:tailEnd/>
            </a:ln>
          </p:spPr>
          <p:txBody>
            <a:bodyPr/>
            <a:lstStyle/>
            <a:p>
              <a:endParaRPr lang="en-US"/>
            </a:p>
          </p:txBody>
        </p:sp>
        <p:sp>
          <p:nvSpPr>
            <p:cNvPr id="49169" name="Line 425"/>
            <p:cNvSpPr>
              <a:spLocks noChangeShapeType="1"/>
            </p:cNvSpPr>
            <p:nvPr/>
          </p:nvSpPr>
          <p:spPr bwMode="auto">
            <a:xfrm>
              <a:off x="6723063" y="2587625"/>
              <a:ext cx="509587" cy="3175"/>
            </a:xfrm>
            <a:prstGeom prst="line">
              <a:avLst/>
            </a:prstGeom>
            <a:noFill/>
            <a:ln w="9525">
              <a:solidFill>
                <a:schemeClr val="tx1"/>
              </a:solidFill>
              <a:round/>
              <a:headEnd/>
              <a:tailEnd/>
            </a:ln>
          </p:spPr>
          <p:txBody>
            <a:bodyPr/>
            <a:lstStyle/>
            <a:p>
              <a:endParaRPr lang="en-US"/>
            </a:p>
          </p:txBody>
        </p:sp>
        <p:sp>
          <p:nvSpPr>
            <p:cNvPr id="49170" name="Line 426"/>
            <p:cNvSpPr>
              <a:spLocks noChangeShapeType="1"/>
            </p:cNvSpPr>
            <p:nvPr/>
          </p:nvSpPr>
          <p:spPr bwMode="auto">
            <a:xfrm>
              <a:off x="6289675" y="2403475"/>
              <a:ext cx="152400" cy="95250"/>
            </a:xfrm>
            <a:prstGeom prst="line">
              <a:avLst/>
            </a:prstGeom>
            <a:noFill/>
            <a:ln w="9525">
              <a:solidFill>
                <a:schemeClr val="tx1"/>
              </a:solidFill>
              <a:round/>
              <a:headEnd/>
              <a:tailEnd/>
            </a:ln>
          </p:spPr>
          <p:txBody>
            <a:bodyPr/>
            <a:lstStyle/>
            <a:p>
              <a:endParaRPr lang="en-US"/>
            </a:p>
          </p:txBody>
        </p:sp>
        <p:sp>
          <p:nvSpPr>
            <p:cNvPr id="49171" name="Freeform 427"/>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w="9525">
              <a:noFill/>
              <a:round/>
              <a:headEnd/>
              <a:tailEnd/>
            </a:ln>
          </p:spPr>
          <p:txBody>
            <a:bodyPr/>
            <a:lstStyle/>
            <a:p>
              <a:endParaRPr lang="en-US"/>
            </a:p>
          </p:txBody>
        </p:sp>
        <p:sp>
          <p:nvSpPr>
            <p:cNvPr id="49172" name="Line 428"/>
            <p:cNvSpPr>
              <a:spLocks noChangeShapeType="1"/>
            </p:cNvSpPr>
            <p:nvPr/>
          </p:nvSpPr>
          <p:spPr bwMode="auto">
            <a:xfrm rot="-5400000">
              <a:off x="7845425" y="5159376"/>
              <a:ext cx="523875" cy="139700"/>
            </a:xfrm>
            <a:prstGeom prst="line">
              <a:avLst/>
            </a:prstGeom>
            <a:noFill/>
            <a:ln w="12700">
              <a:solidFill>
                <a:schemeClr val="tx1"/>
              </a:solidFill>
              <a:round/>
              <a:headEnd/>
              <a:tailEnd/>
            </a:ln>
          </p:spPr>
          <p:txBody>
            <a:bodyPr wrap="none" anchor="ctr"/>
            <a:lstStyle/>
            <a:p>
              <a:endParaRPr lang="en-US"/>
            </a:p>
          </p:txBody>
        </p:sp>
        <p:sp>
          <p:nvSpPr>
            <p:cNvPr id="49173" name="Line 429"/>
            <p:cNvSpPr>
              <a:spLocks noChangeShapeType="1"/>
            </p:cNvSpPr>
            <p:nvPr/>
          </p:nvSpPr>
          <p:spPr bwMode="auto">
            <a:xfrm rot="5400000" flipV="1">
              <a:off x="7991475" y="5440363"/>
              <a:ext cx="3175" cy="85725"/>
            </a:xfrm>
            <a:prstGeom prst="line">
              <a:avLst/>
            </a:prstGeom>
            <a:noFill/>
            <a:ln w="12700">
              <a:solidFill>
                <a:schemeClr val="bg2"/>
              </a:solidFill>
              <a:round/>
              <a:headEnd/>
              <a:tailEnd/>
            </a:ln>
          </p:spPr>
          <p:txBody>
            <a:bodyPr wrap="none" anchor="ctr"/>
            <a:lstStyle/>
            <a:p>
              <a:endParaRPr lang="en-US"/>
            </a:p>
          </p:txBody>
        </p:sp>
        <p:sp>
          <p:nvSpPr>
            <p:cNvPr id="49174" name="Line 430"/>
            <p:cNvSpPr>
              <a:spLocks noChangeShapeType="1"/>
            </p:cNvSpPr>
            <p:nvPr/>
          </p:nvSpPr>
          <p:spPr bwMode="auto">
            <a:xfrm rot="-5400000">
              <a:off x="8177213" y="5116513"/>
              <a:ext cx="0" cy="114300"/>
            </a:xfrm>
            <a:prstGeom prst="line">
              <a:avLst/>
            </a:prstGeom>
            <a:noFill/>
            <a:ln w="12700">
              <a:solidFill>
                <a:schemeClr val="tx1"/>
              </a:solidFill>
              <a:round/>
              <a:headEnd/>
              <a:tailEnd/>
            </a:ln>
          </p:spPr>
          <p:txBody>
            <a:bodyPr wrap="none" anchor="ctr"/>
            <a:lstStyle/>
            <a:p>
              <a:endParaRPr lang="en-US"/>
            </a:p>
          </p:txBody>
        </p:sp>
        <p:sp>
          <p:nvSpPr>
            <p:cNvPr id="49175" name="Line 431"/>
            <p:cNvSpPr>
              <a:spLocks noChangeShapeType="1"/>
            </p:cNvSpPr>
            <p:nvPr/>
          </p:nvSpPr>
          <p:spPr bwMode="auto">
            <a:xfrm>
              <a:off x="7358063" y="4697413"/>
              <a:ext cx="390525" cy="184150"/>
            </a:xfrm>
            <a:prstGeom prst="line">
              <a:avLst/>
            </a:prstGeom>
            <a:noFill/>
            <a:ln w="9525">
              <a:solidFill>
                <a:schemeClr val="tx1"/>
              </a:solidFill>
              <a:round/>
              <a:headEnd/>
              <a:tailEnd/>
            </a:ln>
          </p:spPr>
          <p:txBody>
            <a:bodyPr/>
            <a:lstStyle/>
            <a:p>
              <a:endParaRPr lang="en-US"/>
            </a:p>
          </p:txBody>
        </p:sp>
        <p:sp>
          <p:nvSpPr>
            <p:cNvPr id="49176" name="Line 432"/>
            <p:cNvSpPr>
              <a:spLocks noChangeShapeType="1"/>
            </p:cNvSpPr>
            <p:nvPr/>
          </p:nvSpPr>
          <p:spPr bwMode="auto">
            <a:xfrm flipV="1">
              <a:off x="6737350" y="4684713"/>
              <a:ext cx="322263" cy="198437"/>
            </a:xfrm>
            <a:prstGeom prst="line">
              <a:avLst/>
            </a:prstGeom>
            <a:noFill/>
            <a:ln w="9525">
              <a:solidFill>
                <a:schemeClr val="tx1"/>
              </a:solidFill>
              <a:round/>
              <a:headEnd/>
              <a:tailEnd/>
            </a:ln>
          </p:spPr>
          <p:txBody>
            <a:bodyPr/>
            <a:lstStyle/>
            <a:p>
              <a:endParaRPr lang="en-US"/>
            </a:p>
          </p:txBody>
        </p:sp>
        <p:sp>
          <p:nvSpPr>
            <p:cNvPr id="49177" name="Line 433"/>
            <p:cNvSpPr>
              <a:spLocks noChangeShapeType="1"/>
            </p:cNvSpPr>
            <p:nvPr/>
          </p:nvSpPr>
          <p:spPr bwMode="auto">
            <a:xfrm flipV="1">
              <a:off x="6780213" y="4976813"/>
              <a:ext cx="971550" cy="0"/>
            </a:xfrm>
            <a:prstGeom prst="line">
              <a:avLst/>
            </a:prstGeom>
            <a:noFill/>
            <a:ln w="9525">
              <a:solidFill>
                <a:schemeClr val="tx1"/>
              </a:solidFill>
              <a:round/>
              <a:headEnd/>
              <a:tailEnd/>
            </a:ln>
          </p:spPr>
          <p:txBody>
            <a:bodyPr/>
            <a:lstStyle/>
            <a:p>
              <a:endParaRPr lang="en-US"/>
            </a:p>
          </p:txBody>
        </p:sp>
        <p:sp>
          <p:nvSpPr>
            <p:cNvPr id="49178" name="Line 435"/>
            <p:cNvSpPr>
              <a:spLocks noChangeShapeType="1"/>
            </p:cNvSpPr>
            <p:nvPr/>
          </p:nvSpPr>
          <p:spPr bwMode="auto">
            <a:xfrm>
              <a:off x="6100763" y="4773613"/>
              <a:ext cx="263525" cy="85725"/>
            </a:xfrm>
            <a:prstGeom prst="line">
              <a:avLst/>
            </a:prstGeom>
            <a:noFill/>
            <a:ln w="9525">
              <a:solidFill>
                <a:schemeClr val="tx1"/>
              </a:solidFill>
              <a:round/>
              <a:headEnd/>
              <a:tailEnd/>
            </a:ln>
          </p:spPr>
          <p:txBody>
            <a:bodyPr/>
            <a:lstStyle/>
            <a:p>
              <a:endParaRPr lang="en-US"/>
            </a:p>
          </p:txBody>
        </p:sp>
        <p:sp>
          <p:nvSpPr>
            <p:cNvPr id="49179" name="Line 436"/>
            <p:cNvSpPr>
              <a:spLocks noChangeShapeType="1"/>
            </p:cNvSpPr>
            <p:nvPr/>
          </p:nvSpPr>
          <p:spPr bwMode="auto">
            <a:xfrm flipV="1">
              <a:off x="5842000" y="4983163"/>
              <a:ext cx="412750" cy="127000"/>
            </a:xfrm>
            <a:prstGeom prst="line">
              <a:avLst/>
            </a:prstGeom>
            <a:noFill/>
            <a:ln w="9525">
              <a:solidFill>
                <a:schemeClr val="tx1"/>
              </a:solidFill>
              <a:round/>
              <a:headEnd/>
              <a:tailEnd/>
            </a:ln>
          </p:spPr>
          <p:txBody>
            <a:bodyPr/>
            <a:lstStyle/>
            <a:p>
              <a:endParaRPr lang="en-US"/>
            </a:p>
          </p:txBody>
        </p:sp>
        <p:sp>
          <p:nvSpPr>
            <p:cNvPr id="49180" name="Line 439"/>
            <p:cNvSpPr>
              <a:spLocks noChangeShapeType="1"/>
            </p:cNvSpPr>
            <p:nvPr/>
          </p:nvSpPr>
          <p:spPr bwMode="auto">
            <a:xfrm flipH="1">
              <a:off x="6267450" y="5070475"/>
              <a:ext cx="142875" cy="198438"/>
            </a:xfrm>
            <a:prstGeom prst="line">
              <a:avLst/>
            </a:prstGeom>
            <a:noFill/>
            <a:ln w="9525">
              <a:solidFill>
                <a:schemeClr val="tx1"/>
              </a:solidFill>
              <a:round/>
              <a:headEnd/>
              <a:tailEnd/>
            </a:ln>
          </p:spPr>
          <p:txBody>
            <a:bodyPr/>
            <a:lstStyle/>
            <a:p>
              <a:endParaRPr lang="en-US"/>
            </a:p>
          </p:txBody>
        </p:sp>
        <p:sp>
          <p:nvSpPr>
            <p:cNvPr id="49181" name="Line 440"/>
            <p:cNvSpPr>
              <a:spLocks noChangeShapeType="1"/>
            </p:cNvSpPr>
            <p:nvPr/>
          </p:nvSpPr>
          <p:spPr bwMode="auto">
            <a:xfrm flipH="1" flipV="1">
              <a:off x="6588125" y="5097463"/>
              <a:ext cx="74613" cy="173037"/>
            </a:xfrm>
            <a:prstGeom prst="line">
              <a:avLst/>
            </a:prstGeom>
            <a:noFill/>
            <a:ln w="9525">
              <a:solidFill>
                <a:schemeClr val="tx1"/>
              </a:solidFill>
              <a:round/>
              <a:headEnd/>
              <a:tailEnd/>
            </a:ln>
          </p:spPr>
          <p:txBody>
            <a:bodyPr/>
            <a:lstStyle/>
            <a:p>
              <a:endParaRPr lang="en-US"/>
            </a:p>
          </p:txBody>
        </p:sp>
        <p:sp>
          <p:nvSpPr>
            <p:cNvPr id="49182" name="Line 441"/>
            <p:cNvSpPr>
              <a:spLocks noChangeShapeType="1"/>
            </p:cNvSpPr>
            <p:nvPr/>
          </p:nvSpPr>
          <p:spPr bwMode="auto">
            <a:xfrm>
              <a:off x="6743700" y="5053013"/>
              <a:ext cx="503238" cy="269875"/>
            </a:xfrm>
            <a:prstGeom prst="line">
              <a:avLst/>
            </a:prstGeom>
            <a:noFill/>
            <a:ln w="9525">
              <a:solidFill>
                <a:schemeClr val="tx1"/>
              </a:solidFill>
              <a:round/>
              <a:headEnd/>
              <a:tailEnd/>
            </a:ln>
          </p:spPr>
          <p:txBody>
            <a:bodyPr/>
            <a:lstStyle/>
            <a:p>
              <a:endParaRPr lang="en-US"/>
            </a:p>
          </p:txBody>
        </p:sp>
        <p:sp>
          <p:nvSpPr>
            <p:cNvPr id="49183" name="Line 443"/>
            <p:cNvSpPr>
              <a:spLocks noChangeShapeType="1"/>
            </p:cNvSpPr>
            <p:nvPr/>
          </p:nvSpPr>
          <p:spPr bwMode="auto">
            <a:xfrm>
              <a:off x="6281738" y="3522663"/>
              <a:ext cx="0" cy="131762"/>
            </a:xfrm>
            <a:prstGeom prst="line">
              <a:avLst/>
            </a:prstGeom>
            <a:noFill/>
            <a:ln w="9525">
              <a:solidFill>
                <a:schemeClr val="tx1"/>
              </a:solidFill>
              <a:round/>
              <a:headEnd/>
              <a:tailEnd/>
            </a:ln>
          </p:spPr>
          <p:txBody>
            <a:bodyPr/>
            <a:lstStyle/>
            <a:p>
              <a:endParaRPr lang="en-US"/>
            </a:p>
          </p:txBody>
        </p:sp>
        <p:sp>
          <p:nvSpPr>
            <p:cNvPr id="49184" name="Line 444"/>
            <p:cNvSpPr>
              <a:spLocks noChangeShapeType="1"/>
            </p:cNvSpPr>
            <p:nvPr/>
          </p:nvSpPr>
          <p:spPr bwMode="auto">
            <a:xfrm flipV="1">
              <a:off x="7577138" y="2492375"/>
              <a:ext cx="123825" cy="87313"/>
            </a:xfrm>
            <a:prstGeom prst="line">
              <a:avLst/>
            </a:prstGeom>
            <a:noFill/>
            <a:ln w="9525">
              <a:solidFill>
                <a:schemeClr val="tx1"/>
              </a:solidFill>
              <a:round/>
              <a:headEnd/>
              <a:tailEnd/>
            </a:ln>
          </p:spPr>
          <p:txBody>
            <a:bodyPr/>
            <a:lstStyle/>
            <a:p>
              <a:endParaRPr lang="en-US"/>
            </a:p>
          </p:txBody>
        </p:sp>
        <p:sp>
          <p:nvSpPr>
            <p:cNvPr id="49185" name="Line 445"/>
            <p:cNvSpPr>
              <a:spLocks noChangeShapeType="1"/>
            </p:cNvSpPr>
            <p:nvPr/>
          </p:nvSpPr>
          <p:spPr bwMode="auto">
            <a:xfrm>
              <a:off x="7405688" y="2665413"/>
              <a:ext cx="0" cy="82550"/>
            </a:xfrm>
            <a:prstGeom prst="line">
              <a:avLst/>
            </a:prstGeom>
            <a:noFill/>
            <a:ln w="9525">
              <a:solidFill>
                <a:schemeClr val="tx1"/>
              </a:solidFill>
              <a:round/>
              <a:headEnd/>
              <a:tailEnd/>
            </a:ln>
          </p:spPr>
          <p:txBody>
            <a:bodyPr/>
            <a:lstStyle/>
            <a:p>
              <a:endParaRPr lang="en-US"/>
            </a:p>
          </p:txBody>
        </p:sp>
        <p:sp>
          <p:nvSpPr>
            <p:cNvPr id="49186" name="Line 446"/>
            <p:cNvSpPr>
              <a:spLocks noChangeShapeType="1"/>
            </p:cNvSpPr>
            <p:nvPr/>
          </p:nvSpPr>
          <p:spPr bwMode="auto">
            <a:xfrm flipV="1">
              <a:off x="7577138" y="2562225"/>
              <a:ext cx="263525" cy="288925"/>
            </a:xfrm>
            <a:prstGeom prst="line">
              <a:avLst/>
            </a:prstGeom>
            <a:noFill/>
            <a:ln w="9525">
              <a:solidFill>
                <a:schemeClr val="tx1"/>
              </a:solidFill>
              <a:round/>
              <a:headEnd/>
              <a:tailEnd/>
            </a:ln>
          </p:spPr>
          <p:txBody>
            <a:bodyPr/>
            <a:lstStyle/>
            <a:p>
              <a:endParaRPr lang="en-US"/>
            </a:p>
          </p:txBody>
        </p:sp>
        <p:sp>
          <p:nvSpPr>
            <p:cNvPr id="49187" name="Line 447"/>
            <p:cNvSpPr>
              <a:spLocks noChangeShapeType="1"/>
            </p:cNvSpPr>
            <p:nvPr/>
          </p:nvSpPr>
          <p:spPr bwMode="auto">
            <a:xfrm>
              <a:off x="7942263" y="2560638"/>
              <a:ext cx="0" cy="196850"/>
            </a:xfrm>
            <a:prstGeom prst="line">
              <a:avLst/>
            </a:prstGeom>
            <a:noFill/>
            <a:ln w="9525">
              <a:solidFill>
                <a:schemeClr val="tx1"/>
              </a:solidFill>
              <a:round/>
              <a:headEnd/>
              <a:tailEnd/>
            </a:ln>
          </p:spPr>
          <p:txBody>
            <a:bodyPr/>
            <a:lstStyle/>
            <a:p>
              <a:endParaRPr lang="en-US"/>
            </a:p>
          </p:txBody>
        </p:sp>
        <p:sp>
          <p:nvSpPr>
            <p:cNvPr id="49188" name="Line 448"/>
            <p:cNvSpPr>
              <a:spLocks noChangeShapeType="1"/>
            </p:cNvSpPr>
            <p:nvPr/>
          </p:nvSpPr>
          <p:spPr bwMode="auto">
            <a:xfrm>
              <a:off x="7596188" y="2867025"/>
              <a:ext cx="188912" cy="0"/>
            </a:xfrm>
            <a:prstGeom prst="line">
              <a:avLst/>
            </a:prstGeom>
            <a:noFill/>
            <a:ln w="9525">
              <a:solidFill>
                <a:schemeClr val="tx1"/>
              </a:solidFill>
              <a:round/>
              <a:headEnd/>
              <a:tailEnd/>
            </a:ln>
          </p:spPr>
          <p:txBody>
            <a:bodyPr/>
            <a:lstStyle/>
            <a:p>
              <a:endParaRPr lang="en-US"/>
            </a:p>
          </p:txBody>
        </p:sp>
        <p:sp>
          <p:nvSpPr>
            <p:cNvPr id="49189" name="Line 449"/>
            <p:cNvSpPr>
              <a:spLocks noChangeShapeType="1"/>
            </p:cNvSpPr>
            <p:nvPr/>
          </p:nvSpPr>
          <p:spPr bwMode="auto">
            <a:xfrm flipV="1">
              <a:off x="5891213" y="3733800"/>
              <a:ext cx="168275" cy="3175"/>
            </a:xfrm>
            <a:prstGeom prst="line">
              <a:avLst/>
            </a:prstGeom>
            <a:noFill/>
            <a:ln w="9525">
              <a:solidFill>
                <a:schemeClr val="tx1"/>
              </a:solidFill>
              <a:round/>
              <a:headEnd/>
              <a:tailEnd/>
            </a:ln>
          </p:spPr>
          <p:txBody>
            <a:bodyPr/>
            <a:lstStyle/>
            <a:p>
              <a:endParaRPr lang="en-US"/>
            </a:p>
          </p:txBody>
        </p:sp>
        <p:sp>
          <p:nvSpPr>
            <p:cNvPr id="49190" name="Line 450"/>
            <p:cNvSpPr>
              <a:spLocks noChangeShapeType="1"/>
            </p:cNvSpPr>
            <p:nvPr/>
          </p:nvSpPr>
          <p:spPr bwMode="auto">
            <a:xfrm>
              <a:off x="8150225" y="2857500"/>
              <a:ext cx="177800" cy="0"/>
            </a:xfrm>
            <a:prstGeom prst="line">
              <a:avLst/>
            </a:prstGeom>
            <a:noFill/>
            <a:ln w="9525">
              <a:solidFill>
                <a:schemeClr val="tx1"/>
              </a:solidFill>
              <a:round/>
              <a:headEnd/>
              <a:tailEnd/>
            </a:ln>
          </p:spPr>
          <p:txBody>
            <a:bodyPr/>
            <a:lstStyle/>
            <a:p>
              <a:endParaRPr lang="en-US"/>
            </a:p>
          </p:txBody>
        </p:sp>
        <p:sp>
          <p:nvSpPr>
            <p:cNvPr id="49191" name="Line 451"/>
            <p:cNvSpPr>
              <a:spLocks noChangeShapeType="1"/>
            </p:cNvSpPr>
            <p:nvPr/>
          </p:nvSpPr>
          <p:spPr bwMode="auto">
            <a:xfrm flipH="1">
              <a:off x="7296150" y="2933700"/>
              <a:ext cx="98425" cy="704850"/>
            </a:xfrm>
            <a:prstGeom prst="line">
              <a:avLst/>
            </a:prstGeom>
            <a:noFill/>
            <a:ln w="9525">
              <a:solidFill>
                <a:schemeClr val="tx1"/>
              </a:solidFill>
              <a:round/>
              <a:headEnd/>
              <a:tailEnd/>
            </a:ln>
          </p:spPr>
          <p:txBody>
            <a:bodyPr/>
            <a:lstStyle/>
            <a:p>
              <a:endParaRPr lang="en-US"/>
            </a:p>
          </p:txBody>
        </p:sp>
        <p:sp>
          <p:nvSpPr>
            <p:cNvPr id="49192" name="Line 452"/>
            <p:cNvSpPr>
              <a:spLocks noChangeShapeType="1"/>
            </p:cNvSpPr>
            <p:nvPr/>
          </p:nvSpPr>
          <p:spPr bwMode="auto">
            <a:xfrm flipH="1">
              <a:off x="7888288" y="2933700"/>
              <a:ext cx="111125" cy="727075"/>
            </a:xfrm>
            <a:prstGeom prst="line">
              <a:avLst/>
            </a:prstGeom>
            <a:noFill/>
            <a:ln w="9525">
              <a:solidFill>
                <a:schemeClr val="tx1"/>
              </a:solidFill>
              <a:round/>
              <a:headEnd/>
              <a:tailEnd/>
            </a:ln>
          </p:spPr>
          <p:txBody>
            <a:bodyPr/>
            <a:lstStyle/>
            <a:p>
              <a:endParaRPr lang="en-US"/>
            </a:p>
          </p:txBody>
        </p:sp>
        <p:sp>
          <p:nvSpPr>
            <p:cNvPr id="49193" name="Line 541"/>
            <p:cNvSpPr>
              <a:spLocks noChangeShapeType="1"/>
            </p:cNvSpPr>
            <p:nvPr/>
          </p:nvSpPr>
          <p:spPr bwMode="auto">
            <a:xfrm flipV="1">
              <a:off x="7272338" y="4075113"/>
              <a:ext cx="227012" cy="436562"/>
            </a:xfrm>
            <a:prstGeom prst="line">
              <a:avLst/>
            </a:prstGeom>
            <a:noFill/>
            <a:ln w="9525">
              <a:solidFill>
                <a:schemeClr val="tx1"/>
              </a:solidFill>
              <a:round/>
              <a:headEnd/>
              <a:tailEnd/>
            </a:ln>
          </p:spPr>
          <p:txBody>
            <a:bodyPr/>
            <a:lstStyle/>
            <a:p>
              <a:endParaRPr lang="en-US"/>
            </a:p>
          </p:txBody>
        </p:sp>
        <p:grpSp>
          <p:nvGrpSpPr>
            <p:cNvPr id="49194" name="Group 590"/>
            <p:cNvGrpSpPr>
              <a:grpSpLocks/>
            </p:cNvGrpSpPr>
            <p:nvPr/>
          </p:nvGrpSpPr>
          <p:grpSpPr bwMode="auto">
            <a:xfrm flipH="1">
              <a:off x="5775325" y="4533900"/>
              <a:ext cx="414337" cy="373063"/>
              <a:chOff x="2839" y="3501"/>
              <a:chExt cx="755" cy="803"/>
            </a:xfrm>
          </p:grpSpPr>
          <p:pic>
            <p:nvPicPr>
              <p:cNvPr id="49512" name="Picture 591" descr="desktop_computer_stylized_medium"/>
              <p:cNvPicPr>
                <a:picLocks noChangeAspect="1" noChangeArrowheads="1"/>
              </p:cNvPicPr>
              <p:nvPr/>
            </p:nvPicPr>
            <p:blipFill>
              <a:blip r:embed="rId4" cstate="print"/>
              <a:srcRect/>
              <a:stretch>
                <a:fillRect/>
              </a:stretch>
            </p:blipFill>
            <p:spPr bwMode="auto">
              <a:xfrm>
                <a:off x="2839" y="3501"/>
                <a:ext cx="755" cy="803"/>
              </a:xfrm>
              <a:prstGeom prst="rect">
                <a:avLst/>
              </a:prstGeom>
              <a:noFill/>
              <a:ln w="9525">
                <a:noFill/>
                <a:miter lim="800000"/>
                <a:headEnd/>
                <a:tailEnd/>
              </a:ln>
            </p:spPr>
          </p:pic>
          <p:sp>
            <p:nvSpPr>
              <p:cNvPr id="49513" name="Freeform 59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49195" name="Group 593"/>
            <p:cNvGrpSpPr>
              <a:grpSpLocks/>
            </p:cNvGrpSpPr>
            <p:nvPr/>
          </p:nvGrpSpPr>
          <p:grpSpPr bwMode="auto">
            <a:xfrm flipH="1">
              <a:off x="5457825" y="4954588"/>
              <a:ext cx="482600" cy="406400"/>
              <a:chOff x="2839" y="3501"/>
              <a:chExt cx="755" cy="803"/>
            </a:xfrm>
          </p:grpSpPr>
          <p:pic>
            <p:nvPicPr>
              <p:cNvPr id="49510" name="Picture 594" descr="desktop_computer_stylized_medium"/>
              <p:cNvPicPr>
                <a:picLocks noChangeAspect="1" noChangeArrowheads="1"/>
              </p:cNvPicPr>
              <p:nvPr/>
            </p:nvPicPr>
            <p:blipFill>
              <a:blip r:embed="rId5" cstate="print"/>
              <a:srcRect/>
              <a:stretch>
                <a:fillRect/>
              </a:stretch>
            </p:blipFill>
            <p:spPr bwMode="auto">
              <a:xfrm>
                <a:off x="2839" y="3501"/>
                <a:ext cx="755" cy="803"/>
              </a:xfrm>
              <a:prstGeom prst="rect">
                <a:avLst/>
              </a:prstGeom>
              <a:noFill/>
              <a:ln w="9525">
                <a:noFill/>
                <a:miter lim="800000"/>
                <a:headEnd/>
                <a:tailEnd/>
              </a:ln>
            </p:spPr>
          </p:pic>
          <p:sp>
            <p:nvSpPr>
              <p:cNvPr id="49511" name="Freeform 59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49196" name="Group 596"/>
            <p:cNvGrpSpPr>
              <a:grpSpLocks/>
            </p:cNvGrpSpPr>
            <p:nvPr/>
          </p:nvGrpSpPr>
          <p:grpSpPr bwMode="auto">
            <a:xfrm flipH="1">
              <a:off x="5935663" y="5256213"/>
              <a:ext cx="427037" cy="349250"/>
              <a:chOff x="2839" y="3501"/>
              <a:chExt cx="755" cy="803"/>
            </a:xfrm>
          </p:grpSpPr>
          <p:pic>
            <p:nvPicPr>
              <p:cNvPr id="49508" name="Picture 597"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49509" name="Freeform 59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49197" name="Group 599"/>
            <p:cNvGrpSpPr>
              <a:grpSpLocks/>
            </p:cNvGrpSpPr>
            <p:nvPr/>
          </p:nvGrpSpPr>
          <p:grpSpPr bwMode="auto">
            <a:xfrm>
              <a:off x="6550025" y="5238750"/>
              <a:ext cx="427037" cy="350838"/>
              <a:chOff x="2839" y="3501"/>
              <a:chExt cx="755" cy="803"/>
            </a:xfrm>
          </p:grpSpPr>
          <p:pic>
            <p:nvPicPr>
              <p:cNvPr id="49506" name="Picture 600"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49507" name="Freeform 6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pic>
          <p:nvPicPr>
            <p:cNvPr id="49198" name="Picture 603" descr="car_icon_small"/>
            <p:cNvPicPr>
              <a:picLocks noChangeAspect="1" noChangeArrowheads="1"/>
            </p:cNvPicPr>
            <p:nvPr/>
          </p:nvPicPr>
          <p:blipFill>
            <a:blip r:embed="rId7" cstate="print"/>
            <a:srcRect/>
            <a:stretch>
              <a:fillRect/>
            </a:stretch>
          </p:blipFill>
          <p:spPr bwMode="auto">
            <a:xfrm>
              <a:off x="6342063" y="1720850"/>
              <a:ext cx="849312" cy="168275"/>
            </a:xfrm>
            <a:prstGeom prst="rect">
              <a:avLst/>
            </a:prstGeom>
            <a:noFill/>
            <a:ln w="9525">
              <a:noFill/>
              <a:miter lim="800000"/>
              <a:headEnd/>
              <a:tailEnd/>
            </a:ln>
          </p:spPr>
        </p:pic>
        <p:grpSp>
          <p:nvGrpSpPr>
            <p:cNvPr id="49199" name="Group 652"/>
            <p:cNvGrpSpPr>
              <a:grpSpLocks/>
            </p:cNvGrpSpPr>
            <p:nvPr/>
          </p:nvGrpSpPr>
          <p:grpSpPr bwMode="auto">
            <a:xfrm>
              <a:off x="5613400" y="1546225"/>
              <a:ext cx="415925" cy="385763"/>
              <a:chOff x="2751" y="1851"/>
              <a:chExt cx="462" cy="478"/>
            </a:xfrm>
          </p:grpSpPr>
          <p:pic>
            <p:nvPicPr>
              <p:cNvPr id="49504" name="Picture 653" descr="iphone_stylized_small"/>
              <p:cNvPicPr>
                <a:picLocks noChangeAspect="1" noChangeArrowheads="1"/>
              </p:cNvPicPr>
              <p:nvPr/>
            </p:nvPicPr>
            <p:blipFill>
              <a:blip r:embed="rId8" cstate="print"/>
              <a:srcRect/>
              <a:stretch>
                <a:fillRect/>
              </a:stretch>
            </p:blipFill>
            <p:spPr bwMode="auto">
              <a:xfrm>
                <a:off x="2928" y="1922"/>
                <a:ext cx="152" cy="407"/>
              </a:xfrm>
              <a:prstGeom prst="rect">
                <a:avLst/>
              </a:prstGeom>
              <a:noFill/>
              <a:ln w="9525">
                <a:noFill/>
                <a:miter lim="800000"/>
                <a:headEnd/>
                <a:tailEnd/>
              </a:ln>
            </p:spPr>
          </p:pic>
          <p:pic>
            <p:nvPicPr>
              <p:cNvPr id="49505" name="Picture 654" descr="antenna_radiation_stylized"/>
              <p:cNvPicPr>
                <a:picLocks noChangeAspect="1" noChangeArrowheads="1"/>
              </p:cNvPicPr>
              <p:nvPr/>
            </p:nvPicPr>
            <p:blipFill>
              <a:blip r:embed="rId9" cstate="print"/>
              <a:srcRect/>
              <a:stretch>
                <a:fillRect/>
              </a:stretch>
            </p:blipFill>
            <p:spPr bwMode="auto">
              <a:xfrm>
                <a:off x="2751" y="1851"/>
                <a:ext cx="462" cy="110"/>
              </a:xfrm>
              <a:prstGeom prst="rect">
                <a:avLst/>
              </a:prstGeom>
              <a:noFill/>
              <a:ln w="9525">
                <a:noFill/>
                <a:miter lim="800000"/>
                <a:headEnd/>
                <a:tailEnd/>
              </a:ln>
            </p:spPr>
          </p:pic>
        </p:grpSp>
        <p:grpSp>
          <p:nvGrpSpPr>
            <p:cNvPr id="49200" name="Group 665"/>
            <p:cNvGrpSpPr>
              <a:grpSpLocks/>
            </p:cNvGrpSpPr>
            <p:nvPr/>
          </p:nvGrpSpPr>
          <p:grpSpPr bwMode="auto">
            <a:xfrm>
              <a:off x="7689850" y="2395538"/>
              <a:ext cx="390525" cy="169863"/>
              <a:chOff x="4650" y="1129"/>
              <a:chExt cx="246" cy="95"/>
            </a:xfrm>
          </p:grpSpPr>
          <p:sp>
            <p:nvSpPr>
              <p:cNvPr id="4949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949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949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9499" name="Group 659"/>
              <p:cNvGrpSpPr>
                <a:grpSpLocks/>
              </p:cNvGrpSpPr>
              <p:nvPr/>
            </p:nvGrpSpPr>
            <p:grpSpPr bwMode="auto">
              <a:xfrm>
                <a:off x="4699" y="1145"/>
                <a:ext cx="138" cy="29"/>
                <a:chOff x="2468" y="1332"/>
                <a:chExt cx="310" cy="60"/>
              </a:xfrm>
            </p:grpSpPr>
            <p:sp>
              <p:nvSpPr>
                <p:cNvPr id="49502"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9503"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9500" name="Line 662"/>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9501" name="Line 663"/>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9201" name="Group 666"/>
            <p:cNvGrpSpPr>
              <a:grpSpLocks/>
            </p:cNvGrpSpPr>
            <p:nvPr/>
          </p:nvGrpSpPr>
          <p:grpSpPr bwMode="auto">
            <a:xfrm>
              <a:off x="7762875" y="2757488"/>
              <a:ext cx="390525" cy="176213"/>
              <a:chOff x="4650" y="1129"/>
              <a:chExt cx="246" cy="95"/>
            </a:xfrm>
          </p:grpSpPr>
          <p:sp>
            <p:nvSpPr>
              <p:cNvPr id="4948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948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949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9491" name="Group 670"/>
              <p:cNvGrpSpPr>
                <a:grpSpLocks/>
              </p:cNvGrpSpPr>
              <p:nvPr/>
            </p:nvGrpSpPr>
            <p:grpSpPr bwMode="auto">
              <a:xfrm>
                <a:off x="4699" y="1145"/>
                <a:ext cx="138" cy="29"/>
                <a:chOff x="2468" y="1332"/>
                <a:chExt cx="310" cy="60"/>
              </a:xfrm>
            </p:grpSpPr>
            <p:sp>
              <p:nvSpPr>
                <p:cNvPr id="49494" name="Freeform 6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9495" name="Freeform 6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9492" name="Line 673"/>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9493" name="Line 674"/>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9202" name="Group 675"/>
            <p:cNvGrpSpPr>
              <a:grpSpLocks/>
            </p:cNvGrpSpPr>
            <p:nvPr/>
          </p:nvGrpSpPr>
          <p:grpSpPr bwMode="auto">
            <a:xfrm>
              <a:off x="7204075" y="2493963"/>
              <a:ext cx="390525" cy="169863"/>
              <a:chOff x="4650" y="1129"/>
              <a:chExt cx="246" cy="95"/>
            </a:xfrm>
          </p:grpSpPr>
          <p:sp>
            <p:nvSpPr>
              <p:cNvPr id="4948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948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948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9483" name="Group 679"/>
              <p:cNvGrpSpPr>
                <a:grpSpLocks/>
              </p:cNvGrpSpPr>
              <p:nvPr/>
            </p:nvGrpSpPr>
            <p:grpSpPr bwMode="auto">
              <a:xfrm>
                <a:off x="4699" y="1145"/>
                <a:ext cx="138" cy="29"/>
                <a:chOff x="2468" y="1332"/>
                <a:chExt cx="310" cy="60"/>
              </a:xfrm>
            </p:grpSpPr>
            <p:sp>
              <p:nvSpPr>
                <p:cNvPr id="49486"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9487"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9484" name="Line 682"/>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9485" name="Line 683"/>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9203" name="Group 684"/>
            <p:cNvGrpSpPr>
              <a:grpSpLocks/>
            </p:cNvGrpSpPr>
            <p:nvPr/>
          </p:nvGrpSpPr>
          <p:grpSpPr bwMode="auto">
            <a:xfrm>
              <a:off x="7215188" y="2757488"/>
              <a:ext cx="390525" cy="169863"/>
              <a:chOff x="4650" y="1129"/>
              <a:chExt cx="246" cy="95"/>
            </a:xfrm>
          </p:grpSpPr>
          <p:sp>
            <p:nvSpPr>
              <p:cNvPr id="4947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947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947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9475" name="Group 688"/>
              <p:cNvGrpSpPr>
                <a:grpSpLocks/>
              </p:cNvGrpSpPr>
              <p:nvPr/>
            </p:nvGrpSpPr>
            <p:grpSpPr bwMode="auto">
              <a:xfrm>
                <a:off x="4699" y="1145"/>
                <a:ext cx="138" cy="29"/>
                <a:chOff x="2468" y="1332"/>
                <a:chExt cx="310" cy="60"/>
              </a:xfrm>
            </p:grpSpPr>
            <p:sp>
              <p:nvSpPr>
                <p:cNvPr id="49478"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9479"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9476" name="Line 691"/>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9477" name="Line 692"/>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sp>
          <p:nvSpPr>
            <p:cNvPr id="49204"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p:spPr>
          <p:txBody>
            <a:bodyPr/>
            <a:lstStyle/>
            <a:p>
              <a:endParaRPr lang="en-US"/>
            </a:p>
          </p:txBody>
        </p:sp>
        <p:grpSp>
          <p:nvGrpSpPr>
            <p:cNvPr id="49205" name="Group 694"/>
            <p:cNvGrpSpPr>
              <a:grpSpLocks/>
            </p:cNvGrpSpPr>
            <p:nvPr/>
          </p:nvGrpSpPr>
          <p:grpSpPr bwMode="auto">
            <a:xfrm>
              <a:off x="7400925" y="3911600"/>
              <a:ext cx="485775" cy="203200"/>
              <a:chOff x="4650" y="1129"/>
              <a:chExt cx="246" cy="95"/>
            </a:xfrm>
          </p:grpSpPr>
          <p:sp>
            <p:nvSpPr>
              <p:cNvPr id="4946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946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946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9467" name="Group 698"/>
              <p:cNvGrpSpPr>
                <a:grpSpLocks/>
              </p:cNvGrpSpPr>
              <p:nvPr/>
            </p:nvGrpSpPr>
            <p:grpSpPr bwMode="auto">
              <a:xfrm>
                <a:off x="4699" y="1145"/>
                <a:ext cx="138" cy="29"/>
                <a:chOff x="2468" y="1332"/>
                <a:chExt cx="310" cy="60"/>
              </a:xfrm>
            </p:grpSpPr>
            <p:sp>
              <p:nvSpPr>
                <p:cNvPr id="49470"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9471"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9468" name="Line 701"/>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9469" name="Line 702"/>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9206" name="Group 712"/>
            <p:cNvGrpSpPr>
              <a:grpSpLocks/>
            </p:cNvGrpSpPr>
            <p:nvPr/>
          </p:nvGrpSpPr>
          <p:grpSpPr bwMode="auto">
            <a:xfrm>
              <a:off x="7081838" y="3630613"/>
              <a:ext cx="485775" cy="203200"/>
              <a:chOff x="4650" y="1129"/>
              <a:chExt cx="246" cy="95"/>
            </a:xfrm>
          </p:grpSpPr>
          <p:sp>
            <p:nvSpPr>
              <p:cNvPr id="4945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945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945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9459" name="Group 716"/>
              <p:cNvGrpSpPr>
                <a:grpSpLocks/>
              </p:cNvGrpSpPr>
              <p:nvPr/>
            </p:nvGrpSpPr>
            <p:grpSpPr bwMode="auto">
              <a:xfrm>
                <a:off x="4699" y="1145"/>
                <a:ext cx="138" cy="29"/>
                <a:chOff x="2468" y="1332"/>
                <a:chExt cx="310" cy="60"/>
              </a:xfrm>
            </p:grpSpPr>
            <p:sp>
              <p:nvSpPr>
                <p:cNvPr id="49462"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9463"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9460" name="Line 719"/>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9461" name="Line 720"/>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9207" name="Group 721"/>
            <p:cNvGrpSpPr>
              <a:grpSpLocks/>
            </p:cNvGrpSpPr>
            <p:nvPr/>
          </p:nvGrpSpPr>
          <p:grpSpPr bwMode="auto">
            <a:xfrm>
              <a:off x="7743825" y="3643313"/>
              <a:ext cx="485775" cy="203200"/>
              <a:chOff x="4650" y="1129"/>
              <a:chExt cx="246" cy="95"/>
            </a:xfrm>
          </p:grpSpPr>
          <p:sp>
            <p:nvSpPr>
              <p:cNvPr id="4944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944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945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9451" name="Group 725"/>
              <p:cNvGrpSpPr>
                <a:grpSpLocks/>
              </p:cNvGrpSpPr>
              <p:nvPr/>
            </p:nvGrpSpPr>
            <p:grpSpPr bwMode="auto">
              <a:xfrm>
                <a:off x="4699" y="1145"/>
                <a:ext cx="138" cy="29"/>
                <a:chOff x="2468" y="1332"/>
                <a:chExt cx="310" cy="60"/>
              </a:xfrm>
            </p:grpSpPr>
            <p:sp>
              <p:nvSpPr>
                <p:cNvPr id="49454"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9455"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9452" name="Line 728"/>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9453" name="Line 729"/>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9208" name="Group 730"/>
            <p:cNvGrpSpPr>
              <a:grpSpLocks/>
            </p:cNvGrpSpPr>
            <p:nvPr/>
          </p:nvGrpSpPr>
          <p:grpSpPr bwMode="auto">
            <a:xfrm>
              <a:off x="6962775" y="4505325"/>
              <a:ext cx="619125" cy="242888"/>
              <a:chOff x="4650" y="1129"/>
              <a:chExt cx="246" cy="95"/>
            </a:xfrm>
          </p:grpSpPr>
          <p:sp>
            <p:nvSpPr>
              <p:cNvPr id="4944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944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944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9443" name="Group 734"/>
              <p:cNvGrpSpPr>
                <a:grpSpLocks/>
              </p:cNvGrpSpPr>
              <p:nvPr/>
            </p:nvGrpSpPr>
            <p:grpSpPr bwMode="auto">
              <a:xfrm>
                <a:off x="4699" y="1145"/>
                <a:ext cx="138" cy="29"/>
                <a:chOff x="2468" y="1332"/>
                <a:chExt cx="310" cy="60"/>
              </a:xfrm>
            </p:grpSpPr>
            <p:sp>
              <p:nvSpPr>
                <p:cNvPr id="49446" name="Freeform 7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9447" name="Freeform 7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9444" name="Line 737"/>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9445" name="Line 738"/>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9209" name="Group 739"/>
            <p:cNvGrpSpPr>
              <a:grpSpLocks/>
            </p:cNvGrpSpPr>
            <p:nvPr/>
          </p:nvGrpSpPr>
          <p:grpSpPr bwMode="auto">
            <a:xfrm>
              <a:off x="7596188" y="4803775"/>
              <a:ext cx="619125" cy="242888"/>
              <a:chOff x="4650" y="1129"/>
              <a:chExt cx="246" cy="95"/>
            </a:xfrm>
          </p:grpSpPr>
          <p:sp>
            <p:nvSpPr>
              <p:cNvPr id="4943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943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943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9435" name="Group 743"/>
              <p:cNvGrpSpPr>
                <a:grpSpLocks/>
              </p:cNvGrpSpPr>
              <p:nvPr/>
            </p:nvGrpSpPr>
            <p:grpSpPr bwMode="auto">
              <a:xfrm>
                <a:off x="4699" y="1145"/>
                <a:ext cx="138" cy="29"/>
                <a:chOff x="2468" y="1332"/>
                <a:chExt cx="310" cy="60"/>
              </a:xfrm>
            </p:grpSpPr>
            <p:sp>
              <p:nvSpPr>
                <p:cNvPr id="49438" name="Freeform 7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9439" name="Freeform 7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9436" name="Line 746"/>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9437" name="Line 747"/>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9210" name="Group 748"/>
            <p:cNvGrpSpPr>
              <a:grpSpLocks/>
            </p:cNvGrpSpPr>
            <p:nvPr/>
          </p:nvGrpSpPr>
          <p:grpSpPr bwMode="auto">
            <a:xfrm>
              <a:off x="6246813" y="4848225"/>
              <a:ext cx="619125" cy="242888"/>
              <a:chOff x="4650" y="1129"/>
              <a:chExt cx="246" cy="95"/>
            </a:xfrm>
          </p:grpSpPr>
          <p:sp>
            <p:nvSpPr>
              <p:cNvPr id="4942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942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942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9427" name="Group 752"/>
              <p:cNvGrpSpPr>
                <a:grpSpLocks/>
              </p:cNvGrpSpPr>
              <p:nvPr/>
            </p:nvGrpSpPr>
            <p:grpSpPr bwMode="auto">
              <a:xfrm>
                <a:off x="4699" y="1145"/>
                <a:ext cx="138" cy="29"/>
                <a:chOff x="2468" y="1332"/>
                <a:chExt cx="310" cy="60"/>
              </a:xfrm>
            </p:grpSpPr>
            <p:sp>
              <p:nvSpPr>
                <p:cNvPr id="49430" name="Freeform 7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9431" name="Freeform 7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9428" name="Line 755"/>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9429" name="Line 756"/>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9211" name="Group 757"/>
            <p:cNvGrpSpPr>
              <a:grpSpLocks/>
            </p:cNvGrpSpPr>
            <p:nvPr/>
          </p:nvGrpSpPr>
          <p:grpSpPr bwMode="auto">
            <a:xfrm>
              <a:off x="6053138" y="3640138"/>
              <a:ext cx="390525" cy="169863"/>
              <a:chOff x="4650" y="1129"/>
              <a:chExt cx="246" cy="95"/>
            </a:xfrm>
          </p:grpSpPr>
          <p:sp>
            <p:nvSpPr>
              <p:cNvPr id="4941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941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941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9419" name="Group 761"/>
              <p:cNvGrpSpPr>
                <a:grpSpLocks/>
              </p:cNvGrpSpPr>
              <p:nvPr/>
            </p:nvGrpSpPr>
            <p:grpSpPr bwMode="auto">
              <a:xfrm>
                <a:off x="4699" y="1145"/>
                <a:ext cx="138" cy="29"/>
                <a:chOff x="2468" y="1332"/>
                <a:chExt cx="310" cy="60"/>
              </a:xfrm>
            </p:grpSpPr>
            <p:sp>
              <p:nvSpPr>
                <p:cNvPr id="49422" name="Freeform 7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9423" name="Freeform 7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9420" name="Line 76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9421" name="Line 76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9212" name="Group 767"/>
            <p:cNvGrpSpPr>
              <a:grpSpLocks/>
            </p:cNvGrpSpPr>
            <p:nvPr/>
          </p:nvGrpSpPr>
          <p:grpSpPr bwMode="auto">
            <a:xfrm>
              <a:off x="6353175" y="2487613"/>
              <a:ext cx="390525" cy="169863"/>
              <a:chOff x="4650" y="1129"/>
              <a:chExt cx="246" cy="95"/>
            </a:xfrm>
          </p:grpSpPr>
          <p:sp>
            <p:nvSpPr>
              <p:cNvPr id="4940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940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941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9411" name="Group 771"/>
              <p:cNvGrpSpPr>
                <a:grpSpLocks/>
              </p:cNvGrpSpPr>
              <p:nvPr/>
            </p:nvGrpSpPr>
            <p:grpSpPr bwMode="auto">
              <a:xfrm>
                <a:off x="4699" y="1145"/>
                <a:ext cx="138" cy="29"/>
                <a:chOff x="2468" y="1332"/>
                <a:chExt cx="310" cy="60"/>
              </a:xfrm>
            </p:grpSpPr>
            <p:sp>
              <p:nvSpPr>
                <p:cNvPr id="49414" name="Freeform 7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9415" name="Freeform 7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9412" name="Line 77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9413" name="Line 77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9213" name="Group 776"/>
            <p:cNvGrpSpPr>
              <a:grpSpLocks/>
            </p:cNvGrpSpPr>
            <p:nvPr/>
          </p:nvGrpSpPr>
          <p:grpSpPr bwMode="auto">
            <a:xfrm>
              <a:off x="5611813" y="3500438"/>
              <a:ext cx="506412" cy="352425"/>
              <a:chOff x="2967" y="478"/>
              <a:chExt cx="788" cy="625"/>
            </a:xfrm>
          </p:grpSpPr>
          <p:pic>
            <p:nvPicPr>
              <p:cNvPr id="49406" name="Picture 777" descr="access_point_stylized_small"/>
              <p:cNvPicPr>
                <a:picLocks noChangeAspect="1" noChangeArrowheads="1"/>
              </p:cNvPicPr>
              <p:nvPr/>
            </p:nvPicPr>
            <p:blipFill>
              <a:blip r:embed="rId10" cstate="print"/>
              <a:srcRect/>
              <a:stretch>
                <a:fillRect/>
              </a:stretch>
            </p:blipFill>
            <p:spPr bwMode="auto">
              <a:xfrm>
                <a:off x="3012" y="559"/>
                <a:ext cx="576" cy="544"/>
              </a:xfrm>
              <a:prstGeom prst="rect">
                <a:avLst/>
              </a:prstGeom>
              <a:noFill/>
              <a:ln w="9525">
                <a:noFill/>
                <a:miter lim="800000"/>
                <a:headEnd/>
                <a:tailEnd/>
              </a:ln>
            </p:spPr>
          </p:pic>
          <p:pic>
            <p:nvPicPr>
              <p:cNvPr id="49407" name="Picture 778" descr="antenna_radiation_stylized"/>
              <p:cNvPicPr>
                <a:picLocks noChangeAspect="1" noChangeArrowheads="1"/>
              </p:cNvPicPr>
              <p:nvPr/>
            </p:nvPicPr>
            <p:blipFill>
              <a:blip r:embed="rId11" cstate="print"/>
              <a:srcRect/>
              <a:stretch>
                <a:fillRect/>
              </a:stretch>
            </p:blipFill>
            <p:spPr bwMode="auto">
              <a:xfrm>
                <a:off x="2967" y="478"/>
                <a:ext cx="788" cy="188"/>
              </a:xfrm>
              <a:prstGeom prst="rect">
                <a:avLst/>
              </a:prstGeom>
              <a:noFill/>
              <a:ln w="9525">
                <a:noFill/>
                <a:miter lim="800000"/>
                <a:headEnd/>
                <a:tailEnd/>
              </a:ln>
            </p:spPr>
          </p:pic>
        </p:grpSp>
        <p:grpSp>
          <p:nvGrpSpPr>
            <p:cNvPr id="49214" name="Group 779"/>
            <p:cNvGrpSpPr>
              <a:grpSpLocks/>
            </p:cNvGrpSpPr>
            <p:nvPr/>
          </p:nvGrpSpPr>
          <p:grpSpPr bwMode="auto">
            <a:xfrm>
              <a:off x="7132638" y="5003800"/>
              <a:ext cx="563562" cy="420688"/>
              <a:chOff x="2967" y="478"/>
              <a:chExt cx="788" cy="625"/>
            </a:xfrm>
          </p:grpSpPr>
          <p:pic>
            <p:nvPicPr>
              <p:cNvPr id="49404" name="Picture 780" descr="access_point_stylized_small"/>
              <p:cNvPicPr>
                <a:picLocks noChangeAspect="1" noChangeArrowheads="1"/>
              </p:cNvPicPr>
              <p:nvPr/>
            </p:nvPicPr>
            <p:blipFill>
              <a:blip r:embed="rId10" cstate="print"/>
              <a:srcRect/>
              <a:stretch>
                <a:fillRect/>
              </a:stretch>
            </p:blipFill>
            <p:spPr bwMode="auto">
              <a:xfrm>
                <a:off x="3012" y="559"/>
                <a:ext cx="576" cy="544"/>
              </a:xfrm>
              <a:prstGeom prst="rect">
                <a:avLst/>
              </a:prstGeom>
              <a:noFill/>
              <a:ln w="9525">
                <a:noFill/>
                <a:miter lim="800000"/>
                <a:headEnd/>
                <a:tailEnd/>
              </a:ln>
            </p:spPr>
          </p:pic>
          <p:pic>
            <p:nvPicPr>
              <p:cNvPr id="49405" name="Picture 781" descr="antenna_radiation_stylized"/>
              <p:cNvPicPr>
                <a:picLocks noChangeAspect="1" noChangeArrowheads="1"/>
              </p:cNvPicPr>
              <p:nvPr/>
            </p:nvPicPr>
            <p:blipFill>
              <a:blip r:embed="rId12" cstate="print"/>
              <a:srcRect/>
              <a:stretch>
                <a:fillRect/>
              </a:stretch>
            </p:blipFill>
            <p:spPr bwMode="auto">
              <a:xfrm>
                <a:off x="2967" y="478"/>
                <a:ext cx="788" cy="188"/>
              </a:xfrm>
              <a:prstGeom prst="rect">
                <a:avLst/>
              </a:prstGeom>
              <a:noFill/>
              <a:ln w="9525">
                <a:noFill/>
                <a:miter lim="800000"/>
                <a:headEnd/>
                <a:tailEnd/>
              </a:ln>
            </p:spPr>
          </p:pic>
        </p:grpSp>
        <p:grpSp>
          <p:nvGrpSpPr>
            <p:cNvPr id="49215" name="Group 782"/>
            <p:cNvGrpSpPr>
              <a:grpSpLocks/>
            </p:cNvGrpSpPr>
            <p:nvPr/>
          </p:nvGrpSpPr>
          <p:grpSpPr bwMode="auto">
            <a:xfrm>
              <a:off x="6061075" y="1844675"/>
              <a:ext cx="457200" cy="631825"/>
              <a:chOff x="742" y="2409"/>
              <a:chExt cx="576" cy="881"/>
            </a:xfrm>
          </p:grpSpPr>
          <p:grpSp>
            <p:nvGrpSpPr>
              <p:cNvPr id="49386" name="Group 783"/>
              <p:cNvGrpSpPr>
                <a:grpSpLocks/>
              </p:cNvGrpSpPr>
              <p:nvPr/>
            </p:nvGrpSpPr>
            <p:grpSpPr bwMode="auto">
              <a:xfrm>
                <a:off x="832" y="2643"/>
                <a:ext cx="376" cy="647"/>
                <a:chOff x="3130" y="3288"/>
                <a:chExt cx="410" cy="742"/>
              </a:xfrm>
            </p:grpSpPr>
            <p:sp>
              <p:nvSpPr>
                <p:cNvPr id="49389" name="Line 270"/>
                <p:cNvSpPr>
                  <a:spLocks noChangeShapeType="1"/>
                </p:cNvSpPr>
                <p:nvPr/>
              </p:nvSpPr>
              <p:spPr bwMode="auto">
                <a:xfrm flipH="1">
                  <a:off x="3130" y="3288"/>
                  <a:ext cx="205" cy="672"/>
                </a:xfrm>
                <a:prstGeom prst="line">
                  <a:avLst/>
                </a:prstGeom>
                <a:noFill/>
                <a:ln w="19050">
                  <a:solidFill>
                    <a:schemeClr val="tx1"/>
                  </a:solidFill>
                  <a:round/>
                  <a:headEnd/>
                  <a:tailEnd/>
                </a:ln>
              </p:spPr>
              <p:txBody>
                <a:bodyPr wrap="none"/>
                <a:lstStyle/>
                <a:p>
                  <a:endParaRPr lang="en-US"/>
                </a:p>
              </p:txBody>
            </p:sp>
            <p:sp>
              <p:nvSpPr>
                <p:cNvPr id="49390" name="Line 271"/>
                <p:cNvSpPr>
                  <a:spLocks noChangeShapeType="1"/>
                </p:cNvSpPr>
                <p:nvPr/>
              </p:nvSpPr>
              <p:spPr bwMode="auto">
                <a:xfrm>
                  <a:off x="3335" y="3288"/>
                  <a:ext cx="205" cy="669"/>
                </a:xfrm>
                <a:prstGeom prst="line">
                  <a:avLst/>
                </a:prstGeom>
                <a:noFill/>
                <a:ln w="19050">
                  <a:solidFill>
                    <a:schemeClr val="tx1"/>
                  </a:solidFill>
                  <a:round/>
                  <a:headEnd/>
                  <a:tailEnd/>
                </a:ln>
              </p:spPr>
              <p:txBody>
                <a:bodyPr wrap="none"/>
                <a:lstStyle/>
                <a:p>
                  <a:endParaRPr lang="en-US"/>
                </a:p>
              </p:txBody>
            </p:sp>
            <p:sp>
              <p:nvSpPr>
                <p:cNvPr id="49391" name="Line 272"/>
                <p:cNvSpPr>
                  <a:spLocks noChangeShapeType="1"/>
                </p:cNvSpPr>
                <p:nvPr/>
              </p:nvSpPr>
              <p:spPr bwMode="auto">
                <a:xfrm>
                  <a:off x="3130" y="3957"/>
                  <a:ext cx="205" cy="73"/>
                </a:xfrm>
                <a:prstGeom prst="line">
                  <a:avLst/>
                </a:prstGeom>
                <a:noFill/>
                <a:ln w="19050">
                  <a:solidFill>
                    <a:schemeClr val="tx1"/>
                  </a:solidFill>
                  <a:round/>
                  <a:headEnd/>
                  <a:tailEnd/>
                </a:ln>
              </p:spPr>
              <p:txBody>
                <a:bodyPr wrap="none"/>
                <a:lstStyle/>
                <a:p>
                  <a:endParaRPr lang="en-US"/>
                </a:p>
              </p:txBody>
            </p:sp>
            <p:sp>
              <p:nvSpPr>
                <p:cNvPr id="49392" name="Line 273"/>
                <p:cNvSpPr>
                  <a:spLocks noChangeShapeType="1"/>
                </p:cNvSpPr>
                <p:nvPr/>
              </p:nvSpPr>
              <p:spPr bwMode="auto">
                <a:xfrm flipH="1">
                  <a:off x="3335" y="3957"/>
                  <a:ext cx="205" cy="73"/>
                </a:xfrm>
                <a:prstGeom prst="line">
                  <a:avLst/>
                </a:prstGeom>
                <a:noFill/>
                <a:ln w="19050">
                  <a:solidFill>
                    <a:schemeClr val="tx1"/>
                  </a:solidFill>
                  <a:round/>
                  <a:headEnd/>
                  <a:tailEnd/>
                </a:ln>
              </p:spPr>
              <p:txBody>
                <a:bodyPr wrap="none"/>
                <a:lstStyle/>
                <a:p>
                  <a:endParaRPr lang="en-US"/>
                </a:p>
              </p:txBody>
            </p:sp>
            <p:sp>
              <p:nvSpPr>
                <p:cNvPr id="49393" name="Line 274"/>
                <p:cNvSpPr>
                  <a:spLocks noChangeShapeType="1"/>
                </p:cNvSpPr>
                <p:nvPr/>
              </p:nvSpPr>
              <p:spPr bwMode="auto">
                <a:xfrm>
                  <a:off x="3335" y="3303"/>
                  <a:ext cx="0" cy="727"/>
                </a:xfrm>
                <a:prstGeom prst="line">
                  <a:avLst/>
                </a:prstGeom>
                <a:noFill/>
                <a:ln w="19050">
                  <a:solidFill>
                    <a:schemeClr val="tx1"/>
                  </a:solidFill>
                  <a:round/>
                  <a:headEnd/>
                  <a:tailEnd/>
                </a:ln>
              </p:spPr>
              <p:txBody>
                <a:bodyPr wrap="none"/>
                <a:lstStyle/>
                <a:p>
                  <a:endParaRPr lang="en-US"/>
                </a:p>
              </p:txBody>
            </p:sp>
            <p:sp>
              <p:nvSpPr>
                <p:cNvPr id="49394" name="Line 275"/>
                <p:cNvSpPr>
                  <a:spLocks noChangeShapeType="1"/>
                </p:cNvSpPr>
                <p:nvPr/>
              </p:nvSpPr>
              <p:spPr bwMode="auto">
                <a:xfrm flipV="1">
                  <a:off x="3130" y="3888"/>
                  <a:ext cx="205" cy="72"/>
                </a:xfrm>
                <a:prstGeom prst="line">
                  <a:avLst/>
                </a:prstGeom>
                <a:noFill/>
                <a:ln w="19050">
                  <a:solidFill>
                    <a:schemeClr val="tx1"/>
                  </a:solidFill>
                  <a:round/>
                  <a:headEnd/>
                  <a:tailEnd/>
                </a:ln>
              </p:spPr>
              <p:txBody>
                <a:bodyPr wrap="none"/>
                <a:lstStyle/>
                <a:p>
                  <a:endParaRPr lang="en-US"/>
                </a:p>
              </p:txBody>
            </p:sp>
            <p:sp>
              <p:nvSpPr>
                <p:cNvPr id="49395" name="Line 276"/>
                <p:cNvSpPr>
                  <a:spLocks noChangeShapeType="1"/>
                </p:cNvSpPr>
                <p:nvPr/>
              </p:nvSpPr>
              <p:spPr bwMode="auto">
                <a:xfrm flipH="1" flipV="1">
                  <a:off x="3335" y="3888"/>
                  <a:ext cx="205" cy="69"/>
                </a:xfrm>
                <a:prstGeom prst="line">
                  <a:avLst/>
                </a:prstGeom>
                <a:noFill/>
                <a:ln w="19050">
                  <a:solidFill>
                    <a:schemeClr val="tx1"/>
                  </a:solidFill>
                  <a:round/>
                  <a:headEnd/>
                  <a:tailEnd/>
                </a:ln>
              </p:spPr>
              <p:txBody>
                <a:bodyPr wrap="none"/>
                <a:lstStyle/>
                <a:p>
                  <a:endParaRPr lang="en-US"/>
                </a:p>
              </p:txBody>
            </p:sp>
            <p:sp>
              <p:nvSpPr>
                <p:cNvPr id="49396" name="Line 277"/>
                <p:cNvSpPr>
                  <a:spLocks noChangeShapeType="1"/>
                </p:cNvSpPr>
                <p:nvPr/>
              </p:nvSpPr>
              <p:spPr bwMode="auto">
                <a:xfrm>
                  <a:off x="3217" y="3668"/>
                  <a:ext cx="118" cy="55"/>
                </a:xfrm>
                <a:prstGeom prst="line">
                  <a:avLst/>
                </a:prstGeom>
                <a:noFill/>
                <a:ln w="19050">
                  <a:solidFill>
                    <a:schemeClr val="tx1"/>
                  </a:solidFill>
                  <a:round/>
                  <a:headEnd/>
                  <a:tailEnd/>
                </a:ln>
              </p:spPr>
              <p:txBody>
                <a:bodyPr wrap="none"/>
                <a:lstStyle/>
                <a:p>
                  <a:endParaRPr lang="en-US"/>
                </a:p>
              </p:txBody>
            </p:sp>
            <p:sp>
              <p:nvSpPr>
                <p:cNvPr id="49397" name="Line 278"/>
                <p:cNvSpPr>
                  <a:spLocks noChangeShapeType="1"/>
                </p:cNvSpPr>
                <p:nvPr/>
              </p:nvSpPr>
              <p:spPr bwMode="auto">
                <a:xfrm flipV="1">
                  <a:off x="3335" y="3668"/>
                  <a:ext cx="124" cy="55"/>
                </a:xfrm>
                <a:prstGeom prst="line">
                  <a:avLst/>
                </a:prstGeom>
                <a:noFill/>
                <a:ln w="19050">
                  <a:solidFill>
                    <a:schemeClr val="tx1"/>
                  </a:solidFill>
                  <a:round/>
                  <a:headEnd/>
                  <a:tailEnd/>
                </a:ln>
              </p:spPr>
              <p:txBody>
                <a:bodyPr wrap="none"/>
                <a:lstStyle/>
                <a:p>
                  <a:endParaRPr lang="en-US"/>
                </a:p>
              </p:txBody>
            </p:sp>
            <p:sp>
              <p:nvSpPr>
                <p:cNvPr id="49398" name="Line 279"/>
                <p:cNvSpPr>
                  <a:spLocks noChangeShapeType="1"/>
                </p:cNvSpPr>
                <p:nvPr/>
              </p:nvSpPr>
              <p:spPr bwMode="auto">
                <a:xfrm>
                  <a:off x="3178" y="3766"/>
                  <a:ext cx="152" cy="75"/>
                </a:xfrm>
                <a:prstGeom prst="line">
                  <a:avLst/>
                </a:prstGeom>
                <a:noFill/>
                <a:ln w="19050">
                  <a:solidFill>
                    <a:schemeClr val="tx1"/>
                  </a:solidFill>
                  <a:round/>
                  <a:headEnd/>
                  <a:tailEnd/>
                </a:ln>
              </p:spPr>
              <p:txBody>
                <a:bodyPr wrap="none"/>
                <a:lstStyle/>
                <a:p>
                  <a:endParaRPr lang="en-US"/>
                </a:p>
              </p:txBody>
            </p:sp>
            <p:sp>
              <p:nvSpPr>
                <p:cNvPr id="49399" name="Line 280"/>
                <p:cNvSpPr>
                  <a:spLocks noChangeShapeType="1"/>
                </p:cNvSpPr>
                <p:nvPr/>
              </p:nvSpPr>
              <p:spPr bwMode="auto">
                <a:xfrm flipV="1">
                  <a:off x="3335" y="3781"/>
                  <a:ext cx="153" cy="66"/>
                </a:xfrm>
                <a:prstGeom prst="line">
                  <a:avLst/>
                </a:prstGeom>
                <a:noFill/>
                <a:ln w="19050">
                  <a:solidFill>
                    <a:schemeClr val="tx1"/>
                  </a:solidFill>
                  <a:round/>
                  <a:headEnd/>
                  <a:tailEnd/>
                </a:ln>
              </p:spPr>
              <p:txBody>
                <a:bodyPr wrap="none"/>
                <a:lstStyle/>
                <a:p>
                  <a:endParaRPr lang="en-US"/>
                </a:p>
              </p:txBody>
            </p:sp>
            <p:sp>
              <p:nvSpPr>
                <p:cNvPr id="49400" name="Line 281"/>
                <p:cNvSpPr>
                  <a:spLocks noChangeShapeType="1"/>
                </p:cNvSpPr>
                <p:nvPr/>
              </p:nvSpPr>
              <p:spPr bwMode="auto">
                <a:xfrm flipV="1">
                  <a:off x="3335" y="3567"/>
                  <a:ext cx="78" cy="27"/>
                </a:xfrm>
                <a:prstGeom prst="line">
                  <a:avLst/>
                </a:prstGeom>
                <a:noFill/>
                <a:ln w="19050">
                  <a:solidFill>
                    <a:schemeClr val="tx1"/>
                  </a:solidFill>
                  <a:round/>
                  <a:headEnd/>
                  <a:tailEnd/>
                </a:ln>
              </p:spPr>
              <p:txBody>
                <a:bodyPr wrap="none"/>
                <a:lstStyle/>
                <a:p>
                  <a:endParaRPr lang="en-US"/>
                </a:p>
              </p:txBody>
            </p:sp>
            <p:sp>
              <p:nvSpPr>
                <p:cNvPr id="49401" name="Line 282"/>
                <p:cNvSpPr>
                  <a:spLocks noChangeShapeType="1"/>
                </p:cNvSpPr>
                <p:nvPr/>
              </p:nvSpPr>
              <p:spPr bwMode="auto">
                <a:xfrm flipV="1">
                  <a:off x="3335" y="3428"/>
                  <a:ext cx="49" cy="21"/>
                </a:xfrm>
                <a:prstGeom prst="line">
                  <a:avLst/>
                </a:prstGeom>
                <a:noFill/>
                <a:ln w="19050">
                  <a:solidFill>
                    <a:schemeClr val="tx1"/>
                  </a:solidFill>
                  <a:round/>
                  <a:headEnd/>
                  <a:tailEnd/>
                </a:ln>
              </p:spPr>
              <p:txBody>
                <a:bodyPr wrap="none"/>
                <a:lstStyle/>
                <a:p>
                  <a:endParaRPr lang="en-US"/>
                </a:p>
              </p:txBody>
            </p:sp>
            <p:sp>
              <p:nvSpPr>
                <p:cNvPr id="49402" name="Line 283"/>
                <p:cNvSpPr>
                  <a:spLocks noChangeShapeType="1"/>
                </p:cNvSpPr>
                <p:nvPr/>
              </p:nvSpPr>
              <p:spPr bwMode="auto">
                <a:xfrm>
                  <a:off x="3247" y="3558"/>
                  <a:ext cx="95" cy="36"/>
                </a:xfrm>
                <a:prstGeom prst="line">
                  <a:avLst/>
                </a:prstGeom>
                <a:noFill/>
                <a:ln w="19050">
                  <a:solidFill>
                    <a:schemeClr val="tx1"/>
                  </a:solidFill>
                  <a:round/>
                  <a:headEnd/>
                  <a:tailEnd/>
                </a:ln>
              </p:spPr>
              <p:txBody>
                <a:bodyPr wrap="none"/>
                <a:lstStyle/>
                <a:p>
                  <a:endParaRPr lang="en-US"/>
                </a:p>
              </p:txBody>
            </p:sp>
            <p:sp>
              <p:nvSpPr>
                <p:cNvPr id="49403" name="Line 284"/>
                <p:cNvSpPr>
                  <a:spLocks noChangeShapeType="1"/>
                </p:cNvSpPr>
                <p:nvPr/>
              </p:nvSpPr>
              <p:spPr bwMode="auto">
                <a:xfrm>
                  <a:off x="3289" y="3422"/>
                  <a:ext cx="55" cy="36"/>
                </a:xfrm>
                <a:prstGeom prst="line">
                  <a:avLst/>
                </a:prstGeom>
                <a:noFill/>
                <a:ln w="19050">
                  <a:solidFill>
                    <a:schemeClr val="tx1"/>
                  </a:solidFill>
                  <a:round/>
                  <a:headEnd/>
                  <a:tailEnd/>
                </a:ln>
              </p:spPr>
              <p:txBody>
                <a:bodyPr wrap="none"/>
                <a:lstStyle/>
                <a:p>
                  <a:endParaRPr lang="en-US"/>
                </a:p>
              </p:txBody>
            </p:sp>
          </p:grpSp>
          <p:pic>
            <p:nvPicPr>
              <p:cNvPr id="49387" name="Picture 799" descr="cell_tower_radiation copy"/>
              <p:cNvPicPr>
                <a:picLocks noChangeAspect="1" noChangeArrowheads="1"/>
              </p:cNvPicPr>
              <p:nvPr/>
            </p:nvPicPr>
            <p:blipFill>
              <a:blip r:embed="rId13" cstate="print"/>
              <a:srcRect/>
              <a:stretch>
                <a:fillRect/>
              </a:stretch>
            </p:blipFill>
            <p:spPr bwMode="auto">
              <a:xfrm>
                <a:off x="742" y="2409"/>
                <a:ext cx="576" cy="464"/>
              </a:xfrm>
              <a:prstGeom prst="rect">
                <a:avLst/>
              </a:prstGeom>
              <a:noFill/>
              <a:ln w="9525">
                <a:noFill/>
                <a:miter lim="800000"/>
                <a:headEnd/>
                <a:tailEnd/>
              </a:ln>
            </p:spPr>
          </p:pic>
          <p:sp>
            <p:nvSpPr>
              <p:cNvPr id="49388"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p>
                <a:endParaRPr lang="en-US"/>
              </a:p>
            </p:txBody>
          </p:sp>
        </p:grpSp>
        <p:sp>
          <p:nvSpPr>
            <p:cNvPr id="49216" name="Text Box 580"/>
            <p:cNvSpPr txBox="1">
              <a:spLocks noChangeArrowheads="1"/>
            </p:cNvSpPr>
            <p:nvPr/>
          </p:nvSpPr>
          <p:spPr bwMode="auto">
            <a:xfrm>
              <a:off x="5957888" y="1384300"/>
              <a:ext cx="1549400" cy="336550"/>
            </a:xfrm>
            <a:prstGeom prst="rect">
              <a:avLst/>
            </a:prstGeom>
            <a:noFill/>
            <a:ln w="9525">
              <a:noFill/>
              <a:miter lim="800000"/>
              <a:headEnd/>
              <a:tailEnd/>
            </a:ln>
          </p:spPr>
          <p:txBody>
            <a:bodyPr wrap="none">
              <a:spAutoFit/>
            </a:bodyPr>
            <a:lstStyle/>
            <a:p>
              <a:r>
                <a:rPr lang="en-US" sz="1600"/>
                <a:t>mobile network</a:t>
              </a:r>
            </a:p>
          </p:txBody>
        </p:sp>
        <p:sp>
          <p:nvSpPr>
            <p:cNvPr id="49217" name="Text Box 580"/>
            <p:cNvSpPr txBox="1">
              <a:spLocks noChangeArrowheads="1"/>
            </p:cNvSpPr>
            <p:nvPr/>
          </p:nvSpPr>
          <p:spPr bwMode="auto">
            <a:xfrm>
              <a:off x="7561263" y="2071688"/>
              <a:ext cx="1108075" cy="336550"/>
            </a:xfrm>
            <a:prstGeom prst="rect">
              <a:avLst/>
            </a:prstGeom>
            <a:noFill/>
            <a:ln w="9525">
              <a:noFill/>
              <a:miter lim="800000"/>
              <a:headEnd/>
              <a:tailEnd/>
            </a:ln>
          </p:spPr>
          <p:txBody>
            <a:bodyPr wrap="none">
              <a:spAutoFit/>
            </a:bodyPr>
            <a:lstStyle/>
            <a:p>
              <a:r>
                <a:rPr lang="en-US" sz="1600"/>
                <a:t>global ISP</a:t>
              </a:r>
            </a:p>
          </p:txBody>
        </p:sp>
        <p:sp>
          <p:nvSpPr>
            <p:cNvPr id="49218" name="Text Box 580"/>
            <p:cNvSpPr txBox="1">
              <a:spLocks noChangeArrowheads="1"/>
            </p:cNvSpPr>
            <p:nvPr/>
          </p:nvSpPr>
          <p:spPr bwMode="auto">
            <a:xfrm>
              <a:off x="7337425" y="3298825"/>
              <a:ext cx="1289050" cy="336550"/>
            </a:xfrm>
            <a:prstGeom prst="rect">
              <a:avLst/>
            </a:prstGeom>
            <a:noFill/>
            <a:ln w="9525">
              <a:noFill/>
              <a:miter lim="800000"/>
              <a:headEnd/>
              <a:tailEnd/>
            </a:ln>
          </p:spPr>
          <p:txBody>
            <a:bodyPr wrap="none">
              <a:spAutoFit/>
            </a:bodyPr>
            <a:lstStyle/>
            <a:p>
              <a:r>
                <a:rPr lang="en-US" sz="1600"/>
                <a:t>regional ISP</a:t>
              </a:r>
            </a:p>
          </p:txBody>
        </p:sp>
        <p:sp>
          <p:nvSpPr>
            <p:cNvPr id="49219" name="Text Box 580"/>
            <p:cNvSpPr txBox="1">
              <a:spLocks noChangeArrowheads="1"/>
            </p:cNvSpPr>
            <p:nvPr/>
          </p:nvSpPr>
          <p:spPr bwMode="auto">
            <a:xfrm>
              <a:off x="6324600" y="2963863"/>
              <a:ext cx="895350" cy="482600"/>
            </a:xfrm>
            <a:prstGeom prst="rect">
              <a:avLst/>
            </a:prstGeom>
            <a:noFill/>
            <a:ln w="9525">
              <a:noFill/>
              <a:miter lim="800000"/>
              <a:headEnd/>
              <a:tailEnd/>
            </a:ln>
          </p:spPr>
          <p:txBody>
            <a:bodyPr wrap="none">
              <a:spAutoFit/>
            </a:bodyPr>
            <a:lstStyle/>
            <a:p>
              <a:pPr>
                <a:lnSpc>
                  <a:spcPct val="80000"/>
                </a:lnSpc>
              </a:pPr>
              <a:r>
                <a:rPr lang="en-US" sz="1600"/>
                <a:t>home </a:t>
              </a:r>
            </a:p>
            <a:p>
              <a:pPr>
                <a:lnSpc>
                  <a:spcPct val="80000"/>
                </a:lnSpc>
              </a:pPr>
              <a:r>
                <a:rPr lang="en-US" sz="1600"/>
                <a:t>network</a:t>
              </a:r>
            </a:p>
          </p:txBody>
        </p:sp>
        <p:sp>
          <p:nvSpPr>
            <p:cNvPr id="49220" name="Text Box 580"/>
            <p:cNvSpPr txBox="1">
              <a:spLocks noChangeArrowheads="1"/>
            </p:cNvSpPr>
            <p:nvPr/>
          </p:nvSpPr>
          <p:spPr bwMode="auto">
            <a:xfrm>
              <a:off x="5584825" y="5645150"/>
              <a:ext cx="1295400" cy="482600"/>
            </a:xfrm>
            <a:prstGeom prst="rect">
              <a:avLst/>
            </a:prstGeom>
            <a:noFill/>
            <a:ln w="9525">
              <a:noFill/>
              <a:miter lim="800000"/>
              <a:headEnd/>
              <a:tailEnd/>
            </a:ln>
          </p:spPr>
          <p:txBody>
            <a:bodyPr wrap="none">
              <a:spAutoFit/>
            </a:bodyPr>
            <a:lstStyle/>
            <a:p>
              <a:pPr>
                <a:lnSpc>
                  <a:spcPct val="80000"/>
                </a:lnSpc>
              </a:pPr>
              <a:r>
                <a:rPr lang="en-US" sz="1600"/>
                <a:t>institutional</a:t>
              </a:r>
            </a:p>
            <a:p>
              <a:pPr>
                <a:lnSpc>
                  <a:spcPct val="80000"/>
                </a:lnSpc>
              </a:pPr>
              <a:r>
                <a:rPr lang="en-US" sz="1600"/>
                <a:t>       network</a:t>
              </a:r>
            </a:p>
          </p:txBody>
        </p:sp>
        <p:grpSp>
          <p:nvGrpSpPr>
            <p:cNvPr id="49221" name="Group 950"/>
            <p:cNvGrpSpPr>
              <a:grpSpLocks/>
            </p:cNvGrpSpPr>
            <p:nvPr/>
          </p:nvGrpSpPr>
          <p:grpSpPr bwMode="auto">
            <a:xfrm>
              <a:off x="8240713" y="5002213"/>
              <a:ext cx="227012" cy="481013"/>
              <a:chOff x="4140" y="429"/>
              <a:chExt cx="1425" cy="2396"/>
            </a:xfrm>
          </p:grpSpPr>
          <p:sp>
            <p:nvSpPr>
              <p:cNvPr id="49354" name="Freeform 95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49355"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49356" name="Freeform 95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49357" name="Freeform 95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9358"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9359" name="Group 956"/>
              <p:cNvGrpSpPr>
                <a:grpSpLocks/>
              </p:cNvGrpSpPr>
              <p:nvPr/>
            </p:nvGrpSpPr>
            <p:grpSpPr bwMode="auto">
              <a:xfrm>
                <a:off x="4749" y="668"/>
                <a:ext cx="581" cy="145"/>
                <a:chOff x="614" y="2568"/>
                <a:chExt cx="725" cy="139"/>
              </a:xfrm>
            </p:grpSpPr>
            <p:sp>
              <p:nvSpPr>
                <p:cNvPr id="49384" name="AutoShape 957"/>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9385"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9360"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9361" name="Group 960"/>
              <p:cNvGrpSpPr>
                <a:grpSpLocks/>
              </p:cNvGrpSpPr>
              <p:nvPr/>
            </p:nvGrpSpPr>
            <p:grpSpPr bwMode="auto">
              <a:xfrm>
                <a:off x="4747" y="994"/>
                <a:ext cx="581" cy="134"/>
                <a:chOff x="614" y="2568"/>
                <a:chExt cx="725" cy="139"/>
              </a:xfrm>
            </p:grpSpPr>
            <p:sp>
              <p:nvSpPr>
                <p:cNvPr id="49382" name="AutoShape 961"/>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9383"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9362"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9363"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9364" name="Group 965"/>
              <p:cNvGrpSpPr>
                <a:grpSpLocks/>
              </p:cNvGrpSpPr>
              <p:nvPr/>
            </p:nvGrpSpPr>
            <p:grpSpPr bwMode="auto">
              <a:xfrm>
                <a:off x="4735" y="1627"/>
                <a:ext cx="582" cy="151"/>
                <a:chOff x="614" y="2568"/>
                <a:chExt cx="725" cy="139"/>
              </a:xfrm>
            </p:grpSpPr>
            <p:sp>
              <p:nvSpPr>
                <p:cNvPr id="49380" name="AutoShape 966"/>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9381"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9365" name="Freeform 96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49366" name="Group 969"/>
              <p:cNvGrpSpPr>
                <a:grpSpLocks/>
              </p:cNvGrpSpPr>
              <p:nvPr/>
            </p:nvGrpSpPr>
            <p:grpSpPr bwMode="auto">
              <a:xfrm>
                <a:off x="4739" y="1327"/>
                <a:ext cx="582" cy="139"/>
                <a:chOff x="614" y="2568"/>
                <a:chExt cx="725" cy="139"/>
              </a:xfrm>
            </p:grpSpPr>
            <p:sp>
              <p:nvSpPr>
                <p:cNvPr id="49378" name="AutoShape 970"/>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9379"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9367"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49368" name="Freeform 97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9369" name="Freeform 97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9370" name="Oval 975"/>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en-US"/>
              </a:p>
            </p:txBody>
          </p:sp>
          <p:sp>
            <p:nvSpPr>
              <p:cNvPr id="49371" name="Freeform 97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49372"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49373"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49374" name="Oval 979"/>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en-US"/>
              </a:p>
            </p:txBody>
          </p:sp>
          <p:sp>
            <p:nvSpPr>
              <p:cNvPr id="49375" name="Oval 980"/>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49376" name="Oval 981"/>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en-US"/>
              </a:p>
            </p:txBody>
          </p:sp>
          <p:sp>
            <p:nvSpPr>
              <p:cNvPr id="49377"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49222" name="Group 983"/>
            <p:cNvGrpSpPr>
              <a:grpSpLocks/>
            </p:cNvGrpSpPr>
            <p:nvPr/>
          </p:nvGrpSpPr>
          <p:grpSpPr bwMode="auto">
            <a:xfrm>
              <a:off x="7924800" y="5303838"/>
              <a:ext cx="227012" cy="481013"/>
              <a:chOff x="4140" y="429"/>
              <a:chExt cx="1425" cy="2396"/>
            </a:xfrm>
          </p:grpSpPr>
          <p:sp>
            <p:nvSpPr>
              <p:cNvPr id="49322" name="Freeform 984"/>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49323" name="Rectangle 9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49324" name="Freeform 986"/>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49325" name="Freeform 987"/>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9326" name="Rectangle 9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9327" name="Group 989"/>
              <p:cNvGrpSpPr>
                <a:grpSpLocks/>
              </p:cNvGrpSpPr>
              <p:nvPr/>
            </p:nvGrpSpPr>
            <p:grpSpPr bwMode="auto">
              <a:xfrm>
                <a:off x="4749" y="668"/>
                <a:ext cx="581" cy="145"/>
                <a:chOff x="614" y="2568"/>
                <a:chExt cx="725" cy="139"/>
              </a:xfrm>
            </p:grpSpPr>
            <p:sp>
              <p:nvSpPr>
                <p:cNvPr id="49352" name="AutoShape 990"/>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9353"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9328" name="Rectangle 9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9329" name="Group 993"/>
              <p:cNvGrpSpPr>
                <a:grpSpLocks/>
              </p:cNvGrpSpPr>
              <p:nvPr/>
            </p:nvGrpSpPr>
            <p:grpSpPr bwMode="auto">
              <a:xfrm>
                <a:off x="4747" y="994"/>
                <a:ext cx="581" cy="134"/>
                <a:chOff x="614" y="2568"/>
                <a:chExt cx="725" cy="139"/>
              </a:xfrm>
            </p:grpSpPr>
            <p:sp>
              <p:nvSpPr>
                <p:cNvPr id="49350" name="AutoShape 994"/>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9351"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9330" name="Rectangle 9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9331" name="Rectangle 9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9332" name="Group 998"/>
              <p:cNvGrpSpPr>
                <a:grpSpLocks/>
              </p:cNvGrpSpPr>
              <p:nvPr/>
            </p:nvGrpSpPr>
            <p:grpSpPr bwMode="auto">
              <a:xfrm>
                <a:off x="4735" y="1627"/>
                <a:ext cx="582" cy="151"/>
                <a:chOff x="614" y="2568"/>
                <a:chExt cx="725" cy="139"/>
              </a:xfrm>
            </p:grpSpPr>
            <p:sp>
              <p:nvSpPr>
                <p:cNvPr id="49348" name="AutoShape 999"/>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9349"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9333" name="Freeform 1001"/>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49334" name="Group 1002"/>
              <p:cNvGrpSpPr>
                <a:grpSpLocks/>
              </p:cNvGrpSpPr>
              <p:nvPr/>
            </p:nvGrpSpPr>
            <p:grpSpPr bwMode="auto">
              <a:xfrm>
                <a:off x="4739" y="1327"/>
                <a:ext cx="582" cy="139"/>
                <a:chOff x="614" y="2568"/>
                <a:chExt cx="725" cy="139"/>
              </a:xfrm>
            </p:grpSpPr>
            <p:sp>
              <p:nvSpPr>
                <p:cNvPr id="49346" name="AutoShape 1003"/>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9347"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9335" name="Rectangle 10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49336" name="Freeform 1006"/>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9337" name="Freeform 1007"/>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9338" name="Oval 1008"/>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en-US"/>
              </a:p>
            </p:txBody>
          </p:sp>
          <p:sp>
            <p:nvSpPr>
              <p:cNvPr id="49339" name="Freeform 1009"/>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49340" name="AutoShape 10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49341" name="AutoShape 10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49342" name="Oval 1012"/>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en-US"/>
              </a:p>
            </p:txBody>
          </p:sp>
          <p:sp>
            <p:nvSpPr>
              <p:cNvPr id="49343" name="Oval 1013"/>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49344" name="Oval 1014"/>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en-US"/>
              </a:p>
            </p:txBody>
          </p:sp>
          <p:sp>
            <p:nvSpPr>
              <p:cNvPr id="49345" name="Rectangle 10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49223" name="Group 1016"/>
            <p:cNvGrpSpPr>
              <a:grpSpLocks/>
            </p:cNvGrpSpPr>
            <p:nvPr/>
          </p:nvGrpSpPr>
          <p:grpSpPr bwMode="auto">
            <a:xfrm>
              <a:off x="5302250" y="2043113"/>
              <a:ext cx="534987" cy="407988"/>
              <a:chOff x="877" y="1008"/>
              <a:chExt cx="2747" cy="2591"/>
            </a:xfrm>
          </p:grpSpPr>
          <p:pic>
            <p:nvPicPr>
              <p:cNvPr id="49299" name="Picture 1017" descr="antenna_stylized"/>
              <p:cNvPicPr>
                <a:picLocks noChangeAspect="1" noChangeArrowheads="1"/>
              </p:cNvPicPr>
              <p:nvPr/>
            </p:nvPicPr>
            <p:blipFill>
              <a:blip r:embed="rId14" cstate="print"/>
              <a:srcRect/>
              <a:stretch>
                <a:fillRect/>
              </a:stretch>
            </p:blipFill>
            <p:spPr bwMode="auto">
              <a:xfrm>
                <a:off x="877" y="1008"/>
                <a:ext cx="2725" cy="1421"/>
              </a:xfrm>
              <a:prstGeom prst="rect">
                <a:avLst/>
              </a:prstGeom>
              <a:noFill/>
              <a:ln w="9525">
                <a:noFill/>
                <a:miter lim="800000"/>
                <a:headEnd/>
                <a:tailEnd/>
              </a:ln>
            </p:spPr>
          </p:pic>
          <p:pic>
            <p:nvPicPr>
              <p:cNvPr id="49300" name="Picture 1018" descr="laptop_keyboard"/>
              <p:cNvPicPr>
                <a:picLocks noChangeAspect="1" noChangeArrowheads="1"/>
              </p:cNvPicPr>
              <p:nvPr/>
            </p:nvPicPr>
            <p:blipFill>
              <a:blip r:embed="rId15" cstate="print"/>
              <a:srcRect/>
              <a:stretch>
                <a:fillRect/>
              </a:stretch>
            </p:blipFill>
            <p:spPr bwMode="auto">
              <a:xfrm rot="109064" flipH="1">
                <a:off x="1009" y="2586"/>
                <a:ext cx="2245" cy="1013"/>
              </a:xfrm>
              <a:prstGeom prst="rect">
                <a:avLst/>
              </a:prstGeom>
              <a:noFill/>
              <a:ln w="9525">
                <a:noFill/>
                <a:miter lim="800000"/>
                <a:headEnd/>
                <a:tailEnd/>
              </a:ln>
            </p:spPr>
          </p:pic>
          <p:sp>
            <p:nvSpPr>
              <p:cNvPr id="49301" name="Freeform 1019"/>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9302" name="Picture 1020" descr="screen"/>
              <p:cNvPicPr>
                <a:picLocks noChangeAspect="1" noChangeArrowheads="1"/>
              </p:cNvPicPr>
              <p:nvPr/>
            </p:nvPicPr>
            <p:blipFill>
              <a:blip r:embed="rId16" cstate="print"/>
              <a:srcRect/>
              <a:stretch>
                <a:fillRect/>
              </a:stretch>
            </p:blipFill>
            <p:spPr bwMode="auto">
              <a:xfrm>
                <a:off x="1842" y="1637"/>
                <a:ext cx="1642" cy="1203"/>
              </a:xfrm>
              <a:prstGeom prst="rect">
                <a:avLst/>
              </a:prstGeom>
              <a:noFill/>
              <a:ln w="9525">
                <a:noFill/>
                <a:miter lim="800000"/>
                <a:headEnd/>
                <a:tailEnd/>
              </a:ln>
            </p:spPr>
          </p:pic>
          <p:sp>
            <p:nvSpPr>
              <p:cNvPr id="49303" name="Freeform 1021"/>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49304" name="Freeform 1022"/>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49305" name="Freeform 1023"/>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49306" name="Freeform 1024"/>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49307" name="Freeform 1025"/>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49308" name="Freeform 1026"/>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49309" name="Group 1027"/>
              <p:cNvGrpSpPr>
                <a:grpSpLocks/>
              </p:cNvGrpSpPr>
              <p:nvPr/>
            </p:nvGrpSpPr>
            <p:grpSpPr bwMode="auto">
              <a:xfrm>
                <a:off x="1709" y="3008"/>
                <a:ext cx="507" cy="234"/>
                <a:chOff x="1740" y="2642"/>
                <a:chExt cx="752" cy="327"/>
              </a:xfrm>
            </p:grpSpPr>
            <p:sp>
              <p:nvSpPr>
                <p:cNvPr id="49316" name="Freeform 1028"/>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49317" name="Freeform 1029"/>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49318" name="Freeform 1030"/>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49319" name="Freeform 1031"/>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49320" name="Freeform 1032"/>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49321" name="Freeform 1033"/>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49310" name="Freeform 1034"/>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49311" name="Freeform 1035"/>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9312" name="Freeform 1036"/>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49313" name="Freeform 1037"/>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49314" name="Freeform 1038"/>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9315" name="Freeform 1039"/>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49224" name="Group 1064"/>
            <p:cNvGrpSpPr>
              <a:grpSpLocks/>
            </p:cNvGrpSpPr>
            <p:nvPr/>
          </p:nvGrpSpPr>
          <p:grpSpPr bwMode="auto">
            <a:xfrm>
              <a:off x="6872288" y="5486400"/>
              <a:ext cx="474662" cy="407988"/>
              <a:chOff x="877" y="1008"/>
              <a:chExt cx="2747" cy="2591"/>
            </a:xfrm>
          </p:grpSpPr>
          <p:pic>
            <p:nvPicPr>
              <p:cNvPr id="49276" name="Picture 1065" descr="antenna_stylized"/>
              <p:cNvPicPr>
                <a:picLocks noChangeAspect="1" noChangeArrowheads="1"/>
              </p:cNvPicPr>
              <p:nvPr/>
            </p:nvPicPr>
            <p:blipFill>
              <a:blip r:embed="rId17" cstate="print"/>
              <a:srcRect/>
              <a:stretch>
                <a:fillRect/>
              </a:stretch>
            </p:blipFill>
            <p:spPr bwMode="auto">
              <a:xfrm>
                <a:off x="877" y="1008"/>
                <a:ext cx="2725" cy="1421"/>
              </a:xfrm>
              <a:prstGeom prst="rect">
                <a:avLst/>
              </a:prstGeom>
              <a:noFill/>
              <a:ln w="9525">
                <a:noFill/>
                <a:miter lim="800000"/>
                <a:headEnd/>
                <a:tailEnd/>
              </a:ln>
            </p:spPr>
          </p:pic>
          <p:pic>
            <p:nvPicPr>
              <p:cNvPr id="49277" name="Picture 1066" descr="laptop_keyboard"/>
              <p:cNvPicPr>
                <a:picLocks noChangeAspect="1" noChangeArrowheads="1"/>
              </p:cNvPicPr>
              <p:nvPr/>
            </p:nvPicPr>
            <p:blipFill>
              <a:blip r:embed="rId18" cstate="print"/>
              <a:srcRect/>
              <a:stretch>
                <a:fillRect/>
              </a:stretch>
            </p:blipFill>
            <p:spPr bwMode="auto">
              <a:xfrm rot="109064" flipH="1">
                <a:off x="1009" y="2586"/>
                <a:ext cx="2245" cy="1013"/>
              </a:xfrm>
              <a:prstGeom prst="rect">
                <a:avLst/>
              </a:prstGeom>
              <a:noFill/>
              <a:ln w="9525">
                <a:noFill/>
                <a:miter lim="800000"/>
                <a:headEnd/>
                <a:tailEnd/>
              </a:ln>
            </p:spPr>
          </p:pic>
          <p:sp>
            <p:nvSpPr>
              <p:cNvPr id="49278" name="Freeform 106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9279" name="Picture 1068" descr="screen"/>
              <p:cNvPicPr>
                <a:picLocks noChangeAspect="1" noChangeArrowheads="1"/>
              </p:cNvPicPr>
              <p:nvPr/>
            </p:nvPicPr>
            <p:blipFill>
              <a:blip r:embed="rId19" cstate="print"/>
              <a:srcRect/>
              <a:stretch>
                <a:fillRect/>
              </a:stretch>
            </p:blipFill>
            <p:spPr bwMode="auto">
              <a:xfrm>
                <a:off x="1842" y="1637"/>
                <a:ext cx="1642" cy="1203"/>
              </a:xfrm>
              <a:prstGeom prst="rect">
                <a:avLst/>
              </a:prstGeom>
              <a:noFill/>
              <a:ln w="9525">
                <a:noFill/>
                <a:miter lim="800000"/>
                <a:headEnd/>
                <a:tailEnd/>
              </a:ln>
            </p:spPr>
          </p:pic>
          <p:sp>
            <p:nvSpPr>
              <p:cNvPr id="49280" name="Freeform 106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49281" name="Freeform 107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49282" name="Freeform 107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49283" name="Freeform 107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49284" name="Freeform 107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49285" name="Freeform 107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49286" name="Group 1075"/>
              <p:cNvGrpSpPr>
                <a:grpSpLocks/>
              </p:cNvGrpSpPr>
              <p:nvPr/>
            </p:nvGrpSpPr>
            <p:grpSpPr bwMode="auto">
              <a:xfrm>
                <a:off x="1709" y="3008"/>
                <a:ext cx="507" cy="234"/>
                <a:chOff x="1740" y="2642"/>
                <a:chExt cx="752" cy="327"/>
              </a:xfrm>
            </p:grpSpPr>
            <p:sp>
              <p:nvSpPr>
                <p:cNvPr id="49293" name="Freeform 10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49294" name="Freeform 10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49295" name="Freeform 10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49296" name="Freeform 10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49297" name="Freeform 10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49298" name="Freeform 10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49287" name="Freeform 108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49288" name="Freeform 108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9289" name="Freeform 108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49290" name="Freeform 108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49291" name="Freeform 108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9292" name="Freeform 108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49225" name="Group 1114"/>
            <p:cNvGrpSpPr>
              <a:grpSpLocks/>
            </p:cNvGrpSpPr>
            <p:nvPr/>
          </p:nvGrpSpPr>
          <p:grpSpPr bwMode="auto">
            <a:xfrm>
              <a:off x="5561013" y="3041650"/>
              <a:ext cx="444500" cy="407988"/>
              <a:chOff x="877" y="1008"/>
              <a:chExt cx="2747" cy="2591"/>
            </a:xfrm>
          </p:grpSpPr>
          <p:pic>
            <p:nvPicPr>
              <p:cNvPr id="49253" name="Picture 1115" descr="antenna_stylized"/>
              <p:cNvPicPr>
                <a:picLocks noChangeAspect="1" noChangeArrowheads="1"/>
              </p:cNvPicPr>
              <p:nvPr/>
            </p:nvPicPr>
            <p:blipFill>
              <a:blip r:embed="rId20" cstate="print"/>
              <a:srcRect/>
              <a:stretch>
                <a:fillRect/>
              </a:stretch>
            </p:blipFill>
            <p:spPr bwMode="auto">
              <a:xfrm>
                <a:off x="877" y="1008"/>
                <a:ext cx="2725" cy="1421"/>
              </a:xfrm>
              <a:prstGeom prst="rect">
                <a:avLst/>
              </a:prstGeom>
              <a:noFill/>
              <a:ln w="9525">
                <a:noFill/>
                <a:miter lim="800000"/>
                <a:headEnd/>
                <a:tailEnd/>
              </a:ln>
            </p:spPr>
          </p:pic>
          <p:pic>
            <p:nvPicPr>
              <p:cNvPr id="49254" name="Picture 1116" descr="laptop_keyboard"/>
              <p:cNvPicPr>
                <a:picLocks noChangeAspect="1" noChangeArrowheads="1"/>
              </p:cNvPicPr>
              <p:nvPr/>
            </p:nvPicPr>
            <p:blipFill>
              <a:blip r:embed="rId21" cstate="print"/>
              <a:srcRect/>
              <a:stretch>
                <a:fillRect/>
              </a:stretch>
            </p:blipFill>
            <p:spPr bwMode="auto">
              <a:xfrm rot="109064" flipH="1">
                <a:off x="1009" y="2586"/>
                <a:ext cx="2245" cy="1013"/>
              </a:xfrm>
              <a:prstGeom prst="rect">
                <a:avLst/>
              </a:prstGeom>
              <a:noFill/>
              <a:ln w="9525">
                <a:noFill/>
                <a:miter lim="800000"/>
                <a:headEnd/>
                <a:tailEnd/>
              </a:ln>
            </p:spPr>
          </p:pic>
          <p:sp>
            <p:nvSpPr>
              <p:cNvPr id="49255" name="Freeform 111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9256" name="Picture 1118" descr="screen"/>
              <p:cNvPicPr>
                <a:picLocks noChangeAspect="1" noChangeArrowheads="1"/>
              </p:cNvPicPr>
              <p:nvPr/>
            </p:nvPicPr>
            <p:blipFill>
              <a:blip r:embed="rId22" cstate="print"/>
              <a:srcRect/>
              <a:stretch>
                <a:fillRect/>
              </a:stretch>
            </p:blipFill>
            <p:spPr bwMode="auto">
              <a:xfrm>
                <a:off x="1842" y="1637"/>
                <a:ext cx="1642" cy="1203"/>
              </a:xfrm>
              <a:prstGeom prst="rect">
                <a:avLst/>
              </a:prstGeom>
              <a:noFill/>
              <a:ln w="9525">
                <a:noFill/>
                <a:miter lim="800000"/>
                <a:headEnd/>
                <a:tailEnd/>
              </a:ln>
            </p:spPr>
          </p:pic>
          <p:sp>
            <p:nvSpPr>
              <p:cNvPr id="49257" name="Freeform 111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49258" name="Freeform 112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49259" name="Freeform 112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49260" name="Freeform 112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49261" name="Freeform 112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49262" name="Freeform 112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49263" name="Group 1125"/>
              <p:cNvGrpSpPr>
                <a:grpSpLocks/>
              </p:cNvGrpSpPr>
              <p:nvPr/>
            </p:nvGrpSpPr>
            <p:grpSpPr bwMode="auto">
              <a:xfrm>
                <a:off x="1709" y="3008"/>
                <a:ext cx="507" cy="234"/>
                <a:chOff x="1740" y="2642"/>
                <a:chExt cx="752" cy="327"/>
              </a:xfrm>
            </p:grpSpPr>
            <p:sp>
              <p:nvSpPr>
                <p:cNvPr id="49270" name="Freeform 112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49271" name="Freeform 112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49272" name="Freeform 112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49273" name="Freeform 112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49274" name="Freeform 113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49275" name="Freeform 113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49264" name="Freeform 113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49265" name="Freeform 113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9266" name="Freeform 113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49267" name="Freeform 113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49268" name="Freeform 113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9269" name="Freeform 113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49226" name="Group 1139"/>
            <p:cNvGrpSpPr>
              <a:grpSpLocks/>
            </p:cNvGrpSpPr>
            <p:nvPr/>
          </p:nvGrpSpPr>
          <p:grpSpPr bwMode="auto">
            <a:xfrm flipH="1">
              <a:off x="5940425" y="3222625"/>
              <a:ext cx="414337" cy="373063"/>
              <a:chOff x="2839" y="3501"/>
              <a:chExt cx="755" cy="803"/>
            </a:xfrm>
          </p:grpSpPr>
          <p:pic>
            <p:nvPicPr>
              <p:cNvPr id="49251" name="Picture 1140" descr="desktop_computer_stylized_medium"/>
              <p:cNvPicPr>
                <a:picLocks noChangeAspect="1" noChangeArrowheads="1"/>
              </p:cNvPicPr>
              <p:nvPr/>
            </p:nvPicPr>
            <p:blipFill>
              <a:blip r:embed="rId4" cstate="print"/>
              <a:srcRect/>
              <a:stretch>
                <a:fillRect/>
              </a:stretch>
            </p:blipFill>
            <p:spPr bwMode="auto">
              <a:xfrm>
                <a:off x="2839" y="3501"/>
                <a:ext cx="755" cy="803"/>
              </a:xfrm>
              <a:prstGeom prst="rect">
                <a:avLst/>
              </a:prstGeom>
              <a:noFill/>
              <a:ln w="9525">
                <a:noFill/>
                <a:miter lim="800000"/>
                <a:headEnd/>
                <a:tailEnd/>
              </a:ln>
            </p:spPr>
          </p:pic>
          <p:sp>
            <p:nvSpPr>
              <p:cNvPr id="49252" name="Freeform 114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49227" name="Group 1142"/>
            <p:cNvGrpSpPr>
              <a:grpSpLocks/>
            </p:cNvGrpSpPr>
            <p:nvPr/>
          </p:nvGrpSpPr>
          <p:grpSpPr bwMode="auto">
            <a:xfrm>
              <a:off x="7307263" y="5422900"/>
              <a:ext cx="474662" cy="407988"/>
              <a:chOff x="877" y="1008"/>
              <a:chExt cx="2747" cy="2591"/>
            </a:xfrm>
          </p:grpSpPr>
          <p:pic>
            <p:nvPicPr>
              <p:cNvPr id="49228" name="Picture 1143" descr="antenna_stylized"/>
              <p:cNvPicPr>
                <a:picLocks noChangeAspect="1" noChangeArrowheads="1"/>
              </p:cNvPicPr>
              <p:nvPr/>
            </p:nvPicPr>
            <p:blipFill>
              <a:blip r:embed="rId17" cstate="print"/>
              <a:srcRect/>
              <a:stretch>
                <a:fillRect/>
              </a:stretch>
            </p:blipFill>
            <p:spPr bwMode="auto">
              <a:xfrm>
                <a:off x="877" y="1008"/>
                <a:ext cx="2725" cy="1421"/>
              </a:xfrm>
              <a:prstGeom prst="rect">
                <a:avLst/>
              </a:prstGeom>
              <a:noFill/>
              <a:ln w="9525">
                <a:noFill/>
                <a:miter lim="800000"/>
                <a:headEnd/>
                <a:tailEnd/>
              </a:ln>
            </p:spPr>
          </p:pic>
          <p:pic>
            <p:nvPicPr>
              <p:cNvPr id="49229" name="Picture 1144" descr="laptop_keyboard"/>
              <p:cNvPicPr>
                <a:picLocks noChangeAspect="1" noChangeArrowheads="1"/>
              </p:cNvPicPr>
              <p:nvPr/>
            </p:nvPicPr>
            <p:blipFill>
              <a:blip r:embed="rId18" cstate="print"/>
              <a:srcRect/>
              <a:stretch>
                <a:fillRect/>
              </a:stretch>
            </p:blipFill>
            <p:spPr bwMode="auto">
              <a:xfrm rot="109064" flipH="1">
                <a:off x="1009" y="2586"/>
                <a:ext cx="2245" cy="1013"/>
              </a:xfrm>
              <a:prstGeom prst="rect">
                <a:avLst/>
              </a:prstGeom>
              <a:noFill/>
              <a:ln w="9525">
                <a:noFill/>
                <a:miter lim="800000"/>
                <a:headEnd/>
                <a:tailEnd/>
              </a:ln>
            </p:spPr>
          </p:pic>
          <p:sp>
            <p:nvSpPr>
              <p:cNvPr id="49230" name="Freeform 1145"/>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9231" name="Picture 1146" descr="screen"/>
              <p:cNvPicPr>
                <a:picLocks noChangeAspect="1" noChangeArrowheads="1"/>
              </p:cNvPicPr>
              <p:nvPr/>
            </p:nvPicPr>
            <p:blipFill>
              <a:blip r:embed="rId19" cstate="print"/>
              <a:srcRect/>
              <a:stretch>
                <a:fillRect/>
              </a:stretch>
            </p:blipFill>
            <p:spPr bwMode="auto">
              <a:xfrm>
                <a:off x="1842" y="1637"/>
                <a:ext cx="1642" cy="1203"/>
              </a:xfrm>
              <a:prstGeom prst="rect">
                <a:avLst/>
              </a:prstGeom>
              <a:noFill/>
              <a:ln w="9525">
                <a:noFill/>
                <a:miter lim="800000"/>
                <a:headEnd/>
                <a:tailEnd/>
              </a:ln>
            </p:spPr>
          </p:pic>
          <p:sp>
            <p:nvSpPr>
              <p:cNvPr id="49232" name="Freeform 1147"/>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49233" name="Freeform 1148"/>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49234" name="Freeform 1149"/>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49235" name="Freeform 1150"/>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49236" name="Freeform 1151"/>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49237" name="Freeform 1152"/>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49238" name="Group 1153"/>
              <p:cNvGrpSpPr>
                <a:grpSpLocks/>
              </p:cNvGrpSpPr>
              <p:nvPr/>
            </p:nvGrpSpPr>
            <p:grpSpPr bwMode="auto">
              <a:xfrm>
                <a:off x="1709" y="3008"/>
                <a:ext cx="507" cy="234"/>
                <a:chOff x="1740" y="2642"/>
                <a:chExt cx="752" cy="327"/>
              </a:xfrm>
            </p:grpSpPr>
            <p:sp>
              <p:nvSpPr>
                <p:cNvPr id="49245" name="Freeform 11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49246" name="Freeform 11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49247" name="Freeform 11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49248" name="Freeform 11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49249" name="Freeform 11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49250" name="Freeform 11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49239" name="Freeform 1160"/>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49240" name="Freeform 1161"/>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9241" name="Freeform 1162"/>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49242" name="Freeform 1163"/>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49243" name="Freeform 1164"/>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9244" name="Freeform 1165"/>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sp>
        <p:nvSpPr>
          <p:cNvPr id="49160" name="Slide Number Placeholder 3"/>
          <p:cNvSpPr>
            <a:spLocks noGrp="1"/>
          </p:cNvSpPr>
          <p:nvPr>
            <p:ph type="sldNum" sz="quarter" idx="12"/>
          </p:nvPr>
        </p:nvSpPr>
        <p:spPr>
          <a:noFill/>
        </p:spPr>
        <p:txBody>
          <a:bodyPr/>
          <a:lstStyle/>
          <a:p>
            <a:r>
              <a:rPr lang="en-US"/>
              <a:t>1-</a:t>
            </a:r>
            <a:fld id="{569FBD95-1D71-4FCD-97DB-2758E09F25B2}" type="slidenum">
              <a:rPr lang="en-US"/>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dissolve">
                                      <p:cBhvr>
                                        <p:cTn id="10" dur="500"/>
                                        <p:tgtEl>
                                          <p:spTgt spid="921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dissolve">
                                      <p:cBhvr>
                                        <p:cTn id="13" dur="500"/>
                                        <p:tgtEl>
                                          <p:spTgt spid="9219">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088">
                                            <p:txEl>
                                              <p:pRg st="0" end="0"/>
                                            </p:txEl>
                                          </p:spTgt>
                                        </p:tgtEl>
                                        <p:attrNameLst>
                                          <p:attrName>style.visibility</p:attrName>
                                        </p:attrNameLst>
                                      </p:cBhvr>
                                      <p:to>
                                        <p:strVal val="visible"/>
                                      </p:to>
                                    </p:set>
                                    <p:animEffect transition="in" filter="dissolve">
                                      <p:cBhvr>
                                        <p:cTn id="16" dur="500"/>
                                        <p:tgtEl>
                                          <p:spTgt spid="10088">
                                            <p:txEl>
                                              <p:pRg st="0" end="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089">
                                            <p:txEl>
                                              <p:pRg st="0" end="0"/>
                                            </p:txEl>
                                          </p:spTgt>
                                        </p:tgtEl>
                                        <p:attrNameLst>
                                          <p:attrName>style.visibility</p:attrName>
                                        </p:attrNameLst>
                                      </p:cBhvr>
                                      <p:to>
                                        <p:strVal val="visible"/>
                                      </p:to>
                                    </p:set>
                                    <p:animEffect transition="in" filter="dissolve">
                                      <p:cBhvr>
                                        <p:cTn id="19" dur="500"/>
                                        <p:tgtEl>
                                          <p:spTgt spid="10089">
                                            <p:txEl>
                                              <p:pRg st="0" end="0"/>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0089">
                                            <p:txEl>
                                              <p:pRg st="1" end="1"/>
                                            </p:txEl>
                                          </p:spTgt>
                                        </p:tgtEl>
                                        <p:attrNameLst>
                                          <p:attrName>style.visibility</p:attrName>
                                        </p:attrNameLst>
                                      </p:cBhvr>
                                      <p:to>
                                        <p:strVal val="visible"/>
                                      </p:to>
                                    </p:set>
                                    <p:animEffect transition="in" filter="dissolve">
                                      <p:cBhvr>
                                        <p:cTn id="22" dur="500"/>
                                        <p:tgtEl>
                                          <p:spTgt spid="10089">
                                            <p:txEl>
                                              <p:pRg st="1" end="1"/>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0089">
                                            <p:txEl>
                                              <p:pRg st="2" end="2"/>
                                            </p:txEl>
                                          </p:spTgt>
                                        </p:tgtEl>
                                        <p:attrNameLst>
                                          <p:attrName>style.visibility</p:attrName>
                                        </p:attrNameLst>
                                      </p:cBhvr>
                                      <p:to>
                                        <p:strVal val="visible"/>
                                      </p:to>
                                    </p:set>
                                    <p:animEffect transition="in" filter="dissolve">
                                      <p:cBhvr>
                                        <p:cTn id="25" dur="500"/>
                                        <p:tgtEl>
                                          <p:spTgt spid="100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51202" name="Rectangle 2"/>
          <p:cNvSpPr>
            <a:spLocks noGrp="1" noChangeArrowheads="1"/>
          </p:cNvSpPr>
          <p:nvPr>
            <p:ph type="title" idx="4294967295"/>
          </p:nvPr>
        </p:nvSpPr>
        <p:spPr>
          <a:xfrm>
            <a:off x="338138" y="196850"/>
            <a:ext cx="8382000" cy="835025"/>
          </a:xfrm>
        </p:spPr>
        <p:txBody>
          <a:bodyPr/>
          <a:lstStyle/>
          <a:p>
            <a:pPr eaLnBrk="1" hangingPunct="1"/>
            <a:r>
              <a:rPr lang="en-US" sz="3600" smtClean="0">
                <a:ea typeface="ＭＳ Ｐゴシック" pitchFamily="34" charset="-128"/>
              </a:rPr>
              <a:t>Access networks and physical media</a:t>
            </a:r>
            <a:endParaRPr lang="en-US" smtClean="0">
              <a:ea typeface="ＭＳ Ｐゴシック" pitchFamily="34" charset="-128"/>
            </a:endParaRPr>
          </a:p>
        </p:txBody>
      </p:sp>
      <p:sp>
        <p:nvSpPr>
          <p:cNvPr id="51203" name="Rectangle 3"/>
          <p:cNvSpPr>
            <a:spLocks noGrp="1" noChangeArrowheads="1"/>
          </p:cNvSpPr>
          <p:nvPr>
            <p:ph type="body" sz="half" idx="4294967295"/>
          </p:nvPr>
        </p:nvSpPr>
        <p:spPr>
          <a:xfrm>
            <a:off x="600075" y="1371600"/>
            <a:ext cx="4010025" cy="5010150"/>
          </a:xfrm>
        </p:spPr>
        <p:txBody>
          <a:bodyPr/>
          <a:lstStyle/>
          <a:p>
            <a:pPr eaLnBrk="1" hangingPunct="1">
              <a:buFont typeface="Wingdings" pitchFamily="2" charset="2"/>
              <a:buNone/>
            </a:pPr>
            <a:r>
              <a:rPr lang="en-US" i="1" smtClean="0">
                <a:solidFill>
                  <a:srgbClr val="CC0000"/>
                </a:solidFill>
                <a:ea typeface="ＭＳ Ｐゴシック" pitchFamily="34" charset="-128"/>
              </a:rPr>
              <a:t>Q: How to connect end systems to edge router?</a:t>
            </a:r>
          </a:p>
          <a:p>
            <a:pPr eaLnBrk="1" hangingPunct="1">
              <a:buSzPct val="75000"/>
            </a:pPr>
            <a:r>
              <a:rPr lang="en-US" sz="2400" smtClean="0">
                <a:ea typeface="ＭＳ Ｐゴシック" pitchFamily="34" charset="-128"/>
              </a:rPr>
              <a:t>residential access nets</a:t>
            </a:r>
          </a:p>
          <a:p>
            <a:pPr eaLnBrk="1" hangingPunct="1">
              <a:buSzPct val="75000"/>
            </a:pPr>
            <a:r>
              <a:rPr lang="en-US" sz="2400" smtClean="0">
                <a:ea typeface="ＭＳ Ｐゴシック" pitchFamily="34" charset="-128"/>
              </a:rPr>
              <a:t>institutional access networks (school, company)</a:t>
            </a:r>
          </a:p>
          <a:p>
            <a:pPr eaLnBrk="1" hangingPunct="1">
              <a:spcAft>
                <a:spcPct val="30000"/>
              </a:spcAft>
              <a:buSzPct val="75000"/>
            </a:pPr>
            <a:r>
              <a:rPr lang="en-US" sz="2400" smtClean="0">
                <a:ea typeface="ＭＳ Ｐゴシック" pitchFamily="34" charset="-128"/>
              </a:rPr>
              <a:t>mobile access networks</a:t>
            </a:r>
            <a:endParaRPr lang="en-US" sz="2400" smtClean="0">
              <a:solidFill>
                <a:srgbClr val="FF0000"/>
              </a:solidFill>
              <a:ea typeface="ＭＳ Ｐゴシック" pitchFamily="34" charset="-128"/>
            </a:endParaRPr>
          </a:p>
          <a:p>
            <a:pPr eaLnBrk="1" hangingPunct="1">
              <a:buFont typeface="Wingdings" pitchFamily="2" charset="2"/>
              <a:buNone/>
            </a:pPr>
            <a:r>
              <a:rPr lang="en-US" i="1" smtClean="0">
                <a:solidFill>
                  <a:srgbClr val="CC0000"/>
                </a:solidFill>
                <a:ea typeface="ＭＳ Ｐゴシック" pitchFamily="34" charset="-128"/>
              </a:rPr>
              <a:t>keep in mind: </a:t>
            </a:r>
          </a:p>
          <a:p>
            <a:pPr eaLnBrk="1" hangingPunct="1">
              <a:buSzPct val="75000"/>
            </a:pPr>
            <a:r>
              <a:rPr lang="en-US" sz="2400" smtClean="0">
                <a:ea typeface="ＭＳ Ｐゴシック" pitchFamily="34" charset="-128"/>
              </a:rPr>
              <a:t>bandwidth (bits per second) of access network?</a:t>
            </a:r>
          </a:p>
          <a:p>
            <a:pPr eaLnBrk="1" hangingPunct="1">
              <a:buSzPct val="75000"/>
            </a:pPr>
            <a:r>
              <a:rPr lang="en-US" sz="2400" smtClean="0">
                <a:ea typeface="ＭＳ Ｐゴシック" pitchFamily="34" charset="-128"/>
              </a:rPr>
              <a:t>shared or dedicated?</a:t>
            </a:r>
          </a:p>
        </p:txBody>
      </p:sp>
      <p:sp>
        <p:nvSpPr>
          <p:cNvPr id="51204" name="Freeform 665"/>
          <p:cNvSpPr>
            <a:spLocks/>
          </p:cNvSpPr>
          <p:nvPr/>
        </p:nvSpPr>
        <p:spPr bwMode="auto">
          <a:xfrm>
            <a:off x="5202238" y="1712913"/>
            <a:ext cx="1736725" cy="1071562"/>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grpSp>
        <p:nvGrpSpPr>
          <p:cNvPr id="51205" name="Group 666"/>
          <p:cNvGrpSpPr>
            <a:grpSpLocks/>
          </p:cNvGrpSpPr>
          <p:nvPr/>
        </p:nvGrpSpPr>
        <p:grpSpPr bwMode="auto">
          <a:xfrm>
            <a:off x="5370513" y="3048000"/>
            <a:ext cx="1458912" cy="933450"/>
            <a:chOff x="2889" y="1631"/>
            <a:chExt cx="980" cy="743"/>
          </a:xfrm>
        </p:grpSpPr>
        <p:sp>
          <p:nvSpPr>
            <p:cNvPr id="51651" name="Rectangle 667"/>
            <p:cNvSpPr>
              <a:spLocks noChangeArrowheads="1"/>
            </p:cNvSpPr>
            <p:nvPr/>
          </p:nvSpPr>
          <p:spPr bwMode="auto">
            <a:xfrm>
              <a:off x="3046" y="1841"/>
              <a:ext cx="663" cy="533"/>
            </a:xfrm>
            <a:prstGeom prst="rect">
              <a:avLst/>
            </a:prstGeom>
            <a:solidFill>
              <a:srgbClr val="00CCFF"/>
            </a:solidFill>
            <a:ln w="9525">
              <a:noFill/>
              <a:miter lim="800000"/>
              <a:headEnd/>
              <a:tailEnd/>
            </a:ln>
          </p:spPr>
          <p:txBody>
            <a:bodyPr wrap="none" anchor="ctr"/>
            <a:lstStyle/>
            <a:p>
              <a:endParaRPr lang="en-US"/>
            </a:p>
          </p:txBody>
        </p:sp>
        <p:sp>
          <p:nvSpPr>
            <p:cNvPr id="51652" name="AutoShape 668"/>
            <p:cNvSpPr>
              <a:spLocks noChangeArrowheads="1"/>
            </p:cNvSpPr>
            <p:nvPr/>
          </p:nvSpPr>
          <p:spPr bwMode="auto">
            <a:xfrm>
              <a:off x="2889" y="1631"/>
              <a:ext cx="980" cy="253"/>
            </a:xfrm>
            <a:prstGeom prst="triangle">
              <a:avLst>
                <a:gd name="adj" fmla="val 50000"/>
              </a:avLst>
            </a:prstGeom>
            <a:solidFill>
              <a:srgbClr val="00CCFF"/>
            </a:solidFill>
            <a:ln w="9525">
              <a:noFill/>
              <a:miter lim="800000"/>
              <a:headEnd/>
              <a:tailEnd/>
            </a:ln>
          </p:spPr>
          <p:txBody>
            <a:bodyPr wrap="none" anchor="ctr"/>
            <a:lstStyle/>
            <a:p>
              <a:pPr algn="ctr"/>
              <a:endParaRPr lang="en-US">
                <a:solidFill>
                  <a:srgbClr val="00CCFF"/>
                </a:solidFill>
              </a:endParaRPr>
            </a:p>
          </p:txBody>
        </p:sp>
      </p:grpSp>
      <p:sp>
        <p:nvSpPr>
          <p:cNvPr id="51206" name="Freeform 669"/>
          <p:cNvSpPr>
            <a:spLocks/>
          </p:cNvSpPr>
          <p:nvPr/>
        </p:nvSpPr>
        <p:spPr bwMode="auto">
          <a:xfrm>
            <a:off x="5364163" y="4425950"/>
            <a:ext cx="3225800" cy="1665288"/>
          </a:xfrm>
          <a:custGeom>
            <a:avLst/>
            <a:gdLst>
              <a:gd name="T0" fmla="*/ 2147483647 w 2032"/>
              <a:gd name="T1" fmla="*/ 2147483647 h 1049"/>
              <a:gd name="T2" fmla="*/ 2147483647 w 2032"/>
              <a:gd name="T3" fmla="*/ 2147483647 h 1049"/>
              <a:gd name="T4" fmla="*/ 2147483647 w 2032"/>
              <a:gd name="T5" fmla="*/ 2147483647 h 1049"/>
              <a:gd name="T6" fmla="*/ 2147483647 w 2032"/>
              <a:gd name="T7" fmla="*/ 2147483647 h 1049"/>
              <a:gd name="T8" fmla="*/ 2147483647 w 2032"/>
              <a:gd name="T9" fmla="*/ 2147483647 h 1049"/>
              <a:gd name="T10" fmla="*/ 2147483647 w 2032"/>
              <a:gd name="T11" fmla="*/ 2147483647 h 1049"/>
              <a:gd name="T12" fmla="*/ 2147483647 w 2032"/>
              <a:gd name="T13" fmla="*/ 2147483647 h 1049"/>
              <a:gd name="T14" fmla="*/ 2147483647 w 2032"/>
              <a:gd name="T15" fmla="*/ 2147483647 h 1049"/>
              <a:gd name="T16" fmla="*/ 2147483647 w 2032"/>
              <a:gd name="T17" fmla="*/ 2147483647 h 1049"/>
              <a:gd name="T18" fmla="*/ 2147483647 w 2032"/>
              <a:gd name="T19" fmla="*/ 2147483647 h 1049"/>
              <a:gd name="T20" fmla="*/ 2147483647 w 2032"/>
              <a:gd name="T21" fmla="*/ 2147483647 h 1049"/>
              <a:gd name="T22" fmla="*/ 2147483647 w 2032"/>
              <a:gd name="T23" fmla="*/ 2147483647 h 1049"/>
              <a:gd name="T24" fmla="*/ 2147483647 w 2032"/>
              <a:gd name="T25" fmla="*/ 2147483647 h 1049"/>
              <a:gd name="T26" fmla="*/ 2147483647 w 2032"/>
              <a:gd name="T27" fmla="*/ 2147483647 h 1049"/>
              <a:gd name="T28" fmla="*/ 2147483647 w 2032"/>
              <a:gd name="T29" fmla="*/ 2147483647 h 1049"/>
              <a:gd name="T30" fmla="*/ 2147483647 w 2032"/>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00CCFF"/>
          </a:solidFill>
          <a:ln w="9525">
            <a:noFill/>
            <a:round/>
            <a:headEnd/>
            <a:tailEnd/>
          </a:ln>
        </p:spPr>
        <p:txBody>
          <a:bodyPr/>
          <a:lstStyle/>
          <a:p>
            <a:endParaRPr lang="en-US"/>
          </a:p>
        </p:txBody>
      </p:sp>
      <p:sp>
        <p:nvSpPr>
          <p:cNvPr id="51207" name="Line 670"/>
          <p:cNvSpPr>
            <a:spLocks noChangeShapeType="1"/>
          </p:cNvSpPr>
          <p:nvPr/>
        </p:nvSpPr>
        <p:spPr bwMode="auto">
          <a:xfrm rot="-5400000">
            <a:off x="7845425" y="5162551"/>
            <a:ext cx="523875" cy="139700"/>
          </a:xfrm>
          <a:prstGeom prst="line">
            <a:avLst/>
          </a:prstGeom>
          <a:noFill/>
          <a:ln w="19050">
            <a:solidFill>
              <a:srgbClr val="FF0000"/>
            </a:solidFill>
            <a:round/>
            <a:headEnd/>
            <a:tailEnd/>
          </a:ln>
        </p:spPr>
        <p:txBody>
          <a:bodyPr wrap="none" anchor="ctr"/>
          <a:lstStyle/>
          <a:p>
            <a:endParaRPr lang="en-US"/>
          </a:p>
        </p:txBody>
      </p:sp>
      <p:sp>
        <p:nvSpPr>
          <p:cNvPr id="51208" name="Line 671"/>
          <p:cNvSpPr>
            <a:spLocks noChangeShapeType="1"/>
          </p:cNvSpPr>
          <p:nvPr/>
        </p:nvSpPr>
        <p:spPr bwMode="auto">
          <a:xfrm rot="5400000" flipV="1">
            <a:off x="7991475" y="5443538"/>
            <a:ext cx="3175" cy="85725"/>
          </a:xfrm>
          <a:prstGeom prst="line">
            <a:avLst/>
          </a:prstGeom>
          <a:noFill/>
          <a:ln w="12700">
            <a:solidFill>
              <a:schemeClr val="bg2"/>
            </a:solidFill>
            <a:round/>
            <a:headEnd/>
            <a:tailEnd/>
          </a:ln>
        </p:spPr>
        <p:txBody>
          <a:bodyPr wrap="none" anchor="ctr"/>
          <a:lstStyle/>
          <a:p>
            <a:endParaRPr lang="en-US"/>
          </a:p>
        </p:txBody>
      </p:sp>
      <p:sp>
        <p:nvSpPr>
          <p:cNvPr id="51209" name="Line 672"/>
          <p:cNvSpPr>
            <a:spLocks noChangeShapeType="1"/>
          </p:cNvSpPr>
          <p:nvPr/>
        </p:nvSpPr>
        <p:spPr bwMode="auto">
          <a:xfrm rot="-5400000">
            <a:off x="8177213" y="5116513"/>
            <a:ext cx="0" cy="114300"/>
          </a:xfrm>
          <a:prstGeom prst="line">
            <a:avLst/>
          </a:prstGeom>
          <a:noFill/>
          <a:ln w="19050">
            <a:solidFill>
              <a:srgbClr val="FF0000"/>
            </a:solidFill>
            <a:round/>
            <a:headEnd/>
            <a:tailEnd/>
          </a:ln>
        </p:spPr>
        <p:txBody>
          <a:bodyPr wrap="none" anchor="ctr"/>
          <a:lstStyle/>
          <a:p>
            <a:endParaRPr lang="en-US"/>
          </a:p>
        </p:txBody>
      </p:sp>
      <p:sp>
        <p:nvSpPr>
          <p:cNvPr id="51210" name="Line 674"/>
          <p:cNvSpPr>
            <a:spLocks noChangeShapeType="1"/>
          </p:cNvSpPr>
          <p:nvPr/>
        </p:nvSpPr>
        <p:spPr bwMode="auto">
          <a:xfrm>
            <a:off x="6100763" y="4776788"/>
            <a:ext cx="217487" cy="100012"/>
          </a:xfrm>
          <a:prstGeom prst="line">
            <a:avLst/>
          </a:prstGeom>
          <a:noFill/>
          <a:ln w="19050">
            <a:solidFill>
              <a:srgbClr val="FF0000"/>
            </a:solidFill>
            <a:round/>
            <a:headEnd/>
            <a:tailEnd/>
          </a:ln>
        </p:spPr>
        <p:txBody>
          <a:bodyPr/>
          <a:lstStyle/>
          <a:p>
            <a:endParaRPr lang="en-US"/>
          </a:p>
        </p:txBody>
      </p:sp>
      <p:sp>
        <p:nvSpPr>
          <p:cNvPr id="51211" name="Line 675"/>
          <p:cNvSpPr>
            <a:spLocks noChangeShapeType="1"/>
          </p:cNvSpPr>
          <p:nvPr/>
        </p:nvSpPr>
        <p:spPr bwMode="auto">
          <a:xfrm flipV="1">
            <a:off x="5842000" y="5038725"/>
            <a:ext cx="407988" cy="74613"/>
          </a:xfrm>
          <a:prstGeom prst="line">
            <a:avLst/>
          </a:prstGeom>
          <a:noFill/>
          <a:ln w="19050">
            <a:solidFill>
              <a:srgbClr val="FF0000"/>
            </a:solidFill>
            <a:round/>
            <a:headEnd/>
            <a:tailEnd/>
          </a:ln>
        </p:spPr>
        <p:txBody>
          <a:bodyPr/>
          <a:lstStyle/>
          <a:p>
            <a:endParaRPr lang="en-US"/>
          </a:p>
        </p:txBody>
      </p:sp>
      <p:sp>
        <p:nvSpPr>
          <p:cNvPr id="51212" name="Line 678"/>
          <p:cNvSpPr>
            <a:spLocks noChangeShapeType="1"/>
          </p:cNvSpPr>
          <p:nvPr/>
        </p:nvSpPr>
        <p:spPr bwMode="auto">
          <a:xfrm flipH="1">
            <a:off x="6267450" y="5102225"/>
            <a:ext cx="144463" cy="169863"/>
          </a:xfrm>
          <a:prstGeom prst="line">
            <a:avLst/>
          </a:prstGeom>
          <a:noFill/>
          <a:ln w="19050">
            <a:solidFill>
              <a:srgbClr val="FF0000"/>
            </a:solidFill>
            <a:round/>
            <a:headEnd/>
            <a:tailEnd/>
          </a:ln>
        </p:spPr>
        <p:txBody>
          <a:bodyPr/>
          <a:lstStyle/>
          <a:p>
            <a:endParaRPr lang="en-US"/>
          </a:p>
        </p:txBody>
      </p:sp>
      <p:sp>
        <p:nvSpPr>
          <p:cNvPr id="51213" name="Line 679"/>
          <p:cNvSpPr>
            <a:spLocks noChangeShapeType="1"/>
          </p:cNvSpPr>
          <p:nvPr/>
        </p:nvSpPr>
        <p:spPr bwMode="auto">
          <a:xfrm flipH="1" flipV="1">
            <a:off x="6586538" y="5110163"/>
            <a:ext cx="76200" cy="163512"/>
          </a:xfrm>
          <a:prstGeom prst="line">
            <a:avLst/>
          </a:prstGeom>
          <a:noFill/>
          <a:ln w="19050">
            <a:solidFill>
              <a:srgbClr val="FF0000"/>
            </a:solidFill>
            <a:round/>
            <a:headEnd/>
            <a:tailEnd/>
          </a:ln>
        </p:spPr>
        <p:txBody>
          <a:bodyPr/>
          <a:lstStyle/>
          <a:p>
            <a:endParaRPr lang="en-US"/>
          </a:p>
        </p:txBody>
      </p:sp>
      <p:sp>
        <p:nvSpPr>
          <p:cNvPr id="51214" name="Line 680"/>
          <p:cNvSpPr>
            <a:spLocks noChangeShapeType="1"/>
          </p:cNvSpPr>
          <p:nvPr/>
        </p:nvSpPr>
        <p:spPr bwMode="auto">
          <a:xfrm>
            <a:off x="6743700" y="5056188"/>
            <a:ext cx="503238" cy="269875"/>
          </a:xfrm>
          <a:prstGeom prst="line">
            <a:avLst/>
          </a:prstGeom>
          <a:noFill/>
          <a:ln w="19050">
            <a:solidFill>
              <a:srgbClr val="FF0000"/>
            </a:solidFill>
            <a:round/>
            <a:headEnd/>
            <a:tailEnd/>
          </a:ln>
        </p:spPr>
        <p:txBody>
          <a:bodyPr/>
          <a:lstStyle/>
          <a:p>
            <a:endParaRPr lang="en-US"/>
          </a:p>
        </p:txBody>
      </p:sp>
      <p:sp>
        <p:nvSpPr>
          <p:cNvPr id="51215" name="Line 682"/>
          <p:cNvSpPr>
            <a:spLocks noChangeShapeType="1"/>
          </p:cNvSpPr>
          <p:nvPr/>
        </p:nvSpPr>
        <p:spPr bwMode="auto">
          <a:xfrm>
            <a:off x="6284913" y="3551238"/>
            <a:ext cx="0" cy="106362"/>
          </a:xfrm>
          <a:prstGeom prst="line">
            <a:avLst/>
          </a:prstGeom>
          <a:noFill/>
          <a:ln w="19050">
            <a:solidFill>
              <a:srgbClr val="FF0000"/>
            </a:solidFill>
            <a:round/>
            <a:headEnd/>
            <a:tailEnd/>
          </a:ln>
        </p:spPr>
        <p:txBody>
          <a:bodyPr/>
          <a:lstStyle/>
          <a:p>
            <a:endParaRPr lang="en-US"/>
          </a:p>
        </p:txBody>
      </p:sp>
      <p:sp>
        <p:nvSpPr>
          <p:cNvPr id="51216" name="Line 683"/>
          <p:cNvSpPr>
            <a:spLocks noChangeShapeType="1"/>
          </p:cNvSpPr>
          <p:nvPr/>
        </p:nvSpPr>
        <p:spPr bwMode="auto">
          <a:xfrm flipV="1">
            <a:off x="5891213" y="3736975"/>
            <a:ext cx="168275" cy="3175"/>
          </a:xfrm>
          <a:prstGeom prst="line">
            <a:avLst/>
          </a:prstGeom>
          <a:noFill/>
          <a:ln w="19050">
            <a:solidFill>
              <a:srgbClr val="FF0000"/>
            </a:solidFill>
            <a:round/>
            <a:headEnd/>
            <a:tailEnd/>
          </a:ln>
        </p:spPr>
        <p:txBody>
          <a:bodyPr/>
          <a:lstStyle/>
          <a:p>
            <a:endParaRPr lang="en-US"/>
          </a:p>
        </p:txBody>
      </p:sp>
      <p:pic>
        <p:nvPicPr>
          <p:cNvPr id="51217" name="Picture 684" descr="access_point_stylized_small"/>
          <p:cNvPicPr>
            <a:picLocks noChangeAspect="1" noChangeArrowheads="1"/>
          </p:cNvPicPr>
          <p:nvPr/>
        </p:nvPicPr>
        <p:blipFill>
          <a:blip r:embed="rId3" cstate="print"/>
          <a:srcRect/>
          <a:stretch>
            <a:fillRect/>
          </a:stretch>
        </p:blipFill>
        <p:spPr bwMode="auto">
          <a:xfrm>
            <a:off x="5640388" y="3548063"/>
            <a:ext cx="369887" cy="306387"/>
          </a:xfrm>
          <a:prstGeom prst="rect">
            <a:avLst/>
          </a:prstGeom>
          <a:noFill/>
          <a:ln w="9525">
            <a:noFill/>
            <a:miter lim="800000"/>
            <a:headEnd/>
            <a:tailEnd/>
          </a:ln>
        </p:spPr>
      </p:pic>
      <p:sp>
        <p:nvSpPr>
          <p:cNvPr id="51218" name="Line 685"/>
          <p:cNvSpPr>
            <a:spLocks noChangeShapeType="1"/>
          </p:cNvSpPr>
          <p:nvPr/>
        </p:nvSpPr>
        <p:spPr bwMode="auto">
          <a:xfrm rot="5400000" flipV="1">
            <a:off x="7994650" y="5440363"/>
            <a:ext cx="3175" cy="85725"/>
          </a:xfrm>
          <a:prstGeom prst="line">
            <a:avLst/>
          </a:prstGeom>
          <a:noFill/>
          <a:ln w="12700">
            <a:solidFill>
              <a:schemeClr val="bg2"/>
            </a:solidFill>
            <a:round/>
            <a:headEnd/>
            <a:tailEnd/>
          </a:ln>
        </p:spPr>
        <p:txBody>
          <a:bodyPr wrap="none" anchor="ctr"/>
          <a:lstStyle/>
          <a:p>
            <a:endParaRPr lang="en-US"/>
          </a:p>
        </p:txBody>
      </p:sp>
      <p:sp>
        <p:nvSpPr>
          <p:cNvPr id="51219" name="Line 686"/>
          <p:cNvSpPr>
            <a:spLocks noChangeShapeType="1"/>
          </p:cNvSpPr>
          <p:nvPr/>
        </p:nvSpPr>
        <p:spPr bwMode="auto">
          <a:xfrm flipV="1">
            <a:off x="5894388" y="3733800"/>
            <a:ext cx="168275" cy="3175"/>
          </a:xfrm>
          <a:prstGeom prst="line">
            <a:avLst/>
          </a:prstGeom>
          <a:noFill/>
          <a:ln w="19050">
            <a:solidFill>
              <a:srgbClr val="FF0000"/>
            </a:solidFill>
            <a:round/>
            <a:headEnd/>
            <a:tailEnd/>
          </a:ln>
        </p:spPr>
        <p:txBody>
          <a:bodyPr/>
          <a:lstStyle/>
          <a:p>
            <a:endParaRPr lang="en-US"/>
          </a:p>
        </p:txBody>
      </p:sp>
      <p:pic>
        <p:nvPicPr>
          <p:cNvPr id="51220" name="Picture 708" descr="access_point_stylized_small"/>
          <p:cNvPicPr>
            <a:picLocks noChangeAspect="1" noChangeArrowheads="1"/>
          </p:cNvPicPr>
          <p:nvPr/>
        </p:nvPicPr>
        <p:blipFill>
          <a:blip r:embed="rId3" cstate="print"/>
          <a:srcRect/>
          <a:stretch>
            <a:fillRect/>
          </a:stretch>
        </p:blipFill>
        <p:spPr bwMode="auto">
          <a:xfrm>
            <a:off x="5641975" y="3546475"/>
            <a:ext cx="369888" cy="306388"/>
          </a:xfrm>
          <a:prstGeom prst="rect">
            <a:avLst/>
          </a:prstGeom>
          <a:noFill/>
          <a:ln w="9525">
            <a:noFill/>
            <a:miter lim="800000"/>
            <a:headEnd/>
            <a:tailEnd/>
          </a:ln>
        </p:spPr>
      </p:pic>
      <p:sp>
        <p:nvSpPr>
          <p:cNvPr id="51221" name="Freeform 709"/>
          <p:cNvSpPr>
            <a:spLocks/>
          </p:cNvSpPr>
          <p:nvPr/>
        </p:nvSpPr>
        <p:spPr bwMode="auto">
          <a:xfrm>
            <a:off x="7015163" y="3530600"/>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en-US"/>
          </a:p>
        </p:txBody>
      </p:sp>
      <p:sp>
        <p:nvSpPr>
          <p:cNvPr id="51222" name="Freeform 710"/>
          <p:cNvSpPr>
            <a:spLocks/>
          </p:cNvSpPr>
          <p:nvPr/>
        </p:nvSpPr>
        <p:spPr bwMode="auto">
          <a:xfrm>
            <a:off x="7023100" y="2005013"/>
            <a:ext cx="1730375" cy="1125537"/>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en-US"/>
          </a:p>
        </p:txBody>
      </p:sp>
      <p:sp>
        <p:nvSpPr>
          <p:cNvPr id="51223" name="Line 711"/>
          <p:cNvSpPr>
            <a:spLocks noChangeShapeType="1"/>
          </p:cNvSpPr>
          <p:nvPr/>
        </p:nvSpPr>
        <p:spPr bwMode="auto">
          <a:xfrm>
            <a:off x="7396163" y="3816350"/>
            <a:ext cx="163512" cy="120650"/>
          </a:xfrm>
          <a:prstGeom prst="line">
            <a:avLst/>
          </a:prstGeom>
          <a:noFill/>
          <a:ln w="9525">
            <a:solidFill>
              <a:schemeClr val="bg2"/>
            </a:solidFill>
            <a:round/>
            <a:headEnd/>
            <a:tailEnd/>
          </a:ln>
        </p:spPr>
        <p:txBody>
          <a:bodyPr/>
          <a:lstStyle/>
          <a:p>
            <a:endParaRPr lang="en-US"/>
          </a:p>
        </p:txBody>
      </p:sp>
      <p:sp>
        <p:nvSpPr>
          <p:cNvPr id="51224" name="Line 712"/>
          <p:cNvSpPr>
            <a:spLocks noChangeShapeType="1"/>
          </p:cNvSpPr>
          <p:nvPr/>
        </p:nvSpPr>
        <p:spPr bwMode="auto">
          <a:xfrm>
            <a:off x="7493000" y="3736975"/>
            <a:ext cx="279400" cy="0"/>
          </a:xfrm>
          <a:prstGeom prst="line">
            <a:avLst/>
          </a:prstGeom>
          <a:noFill/>
          <a:ln w="9525">
            <a:solidFill>
              <a:schemeClr val="bg2"/>
            </a:solidFill>
            <a:round/>
            <a:headEnd/>
            <a:tailEnd/>
          </a:ln>
        </p:spPr>
        <p:txBody>
          <a:bodyPr/>
          <a:lstStyle/>
          <a:p>
            <a:endParaRPr lang="en-US"/>
          </a:p>
        </p:txBody>
      </p:sp>
      <p:sp>
        <p:nvSpPr>
          <p:cNvPr id="51225" name="Line 713"/>
          <p:cNvSpPr>
            <a:spLocks noChangeShapeType="1"/>
          </p:cNvSpPr>
          <p:nvPr/>
        </p:nvSpPr>
        <p:spPr bwMode="auto">
          <a:xfrm flipV="1">
            <a:off x="7729538" y="3822700"/>
            <a:ext cx="134937" cy="104775"/>
          </a:xfrm>
          <a:prstGeom prst="line">
            <a:avLst/>
          </a:prstGeom>
          <a:noFill/>
          <a:ln w="9525">
            <a:solidFill>
              <a:schemeClr val="bg2"/>
            </a:solidFill>
            <a:round/>
            <a:headEnd/>
            <a:tailEnd/>
          </a:ln>
        </p:spPr>
        <p:txBody>
          <a:bodyPr/>
          <a:lstStyle/>
          <a:p>
            <a:endParaRPr lang="en-US"/>
          </a:p>
        </p:txBody>
      </p:sp>
      <p:sp>
        <p:nvSpPr>
          <p:cNvPr id="51226" name="Line 714"/>
          <p:cNvSpPr>
            <a:spLocks noChangeShapeType="1"/>
          </p:cNvSpPr>
          <p:nvPr/>
        </p:nvSpPr>
        <p:spPr bwMode="auto">
          <a:xfrm>
            <a:off x="6723063" y="2590800"/>
            <a:ext cx="509587" cy="3175"/>
          </a:xfrm>
          <a:prstGeom prst="line">
            <a:avLst/>
          </a:prstGeom>
          <a:noFill/>
          <a:ln w="9525">
            <a:solidFill>
              <a:srgbClr val="969696"/>
            </a:solidFill>
            <a:round/>
            <a:headEnd/>
            <a:tailEnd/>
          </a:ln>
        </p:spPr>
        <p:txBody>
          <a:bodyPr/>
          <a:lstStyle/>
          <a:p>
            <a:endParaRPr lang="en-US"/>
          </a:p>
        </p:txBody>
      </p:sp>
      <p:sp>
        <p:nvSpPr>
          <p:cNvPr id="51227" name="Line 715"/>
          <p:cNvSpPr>
            <a:spLocks noChangeShapeType="1"/>
          </p:cNvSpPr>
          <p:nvPr/>
        </p:nvSpPr>
        <p:spPr bwMode="auto">
          <a:xfrm>
            <a:off x="7358063" y="4700588"/>
            <a:ext cx="390525" cy="184150"/>
          </a:xfrm>
          <a:prstGeom prst="line">
            <a:avLst/>
          </a:prstGeom>
          <a:noFill/>
          <a:ln w="19050">
            <a:solidFill>
              <a:srgbClr val="FF0000"/>
            </a:solidFill>
            <a:round/>
            <a:headEnd/>
            <a:tailEnd/>
          </a:ln>
        </p:spPr>
        <p:txBody>
          <a:bodyPr/>
          <a:lstStyle/>
          <a:p>
            <a:endParaRPr lang="en-US"/>
          </a:p>
        </p:txBody>
      </p:sp>
      <p:sp>
        <p:nvSpPr>
          <p:cNvPr id="51228" name="Line 716"/>
          <p:cNvSpPr>
            <a:spLocks noChangeShapeType="1"/>
          </p:cNvSpPr>
          <p:nvPr/>
        </p:nvSpPr>
        <p:spPr bwMode="auto">
          <a:xfrm flipV="1">
            <a:off x="6737350" y="4687888"/>
            <a:ext cx="322263" cy="198437"/>
          </a:xfrm>
          <a:prstGeom prst="line">
            <a:avLst/>
          </a:prstGeom>
          <a:noFill/>
          <a:ln w="19050">
            <a:solidFill>
              <a:srgbClr val="FF0000"/>
            </a:solidFill>
            <a:round/>
            <a:headEnd/>
            <a:tailEnd/>
          </a:ln>
        </p:spPr>
        <p:txBody>
          <a:bodyPr/>
          <a:lstStyle/>
          <a:p>
            <a:endParaRPr lang="en-US"/>
          </a:p>
        </p:txBody>
      </p:sp>
      <p:sp>
        <p:nvSpPr>
          <p:cNvPr id="51229" name="Line 717"/>
          <p:cNvSpPr>
            <a:spLocks noChangeShapeType="1"/>
          </p:cNvSpPr>
          <p:nvPr/>
        </p:nvSpPr>
        <p:spPr bwMode="auto">
          <a:xfrm flipV="1">
            <a:off x="6780213" y="4979988"/>
            <a:ext cx="971550" cy="0"/>
          </a:xfrm>
          <a:prstGeom prst="line">
            <a:avLst/>
          </a:prstGeom>
          <a:noFill/>
          <a:ln w="19050">
            <a:solidFill>
              <a:srgbClr val="FF0000"/>
            </a:solidFill>
            <a:round/>
            <a:headEnd/>
            <a:tailEnd/>
          </a:ln>
        </p:spPr>
        <p:txBody>
          <a:bodyPr/>
          <a:lstStyle/>
          <a:p>
            <a:endParaRPr lang="en-US"/>
          </a:p>
        </p:txBody>
      </p:sp>
      <p:sp>
        <p:nvSpPr>
          <p:cNvPr id="51230" name="Line 718"/>
          <p:cNvSpPr>
            <a:spLocks noChangeShapeType="1"/>
          </p:cNvSpPr>
          <p:nvPr/>
        </p:nvSpPr>
        <p:spPr bwMode="auto">
          <a:xfrm flipV="1">
            <a:off x="7577138" y="2495550"/>
            <a:ext cx="123825" cy="87313"/>
          </a:xfrm>
          <a:prstGeom prst="line">
            <a:avLst/>
          </a:prstGeom>
          <a:noFill/>
          <a:ln w="9525">
            <a:solidFill>
              <a:schemeClr val="bg2"/>
            </a:solidFill>
            <a:round/>
            <a:headEnd/>
            <a:tailEnd/>
          </a:ln>
        </p:spPr>
        <p:txBody>
          <a:bodyPr/>
          <a:lstStyle/>
          <a:p>
            <a:endParaRPr lang="en-US"/>
          </a:p>
        </p:txBody>
      </p:sp>
      <p:sp>
        <p:nvSpPr>
          <p:cNvPr id="51231" name="Line 719"/>
          <p:cNvSpPr>
            <a:spLocks noChangeShapeType="1"/>
          </p:cNvSpPr>
          <p:nvPr/>
        </p:nvSpPr>
        <p:spPr bwMode="auto">
          <a:xfrm>
            <a:off x="7405688" y="2668588"/>
            <a:ext cx="0" cy="82550"/>
          </a:xfrm>
          <a:prstGeom prst="line">
            <a:avLst/>
          </a:prstGeom>
          <a:noFill/>
          <a:ln w="9525">
            <a:solidFill>
              <a:srgbClr val="969696"/>
            </a:solidFill>
            <a:round/>
            <a:headEnd/>
            <a:tailEnd/>
          </a:ln>
        </p:spPr>
        <p:txBody>
          <a:bodyPr/>
          <a:lstStyle/>
          <a:p>
            <a:endParaRPr lang="en-US"/>
          </a:p>
        </p:txBody>
      </p:sp>
      <p:sp>
        <p:nvSpPr>
          <p:cNvPr id="51232" name="Line 720"/>
          <p:cNvSpPr>
            <a:spLocks noChangeShapeType="1"/>
          </p:cNvSpPr>
          <p:nvPr/>
        </p:nvSpPr>
        <p:spPr bwMode="auto">
          <a:xfrm flipV="1">
            <a:off x="7577138" y="2565400"/>
            <a:ext cx="263525" cy="288925"/>
          </a:xfrm>
          <a:prstGeom prst="line">
            <a:avLst/>
          </a:prstGeom>
          <a:noFill/>
          <a:ln w="9525">
            <a:solidFill>
              <a:schemeClr val="bg2"/>
            </a:solidFill>
            <a:round/>
            <a:headEnd/>
            <a:tailEnd/>
          </a:ln>
        </p:spPr>
        <p:txBody>
          <a:bodyPr/>
          <a:lstStyle/>
          <a:p>
            <a:endParaRPr lang="en-US"/>
          </a:p>
        </p:txBody>
      </p:sp>
      <p:sp>
        <p:nvSpPr>
          <p:cNvPr id="51233" name="Line 721"/>
          <p:cNvSpPr>
            <a:spLocks noChangeShapeType="1"/>
          </p:cNvSpPr>
          <p:nvPr/>
        </p:nvSpPr>
        <p:spPr bwMode="auto">
          <a:xfrm>
            <a:off x="7942263" y="2563813"/>
            <a:ext cx="0" cy="196850"/>
          </a:xfrm>
          <a:prstGeom prst="line">
            <a:avLst/>
          </a:prstGeom>
          <a:noFill/>
          <a:ln w="9525">
            <a:solidFill>
              <a:schemeClr val="bg2"/>
            </a:solidFill>
            <a:round/>
            <a:headEnd/>
            <a:tailEnd/>
          </a:ln>
        </p:spPr>
        <p:txBody>
          <a:bodyPr/>
          <a:lstStyle/>
          <a:p>
            <a:endParaRPr lang="en-US"/>
          </a:p>
        </p:txBody>
      </p:sp>
      <p:sp>
        <p:nvSpPr>
          <p:cNvPr id="51234" name="Line 722"/>
          <p:cNvSpPr>
            <a:spLocks noChangeShapeType="1"/>
          </p:cNvSpPr>
          <p:nvPr/>
        </p:nvSpPr>
        <p:spPr bwMode="auto">
          <a:xfrm>
            <a:off x="7596188" y="2870200"/>
            <a:ext cx="188912" cy="0"/>
          </a:xfrm>
          <a:prstGeom prst="line">
            <a:avLst/>
          </a:prstGeom>
          <a:noFill/>
          <a:ln w="9525">
            <a:solidFill>
              <a:schemeClr val="bg2"/>
            </a:solidFill>
            <a:round/>
            <a:headEnd/>
            <a:tailEnd/>
          </a:ln>
        </p:spPr>
        <p:txBody>
          <a:bodyPr/>
          <a:lstStyle/>
          <a:p>
            <a:endParaRPr lang="en-US"/>
          </a:p>
        </p:txBody>
      </p:sp>
      <p:sp>
        <p:nvSpPr>
          <p:cNvPr id="51235" name="Line 723"/>
          <p:cNvSpPr>
            <a:spLocks noChangeShapeType="1"/>
          </p:cNvSpPr>
          <p:nvPr/>
        </p:nvSpPr>
        <p:spPr bwMode="auto">
          <a:xfrm>
            <a:off x="8150225" y="2860675"/>
            <a:ext cx="177800" cy="0"/>
          </a:xfrm>
          <a:prstGeom prst="line">
            <a:avLst/>
          </a:prstGeom>
          <a:noFill/>
          <a:ln w="9525">
            <a:solidFill>
              <a:schemeClr val="bg2"/>
            </a:solidFill>
            <a:round/>
            <a:headEnd/>
            <a:tailEnd/>
          </a:ln>
        </p:spPr>
        <p:txBody>
          <a:bodyPr/>
          <a:lstStyle/>
          <a:p>
            <a:endParaRPr lang="en-US"/>
          </a:p>
        </p:txBody>
      </p:sp>
      <p:sp>
        <p:nvSpPr>
          <p:cNvPr id="51236" name="Line 724"/>
          <p:cNvSpPr>
            <a:spLocks noChangeShapeType="1"/>
          </p:cNvSpPr>
          <p:nvPr/>
        </p:nvSpPr>
        <p:spPr bwMode="auto">
          <a:xfrm flipH="1">
            <a:off x="7296150" y="2936875"/>
            <a:ext cx="98425" cy="704850"/>
          </a:xfrm>
          <a:prstGeom prst="line">
            <a:avLst/>
          </a:prstGeom>
          <a:noFill/>
          <a:ln w="9525">
            <a:solidFill>
              <a:srgbClr val="969696"/>
            </a:solidFill>
            <a:round/>
            <a:headEnd/>
            <a:tailEnd/>
          </a:ln>
        </p:spPr>
        <p:txBody>
          <a:bodyPr/>
          <a:lstStyle/>
          <a:p>
            <a:endParaRPr lang="en-US"/>
          </a:p>
        </p:txBody>
      </p:sp>
      <p:sp>
        <p:nvSpPr>
          <p:cNvPr id="51237" name="Line 725"/>
          <p:cNvSpPr>
            <a:spLocks noChangeShapeType="1"/>
          </p:cNvSpPr>
          <p:nvPr/>
        </p:nvSpPr>
        <p:spPr bwMode="auto">
          <a:xfrm flipH="1">
            <a:off x="7888288" y="2936875"/>
            <a:ext cx="111125" cy="727075"/>
          </a:xfrm>
          <a:prstGeom prst="line">
            <a:avLst/>
          </a:prstGeom>
          <a:noFill/>
          <a:ln w="9525">
            <a:solidFill>
              <a:schemeClr val="bg2"/>
            </a:solidFill>
            <a:round/>
            <a:headEnd/>
            <a:tailEnd/>
          </a:ln>
        </p:spPr>
        <p:txBody>
          <a:bodyPr/>
          <a:lstStyle/>
          <a:p>
            <a:endParaRPr lang="en-US"/>
          </a:p>
        </p:txBody>
      </p:sp>
      <p:sp>
        <p:nvSpPr>
          <p:cNvPr id="51238" name="Line 726"/>
          <p:cNvSpPr>
            <a:spLocks noChangeShapeType="1"/>
          </p:cNvSpPr>
          <p:nvPr/>
        </p:nvSpPr>
        <p:spPr bwMode="auto">
          <a:xfrm flipV="1">
            <a:off x="7272338" y="4078288"/>
            <a:ext cx="227012" cy="436562"/>
          </a:xfrm>
          <a:prstGeom prst="line">
            <a:avLst/>
          </a:prstGeom>
          <a:noFill/>
          <a:ln w="9525">
            <a:solidFill>
              <a:schemeClr val="bg2"/>
            </a:solidFill>
            <a:round/>
            <a:headEnd/>
            <a:tailEnd/>
          </a:ln>
        </p:spPr>
        <p:txBody>
          <a:bodyPr/>
          <a:lstStyle/>
          <a:p>
            <a:endParaRPr lang="en-US"/>
          </a:p>
        </p:txBody>
      </p:sp>
      <p:sp>
        <p:nvSpPr>
          <p:cNvPr id="51239" name="Line 727"/>
          <p:cNvSpPr>
            <a:spLocks noChangeShapeType="1"/>
          </p:cNvSpPr>
          <p:nvPr/>
        </p:nvSpPr>
        <p:spPr bwMode="auto">
          <a:xfrm>
            <a:off x="8345488" y="2859088"/>
            <a:ext cx="177800" cy="0"/>
          </a:xfrm>
          <a:prstGeom prst="line">
            <a:avLst/>
          </a:prstGeom>
          <a:noFill/>
          <a:ln w="9525">
            <a:solidFill>
              <a:schemeClr val="bg2"/>
            </a:solidFill>
            <a:prstDash val="dash"/>
            <a:round/>
            <a:headEnd/>
            <a:tailEnd/>
          </a:ln>
        </p:spPr>
        <p:txBody>
          <a:bodyPr/>
          <a:lstStyle/>
          <a:p>
            <a:endParaRPr lang="en-US"/>
          </a:p>
        </p:txBody>
      </p:sp>
      <p:sp>
        <p:nvSpPr>
          <p:cNvPr id="51240" name="Line 728"/>
          <p:cNvSpPr>
            <a:spLocks noChangeShapeType="1"/>
          </p:cNvSpPr>
          <p:nvPr/>
        </p:nvSpPr>
        <p:spPr bwMode="auto">
          <a:xfrm>
            <a:off x="6289675" y="2406650"/>
            <a:ext cx="152400" cy="95250"/>
          </a:xfrm>
          <a:prstGeom prst="line">
            <a:avLst/>
          </a:prstGeom>
          <a:noFill/>
          <a:ln w="19050">
            <a:solidFill>
              <a:srgbClr val="FF0000"/>
            </a:solidFill>
            <a:round/>
            <a:headEnd/>
            <a:tailEnd/>
          </a:ln>
        </p:spPr>
        <p:txBody>
          <a:bodyPr/>
          <a:lstStyle/>
          <a:p>
            <a:endParaRPr lang="en-US"/>
          </a:p>
        </p:txBody>
      </p:sp>
      <p:sp>
        <p:nvSpPr>
          <p:cNvPr id="51241" name="Oval 407"/>
          <p:cNvSpPr>
            <a:spLocks noChangeArrowheads="1"/>
          </p:cNvSpPr>
          <p:nvPr/>
        </p:nvSpPr>
        <p:spPr bwMode="auto">
          <a:xfrm>
            <a:off x="6354763" y="2565400"/>
            <a:ext cx="387350" cy="9525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51242" name="Rectangle 410"/>
          <p:cNvSpPr>
            <a:spLocks noChangeArrowheads="1"/>
          </p:cNvSpPr>
          <p:nvPr/>
        </p:nvSpPr>
        <p:spPr bwMode="auto">
          <a:xfrm>
            <a:off x="6354763" y="2555875"/>
            <a:ext cx="388937" cy="58738"/>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243" name="Oval 411"/>
          <p:cNvSpPr>
            <a:spLocks noChangeArrowheads="1"/>
          </p:cNvSpPr>
          <p:nvPr/>
        </p:nvSpPr>
        <p:spPr bwMode="auto">
          <a:xfrm>
            <a:off x="6353175" y="2490788"/>
            <a:ext cx="387350" cy="111125"/>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51244" name="Group 732"/>
          <p:cNvGrpSpPr>
            <a:grpSpLocks/>
          </p:cNvGrpSpPr>
          <p:nvPr/>
        </p:nvGrpSpPr>
        <p:grpSpPr bwMode="auto">
          <a:xfrm>
            <a:off x="6430963" y="2519363"/>
            <a:ext cx="219075" cy="52387"/>
            <a:chOff x="2468" y="1332"/>
            <a:chExt cx="310" cy="60"/>
          </a:xfrm>
        </p:grpSpPr>
        <p:sp>
          <p:nvSpPr>
            <p:cNvPr id="51649" name="Freeform 7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51650" name="Freeform 7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51245" name="Line 735"/>
          <p:cNvSpPr>
            <a:spLocks noChangeShapeType="1"/>
          </p:cNvSpPr>
          <p:nvPr/>
        </p:nvSpPr>
        <p:spPr bwMode="auto">
          <a:xfrm>
            <a:off x="6354763" y="2543175"/>
            <a:ext cx="0" cy="74613"/>
          </a:xfrm>
          <a:prstGeom prst="line">
            <a:avLst/>
          </a:prstGeom>
          <a:noFill/>
          <a:ln w="9525">
            <a:solidFill>
              <a:schemeClr val="bg2"/>
            </a:solidFill>
            <a:round/>
            <a:headEnd/>
            <a:tailEnd/>
          </a:ln>
        </p:spPr>
        <p:txBody>
          <a:bodyPr/>
          <a:lstStyle/>
          <a:p>
            <a:endParaRPr lang="en-US"/>
          </a:p>
        </p:txBody>
      </p:sp>
      <p:sp>
        <p:nvSpPr>
          <p:cNvPr id="51246" name="Line 736"/>
          <p:cNvSpPr>
            <a:spLocks noChangeShapeType="1"/>
          </p:cNvSpPr>
          <p:nvPr/>
        </p:nvSpPr>
        <p:spPr bwMode="auto">
          <a:xfrm>
            <a:off x="6740525" y="2546350"/>
            <a:ext cx="0" cy="73025"/>
          </a:xfrm>
          <a:prstGeom prst="line">
            <a:avLst/>
          </a:prstGeom>
          <a:noFill/>
          <a:ln w="9525">
            <a:solidFill>
              <a:schemeClr val="bg2"/>
            </a:solidFill>
            <a:round/>
            <a:headEnd/>
            <a:tailEnd/>
          </a:ln>
        </p:spPr>
        <p:txBody>
          <a:bodyPr/>
          <a:lstStyle/>
          <a:p>
            <a:endParaRPr lang="en-US"/>
          </a:p>
        </p:txBody>
      </p:sp>
      <p:grpSp>
        <p:nvGrpSpPr>
          <p:cNvPr id="51247" name="Group 737"/>
          <p:cNvGrpSpPr>
            <a:grpSpLocks/>
          </p:cNvGrpSpPr>
          <p:nvPr/>
        </p:nvGrpSpPr>
        <p:grpSpPr bwMode="auto">
          <a:xfrm>
            <a:off x="7202488" y="2493963"/>
            <a:ext cx="390525" cy="174625"/>
            <a:chOff x="4334" y="1470"/>
            <a:chExt cx="246" cy="107"/>
          </a:xfrm>
        </p:grpSpPr>
        <p:sp>
          <p:nvSpPr>
            <p:cNvPr id="5164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5164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64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51644" name="Group 741"/>
            <p:cNvGrpSpPr>
              <a:grpSpLocks/>
            </p:cNvGrpSpPr>
            <p:nvPr/>
          </p:nvGrpSpPr>
          <p:grpSpPr bwMode="auto">
            <a:xfrm>
              <a:off x="4383" y="1488"/>
              <a:ext cx="138" cy="33"/>
              <a:chOff x="2468" y="1332"/>
              <a:chExt cx="310" cy="60"/>
            </a:xfrm>
          </p:grpSpPr>
          <p:sp>
            <p:nvSpPr>
              <p:cNvPr id="51647" name="Freeform 7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51648" name="Freeform 7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51645" name="Line 744"/>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51646" name="Line 745"/>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en-US"/>
            </a:p>
          </p:txBody>
        </p:sp>
      </p:grpSp>
      <p:grpSp>
        <p:nvGrpSpPr>
          <p:cNvPr id="51248" name="Group 746"/>
          <p:cNvGrpSpPr>
            <a:grpSpLocks/>
          </p:cNvGrpSpPr>
          <p:nvPr/>
        </p:nvGrpSpPr>
        <p:grpSpPr bwMode="auto">
          <a:xfrm>
            <a:off x="7213600" y="2757488"/>
            <a:ext cx="390525" cy="174625"/>
            <a:chOff x="4334" y="1470"/>
            <a:chExt cx="246" cy="107"/>
          </a:xfrm>
        </p:grpSpPr>
        <p:sp>
          <p:nvSpPr>
            <p:cNvPr id="5163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5163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63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51636" name="Group 750"/>
            <p:cNvGrpSpPr>
              <a:grpSpLocks/>
            </p:cNvGrpSpPr>
            <p:nvPr/>
          </p:nvGrpSpPr>
          <p:grpSpPr bwMode="auto">
            <a:xfrm>
              <a:off x="4383" y="1488"/>
              <a:ext cx="138" cy="33"/>
              <a:chOff x="2468" y="1332"/>
              <a:chExt cx="310" cy="60"/>
            </a:xfrm>
          </p:grpSpPr>
          <p:sp>
            <p:nvSpPr>
              <p:cNvPr id="51639" name="Freeform 7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51640" name="Freeform 7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51637" name="Line 75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51638" name="Line 754"/>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en-US"/>
            </a:p>
          </p:txBody>
        </p:sp>
      </p:grpSp>
      <p:grpSp>
        <p:nvGrpSpPr>
          <p:cNvPr id="51249" name="Group 755"/>
          <p:cNvGrpSpPr>
            <a:grpSpLocks/>
          </p:cNvGrpSpPr>
          <p:nvPr/>
        </p:nvGrpSpPr>
        <p:grpSpPr bwMode="auto">
          <a:xfrm>
            <a:off x="7762875" y="2759075"/>
            <a:ext cx="390525" cy="174625"/>
            <a:chOff x="4334" y="1470"/>
            <a:chExt cx="246" cy="107"/>
          </a:xfrm>
        </p:grpSpPr>
        <p:sp>
          <p:nvSpPr>
            <p:cNvPr id="5162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5162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62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51628" name="Group 759"/>
            <p:cNvGrpSpPr>
              <a:grpSpLocks/>
            </p:cNvGrpSpPr>
            <p:nvPr/>
          </p:nvGrpSpPr>
          <p:grpSpPr bwMode="auto">
            <a:xfrm>
              <a:off x="4383" y="1488"/>
              <a:ext cx="138" cy="33"/>
              <a:chOff x="2468" y="1332"/>
              <a:chExt cx="310" cy="60"/>
            </a:xfrm>
          </p:grpSpPr>
          <p:sp>
            <p:nvSpPr>
              <p:cNvPr id="51631" name="Freeform 7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51632" name="Freeform 7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51629" name="Line 76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51630" name="Line 763"/>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en-US"/>
            </a:p>
          </p:txBody>
        </p:sp>
      </p:grpSp>
      <p:grpSp>
        <p:nvGrpSpPr>
          <p:cNvPr id="51250" name="Group 764"/>
          <p:cNvGrpSpPr>
            <a:grpSpLocks/>
          </p:cNvGrpSpPr>
          <p:nvPr/>
        </p:nvGrpSpPr>
        <p:grpSpPr bwMode="auto">
          <a:xfrm>
            <a:off x="7689850" y="2393950"/>
            <a:ext cx="390525" cy="174625"/>
            <a:chOff x="4334" y="1470"/>
            <a:chExt cx="246" cy="107"/>
          </a:xfrm>
        </p:grpSpPr>
        <p:sp>
          <p:nvSpPr>
            <p:cNvPr id="5161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5161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61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51620" name="Group 768"/>
            <p:cNvGrpSpPr>
              <a:grpSpLocks/>
            </p:cNvGrpSpPr>
            <p:nvPr/>
          </p:nvGrpSpPr>
          <p:grpSpPr bwMode="auto">
            <a:xfrm>
              <a:off x="4383" y="1488"/>
              <a:ext cx="138" cy="33"/>
              <a:chOff x="2468" y="1332"/>
              <a:chExt cx="310" cy="60"/>
            </a:xfrm>
          </p:grpSpPr>
          <p:sp>
            <p:nvSpPr>
              <p:cNvPr id="51623" name="Freeform 76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51624" name="Freeform 77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51621" name="Line 77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51622" name="Line 772"/>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en-US"/>
            </a:p>
          </p:txBody>
        </p:sp>
      </p:grpSp>
      <p:grpSp>
        <p:nvGrpSpPr>
          <p:cNvPr id="51251" name="Group 773"/>
          <p:cNvGrpSpPr>
            <a:grpSpLocks/>
          </p:cNvGrpSpPr>
          <p:nvPr/>
        </p:nvGrpSpPr>
        <p:grpSpPr bwMode="auto">
          <a:xfrm>
            <a:off x="7737475" y="3644900"/>
            <a:ext cx="492125" cy="206375"/>
            <a:chOff x="4334" y="1470"/>
            <a:chExt cx="246" cy="107"/>
          </a:xfrm>
        </p:grpSpPr>
        <p:sp>
          <p:nvSpPr>
            <p:cNvPr id="5160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5161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61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51612" name="Group 777"/>
            <p:cNvGrpSpPr>
              <a:grpSpLocks/>
            </p:cNvGrpSpPr>
            <p:nvPr/>
          </p:nvGrpSpPr>
          <p:grpSpPr bwMode="auto">
            <a:xfrm>
              <a:off x="4383" y="1488"/>
              <a:ext cx="138" cy="33"/>
              <a:chOff x="2468" y="1332"/>
              <a:chExt cx="310" cy="60"/>
            </a:xfrm>
          </p:grpSpPr>
          <p:sp>
            <p:nvSpPr>
              <p:cNvPr id="51615" name="Freeform 77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51616" name="Freeform 77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51613" name="Line 78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51614" name="Line 781"/>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en-US"/>
            </a:p>
          </p:txBody>
        </p:sp>
      </p:grpSp>
      <p:sp>
        <p:nvSpPr>
          <p:cNvPr id="51252" name="Line 782"/>
          <p:cNvSpPr>
            <a:spLocks noChangeShapeType="1"/>
          </p:cNvSpPr>
          <p:nvPr/>
        </p:nvSpPr>
        <p:spPr bwMode="auto">
          <a:xfrm>
            <a:off x="6427788" y="3743325"/>
            <a:ext cx="679450" cy="0"/>
          </a:xfrm>
          <a:prstGeom prst="line">
            <a:avLst/>
          </a:prstGeom>
          <a:noFill/>
          <a:ln w="9525">
            <a:solidFill>
              <a:schemeClr val="bg2"/>
            </a:solidFill>
            <a:round/>
            <a:headEnd/>
            <a:tailEnd/>
          </a:ln>
        </p:spPr>
        <p:txBody>
          <a:bodyPr/>
          <a:lstStyle/>
          <a:p>
            <a:endParaRPr lang="en-US"/>
          </a:p>
        </p:txBody>
      </p:sp>
      <p:grpSp>
        <p:nvGrpSpPr>
          <p:cNvPr id="51253" name="Group 783"/>
          <p:cNvGrpSpPr>
            <a:grpSpLocks/>
          </p:cNvGrpSpPr>
          <p:nvPr/>
        </p:nvGrpSpPr>
        <p:grpSpPr bwMode="auto">
          <a:xfrm>
            <a:off x="7086600" y="3632200"/>
            <a:ext cx="492125" cy="206375"/>
            <a:chOff x="4334" y="1470"/>
            <a:chExt cx="246" cy="107"/>
          </a:xfrm>
        </p:grpSpPr>
        <p:sp>
          <p:nvSpPr>
            <p:cNvPr id="5160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5160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60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51604" name="Group 787"/>
            <p:cNvGrpSpPr>
              <a:grpSpLocks/>
            </p:cNvGrpSpPr>
            <p:nvPr/>
          </p:nvGrpSpPr>
          <p:grpSpPr bwMode="auto">
            <a:xfrm>
              <a:off x="4383" y="1488"/>
              <a:ext cx="138" cy="33"/>
              <a:chOff x="2468" y="1332"/>
              <a:chExt cx="310" cy="60"/>
            </a:xfrm>
          </p:grpSpPr>
          <p:sp>
            <p:nvSpPr>
              <p:cNvPr id="51607" name="Freeform 7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51608" name="Freeform 7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51605" name="Line 79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51606" name="Line 791"/>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en-US"/>
            </a:p>
          </p:txBody>
        </p:sp>
      </p:grpSp>
      <p:grpSp>
        <p:nvGrpSpPr>
          <p:cNvPr id="51254" name="Group 792"/>
          <p:cNvGrpSpPr>
            <a:grpSpLocks/>
          </p:cNvGrpSpPr>
          <p:nvPr/>
        </p:nvGrpSpPr>
        <p:grpSpPr bwMode="auto">
          <a:xfrm>
            <a:off x="7397750" y="3911600"/>
            <a:ext cx="492125" cy="206375"/>
            <a:chOff x="4334" y="1470"/>
            <a:chExt cx="246" cy="107"/>
          </a:xfrm>
        </p:grpSpPr>
        <p:sp>
          <p:nvSpPr>
            <p:cNvPr id="5159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5159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59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51596" name="Group 796"/>
            <p:cNvGrpSpPr>
              <a:grpSpLocks/>
            </p:cNvGrpSpPr>
            <p:nvPr/>
          </p:nvGrpSpPr>
          <p:grpSpPr bwMode="auto">
            <a:xfrm>
              <a:off x="4383" y="1488"/>
              <a:ext cx="138" cy="33"/>
              <a:chOff x="2468" y="1332"/>
              <a:chExt cx="310" cy="60"/>
            </a:xfrm>
          </p:grpSpPr>
          <p:sp>
            <p:nvSpPr>
              <p:cNvPr id="51599" name="Freeform 79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51600" name="Freeform 79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51597" name="Line 79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51598" name="Line 80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en-US"/>
            </a:p>
          </p:txBody>
        </p:sp>
      </p:grpSp>
      <p:grpSp>
        <p:nvGrpSpPr>
          <p:cNvPr id="51255" name="Group 801"/>
          <p:cNvGrpSpPr>
            <a:grpSpLocks/>
          </p:cNvGrpSpPr>
          <p:nvPr/>
        </p:nvGrpSpPr>
        <p:grpSpPr bwMode="auto">
          <a:xfrm>
            <a:off x="7591425" y="4806950"/>
            <a:ext cx="622300" cy="244475"/>
            <a:chOff x="4334" y="1470"/>
            <a:chExt cx="246" cy="107"/>
          </a:xfrm>
        </p:grpSpPr>
        <p:sp>
          <p:nvSpPr>
            <p:cNvPr id="5158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5158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58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51588" name="Group 805"/>
            <p:cNvGrpSpPr>
              <a:grpSpLocks/>
            </p:cNvGrpSpPr>
            <p:nvPr/>
          </p:nvGrpSpPr>
          <p:grpSpPr bwMode="auto">
            <a:xfrm>
              <a:off x="4383" y="1488"/>
              <a:ext cx="138" cy="33"/>
              <a:chOff x="2468" y="1332"/>
              <a:chExt cx="310" cy="60"/>
            </a:xfrm>
          </p:grpSpPr>
          <p:sp>
            <p:nvSpPr>
              <p:cNvPr id="51591" name="Freeform 8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51592" name="Freeform 8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51589" name="Line 80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51590" name="Line 809"/>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en-US"/>
            </a:p>
          </p:txBody>
        </p:sp>
      </p:grpSp>
      <p:grpSp>
        <p:nvGrpSpPr>
          <p:cNvPr id="51256" name="Group 810"/>
          <p:cNvGrpSpPr>
            <a:grpSpLocks/>
          </p:cNvGrpSpPr>
          <p:nvPr/>
        </p:nvGrpSpPr>
        <p:grpSpPr bwMode="auto">
          <a:xfrm>
            <a:off x="6965950" y="4508500"/>
            <a:ext cx="622300" cy="244475"/>
            <a:chOff x="4334" y="1470"/>
            <a:chExt cx="246" cy="107"/>
          </a:xfrm>
        </p:grpSpPr>
        <p:sp>
          <p:nvSpPr>
            <p:cNvPr id="5157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5157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57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51580" name="Group 814"/>
            <p:cNvGrpSpPr>
              <a:grpSpLocks/>
            </p:cNvGrpSpPr>
            <p:nvPr/>
          </p:nvGrpSpPr>
          <p:grpSpPr bwMode="auto">
            <a:xfrm>
              <a:off x="4383" y="1488"/>
              <a:ext cx="138" cy="33"/>
              <a:chOff x="2468" y="1332"/>
              <a:chExt cx="310" cy="60"/>
            </a:xfrm>
          </p:grpSpPr>
          <p:sp>
            <p:nvSpPr>
              <p:cNvPr id="51583" name="Freeform 8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51584" name="Freeform 8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51581" name="Line 81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51582" name="Line 818"/>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en-US"/>
            </a:p>
          </p:txBody>
        </p:sp>
      </p:grpSp>
      <p:grpSp>
        <p:nvGrpSpPr>
          <p:cNvPr id="51257" name="Group 819"/>
          <p:cNvGrpSpPr>
            <a:grpSpLocks/>
          </p:cNvGrpSpPr>
          <p:nvPr/>
        </p:nvGrpSpPr>
        <p:grpSpPr bwMode="auto">
          <a:xfrm>
            <a:off x="6242050" y="4851400"/>
            <a:ext cx="622300" cy="244475"/>
            <a:chOff x="4334" y="1470"/>
            <a:chExt cx="246" cy="107"/>
          </a:xfrm>
        </p:grpSpPr>
        <p:sp>
          <p:nvSpPr>
            <p:cNvPr id="5156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5157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57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51572" name="Group 823"/>
            <p:cNvGrpSpPr>
              <a:grpSpLocks/>
            </p:cNvGrpSpPr>
            <p:nvPr/>
          </p:nvGrpSpPr>
          <p:grpSpPr bwMode="auto">
            <a:xfrm>
              <a:off x="4383" y="1488"/>
              <a:ext cx="138" cy="33"/>
              <a:chOff x="2468" y="1332"/>
              <a:chExt cx="310" cy="60"/>
            </a:xfrm>
          </p:grpSpPr>
          <p:sp>
            <p:nvSpPr>
              <p:cNvPr id="51575" name="Freeform 82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51576" name="Freeform 82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51573" name="Line 82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51574" name="Line 827"/>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en-US"/>
            </a:p>
          </p:txBody>
        </p:sp>
      </p:grpSp>
      <p:grpSp>
        <p:nvGrpSpPr>
          <p:cNvPr id="51258" name="Group 828"/>
          <p:cNvGrpSpPr>
            <a:grpSpLocks/>
          </p:cNvGrpSpPr>
          <p:nvPr/>
        </p:nvGrpSpPr>
        <p:grpSpPr bwMode="auto">
          <a:xfrm>
            <a:off x="6051550" y="3644900"/>
            <a:ext cx="390525" cy="171450"/>
            <a:chOff x="4334" y="1470"/>
            <a:chExt cx="246" cy="107"/>
          </a:xfrm>
        </p:grpSpPr>
        <p:sp>
          <p:nvSpPr>
            <p:cNvPr id="5156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5156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56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51564" name="Group 832"/>
            <p:cNvGrpSpPr>
              <a:grpSpLocks/>
            </p:cNvGrpSpPr>
            <p:nvPr/>
          </p:nvGrpSpPr>
          <p:grpSpPr bwMode="auto">
            <a:xfrm>
              <a:off x="4383" y="1488"/>
              <a:ext cx="138" cy="33"/>
              <a:chOff x="2468" y="1332"/>
              <a:chExt cx="310" cy="60"/>
            </a:xfrm>
          </p:grpSpPr>
          <p:sp>
            <p:nvSpPr>
              <p:cNvPr id="51567" name="Freeform 8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51568" name="Freeform 8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51565" name="Line 835"/>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en-US"/>
            </a:p>
          </p:txBody>
        </p:sp>
        <p:sp>
          <p:nvSpPr>
            <p:cNvPr id="51566" name="Line 836"/>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en-US"/>
            </a:p>
          </p:txBody>
        </p:sp>
      </p:grpSp>
      <p:grpSp>
        <p:nvGrpSpPr>
          <p:cNvPr id="51259" name="Group 837"/>
          <p:cNvGrpSpPr>
            <a:grpSpLocks/>
          </p:cNvGrpSpPr>
          <p:nvPr/>
        </p:nvGrpSpPr>
        <p:grpSpPr bwMode="auto">
          <a:xfrm>
            <a:off x="6024563" y="1744663"/>
            <a:ext cx="517525" cy="508000"/>
            <a:chOff x="2922" y="1424"/>
            <a:chExt cx="326" cy="320"/>
          </a:xfrm>
        </p:grpSpPr>
        <p:sp>
          <p:nvSpPr>
            <p:cNvPr id="51553" name="Oval 838"/>
            <p:cNvSpPr>
              <a:spLocks noChangeArrowheads="1"/>
            </p:cNvSpPr>
            <p:nvPr/>
          </p:nvSpPr>
          <p:spPr bwMode="auto">
            <a:xfrm>
              <a:off x="2922" y="1445"/>
              <a:ext cx="326" cy="289"/>
            </a:xfrm>
            <a:prstGeom prst="ellipse">
              <a:avLst/>
            </a:prstGeom>
            <a:noFill/>
            <a:ln w="19050">
              <a:solidFill>
                <a:srgbClr val="FF0000"/>
              </a:solidFill>
              <a:round/>
              <a:headEnd/>
              <a:tailEnd/>
            </a:ln>
          </p:spPr>
          <p:txBody>
            <a:bodyPr wrap="none" anchor="ctr"/>
            <a:lstStyle/>
            <a:p>
              <a:endParaRPr lang="en-US"/>
            </a:p>
          </p:txBody>
        </p:sp>
        <p:grpSp>
          <p:nvGrpSpPr>
            <p:cNvPr id="51554" name="Group 839"/>
            <p:cNvGrpSpPr>
              <a:grpSpLocks/>
            </p:cNvGrpSpPr>
            <p:nvPr/>
          </p:nvGrpSpPr>
          <p:grpSpPr bwMode="auto">
            <a:xfrm>
              <a:off x="2949" y="1424"/>
              <a:ext cx="265" cy="280"/>
              <a:chOff x="2949" y="1424"/>
              <a:chExt cx="265" cy="280"/>
            </a:xfrm>
          </p:grpSpPr>
          <p:sp>
            <p:nvSpPr>
              <p:cNvPr id="51556" name="Oval 840"/>
              <p:cNvSpPr>
                <a:spLocks noChangeArrowheads="1"/>
              </p:cNvSpPr>
              <p:nvPr/>
            </p:nvSpPr>
            <p:spPr bwMode="auto">
              <a:xfrm>
                <a:off x="3030" y="1545"/>
                <a:ext cx="107" cy="92"/>
              </a:xfrm>
              <a:prstGeom prst="ellipse">
                <a:avLst/>
              </a:prstGeom>
              <a:noFill/>
              <a:ln w="19050">
                <a:solidFill>
                  <a:srgbClr val="FF0000"/>
                </a:solidFill>
                <a:round/>
                <a:headEnd/>
                <a:tailEnd/>
              </a:ln>
            </p:spPr>
            <p:txBody>
              <a:bodyPr wrap="none" anchor="ctr"/>
              <a:lstStyle/>
              <a:p>
                <a:endParaRPr lang="en-US"/>
              </a:p>
            </p:txBody>
          </p:sp>
          <p:sp>
            <p:nvSpPr>
              <p:cNvPr id="51557" name="Oval 841"/>
              <p:cNvSpPr>
                <a:spLocks noChangeArrowheads="1"/>
              </p:cNvSpPr>
              <p:nvPr/>
            </p:nvSpPr>
            <p:spPr bwMode="auto">
              <a:xfrm>
                <a:off x="3006" y="1525"/>
                <a:ext cx="154" cy="131"/>
              </a:xfrm>
              <a:prstGeom prst="ellipse">
                <a:avLst/>
              </a:prstGeom>
              <a:noFill/>
              <a:ln w="19050">
                <a:solidFill>
                  <a:srgbClr val="FF0000"/>
                </a:solidFill>
                <a:round/>
                <a:headEnd/>
                <a:tailEnd/>
              </a:ln>
            </p:spPr>
            <p:txBody>
              <a:bodyPr wrap="none" anchor="ctr"/>
              <a:lstStyle/>
              <a:p>
                <a:endParaRPr lang="en-US"/>
              </a:p>
            </p:txBody>
          </p:sp>
          <p:sp>
            <p:nvSpPr>
              <p:cNvPr id="51558" name="Oval 842"/>
              <p:cNvSpPr>
                <a:spLocks noChangeArrowheads="1"/>
              </p:cNvSpPr>
              <p:nvPr/>
            </p:nvSpPr>
            <p:spPr bwMode="auto">
              <a:xfrm>
                <a:off x="2983" y="1501"/>
                <a:ext cx="203" cy="179"/>
              </a:xfrm>
              <a:prstGeom prst="ellipse">
                <a:avLst/>
              </a:prstGeom>
              <a:noFill/>
              <a:ln w="19050">
                <a:solidFill>
                  <a:srgbClr val="FF0000"/>
                </a:solidFill>
                <a:round/>
                <a:headEnd/>
                <a:tailEnd/>
              </a:ln>
            </p:spPr>
            <p:txBody>
              <a:bodyPr wrap="none" anchor="ctr"/>
              <a:lstStyle/>
              <a:p>
                <a:endParaRPr lang="en-US"/>
              </a:p>
            </p:txBody>
          </p:sp>
          <p:sp>
            <p:nvSpPr>
              <p:cNvPr id="51559" name="Oval 843"/>
              <p:cNvSpPr>
                <a:spLocks noChangeArrowheads="1"/>
              </p:cNvSpPr>
              <p:nvPr/>
            </p:nvSpPr>
            <p:spPr bwMode="auto">
              <a:xfrm>
                <a:off x="2949" y="1476"/>
                <a:ext cx="265" cy="228"/>
              </a:xfrm>
              <a:prstGeom prst="ellipse">
                <a:avLst/>
              </a:prstGeom>
              <a:noFill/>
              <a:ln w="19050">
                <a:solidFill>
                  <a:srgbClr val="FF0000"/>
                </a:solidFill>
                <a:round/>
                <a:headEnd/>
                <a:tailEnd/>
              </a:ln>
            </p:spPr>
            <p:txBody>
              <a:bodyPr wrap="none" anchor="ctr"/>
              <a:lstStyle/>
              <a:p>
                <a:endParaRPr lang="en-US"/>
              </a:p>
            </p:txBody>
          </p:sp>
          <p:sp>
            <p:nvSpPr>
              <p:cNvPr id="51560" name="Freeform 844"/>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0"/>
                  <a:gd name="T31" fmla="*/ 0 h 956"/>
                  <a:gd name="T32" fmla="*/ 1180 w 1180"/>
                  <a:gd name="T33" fmla="*/ 956 h 9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33CCFF"/>
              </a:solidFill>
              <a:ln w="19050" cmpd="sng">
                <a:noFill/>
                <a:round/>
                <a:headEnd/>
                <a:tailEnd/>
              </a:ln>
            </p:spPr>
            <p:txBody>
              <a:bodyPr/>
              <a:lstStyle/>
              <a:p>
                <a:endParaRPr lang="en-US"/>
              </a:p>
            </p:txBody>
          </p:sp>
        </p:grpSp>
        <p:sp>
          <p:nvSpPr>
            <p:cNvPr id="51555" name="Freeform 845"/>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0"/>
                <a:gd name="T31" fmla="*/ 0 h 956"/>
                <a:gd name="T32" fmla="*/ 1180 w 1180"/>
                <a:gd name="T33" fmla="*/ 956 h 9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33CCFF"/>
            </a:solidFill>
            <a:ln w="19050" cmpd="sng">
              <a:noFill/>
              <a:round/>
              <a:headEnd/>
              <a:tailEnd/>
            </a:ln>
          </p:spPr>
          <p:txBody>
            <a:bodyPr/>
            <a:lstStyle/>
            <a:p>
              <a:endParaRPr lang="en-US"/>
            </a:p>
          </p:txBody>
        </p:sp>
      </p:grpSp>
      <p:grpSp>
        <p:nvGrpSpPr>
          <p:cNvPr id="51260" name="Group 846"/>
          <p:cNvGrpSpPr>
            <a:grpSpLocks/>
          </p:cNvGrpSpPr>
          <p:nvPr/>
        </p:nvGrpSpPr>
        <p:grpSpPr bwMode="auto">
          <a:xfrm>
            <a:off x="6138863" y="1989138"/>
            <a:ext cx="282575" cy="477837"/>
            <a:chOff x="3748" y="1253"/>
            <a:chExt cx="178" cy="301"/>
          </a:xfrm>
        </p:grpSpPr>
        <p:sp>
          <p:nvSpPr>
            <p:cNvPr id="51537" name="Line 270"/>
            <p:cNvSpPr>
              <a:spLocks noChangeShapeType="1"/>
            </p:cNvSpPr>
            <p:nvPr/>
          </p:nvSpPr>
          <p:spPr bwMode="auto">
            <a:xfrm flipH="1">
              <a:off x="3748" y="1276"/>
              <a:ext cx="89" cy="252"/>
            </a:xfrm>
            <a:prstGeom prst="line">
              <a:avLst/>
            </a:prstGeom>
            <a:noFill/>
            <a:ln w="19050">
              <a:solidFill>
                <a:schemeClr val="tx1"/>
              </a:solidFill>
              <a:round/>
              <a:headEnd/>
              <a:tailEnd/>
            </a:ln>
          </p:spPr>
          <p:txBody>
            <a:bodyPr wrap="none"/>
            <a:lstStyle/>
            <a:p>
              <a:endParaRPr lang="en-US"/>
            </a:p>
          </p:txBody>
        </p:sp>
        <p:sp>
          <p:nvSpPr>
            <p:cNvPr id="51538" name="Line 271"/>
            <p:cNvSpPr>
              <a:spLocks noChangeShapeType="1"/>
            </p:cNvSpPr>
            <p:nvPr/>
          </p:nvSpPr>
          <p:spPr bwMode="auto">
            <a:xfrm>
              <a:off x="3837" y="1276"/>
              <a:ext cx="89" cy="251"/>
            </a:xfrm>
            <a:prstGeom prst="line">
              <a:avLst/>
            </a:prstGeom>
            <a:noFill/>
            <a:ln w="19050">
              <a:solidFill>
                <a:schemeClr val="tx1"/>
              </a:solidFill>
              <a:round/>
              <a:headEnd/>
              <a:tailEnd/>
            </a:ln>
          </p:spPr>
          <p:txBody>
            <a:bodyPr wrap="none"/>
            <a:lstStyle/>
            <a:p>
              <a:endParaRPr lang="en-US"/>
            </a:p>
          </p:txBody>
        </p:sp>
        <p:sp>
          <p:nvSpPr>
            <p:cNvPr id="51539" name="Line 272"/>
            <p:cNvSpPr>
              <a:spLocks noChangeShapeType="1"/>
            </p:cNvSpPr>
            <p:nvPr/>
          </p:nvSpPr>
          <p:spPr bwMode="auto">
            <a:xfrm>
              <a:off x="3748" y="1527"/>
              <a:ext cx="89" cy="27"/>
            </a:xfrm>
            <a:prstGeom prst="line">
              <a:avLst/>
            </a:prstGeom>
            <a:noFill/>
            <a:ln w="19050">
              <a:solidFill>
                <a:schemeClr val="tx1"/>
              </a:solidFill>
              <a:round/>
              <a:headEnd/>
              <a:tailEnd/>
            </a:ln>
          </p:spPr>
          <p:txBody>
            <a:bodyPr wrap="none"/>
            <a:lstStyle/>
            <a:p>
              <a:endParaRPr lang="en-US"/>
            </a:p>
          </p:txBody>
        </p:sp>
        <p:sp>
          <p:nvSpPr>
            <p:cNvPr id="51540" name="Line 273"/>
            <p:cNvSpPr>
              <a:spLocks noChangeShapeType="1"/>
            </p:cNvSpPr>
            <p:nvPr/>
          </p:nvSpPr>
          <p:spPr bwMode="auto">
            <a:xfrm flipH="1">
              <a:off x="3837" y="1527"/>
              <a:ext cx="89" cy="27"/>
            </a:xfrm>
            <a:prstGeom prst="line">
              <a:avLst/>
            </a:prstGeom>
            <a:noFill/>
            <a:ln w="19050">
              <a:solidFill>
                <a:schemeClr val="tx1"/>
              </a:solidFill>
              <a:round/>
              <a:headEnd/>
              <a:tailEnd/>
            </a:ln>
          </p:spPr>
          <p:txBody>
            <a:bodyPr wrap="none"/>
            <a:lstStyle/>
            <a:p>
              <a:endParaRPr lang="en-US"/>
            </a:p>
          </p:txBody>
        </p:sp>
        <p:sp>
          <p:nvSpPr>
            <p:cNvPr id="51541" name="Line 274"/>
            <p:cNvSpPr>
              <a:spLocks noChangeShapeType="1"/>
            </p:cNvSpPr>
            <p:nvPr/>
          </p:nvSpPr>
          <p:spPr bwMode="auto">
            <a:xfrm>
              <a:off x="3837" y="1282"/>
              <a:ext cx="0" cy="272"/>
            </a:xfrm>
            <a:prstGeom prst="line">
              <a:avLst/>
            </a:prstGeom>
            <a:noFill/>
            <a:ln w="19050">
              <a:solidFill>
                <a:schemeClr val="tx1"/>
              </a:solidFill>
              <a:round/>
              <a:headEnd/>
              <a:tailEnd/>
            </a:ln>
          </p:spPr>
          <p:txBody>
            <a:bodyPr wrap="none"/>
            <a:lstStyle/>
            <a:p>
              <a:endParaRPr lang="en-US"/>
            </a:p>
          </p:txBody>
        </p:sp>
        <p:sp>
          <p:nvSpPr>
            <p:cNvPr id="51542" name="Line 275"/>
            <p:cNvSpPr>
              <a:spLocks noChangeShapeType="1"/>
            </p:cNvSpPr>
            <p:nvPr/>
          </p:nvSpPr>
          <p:spPr bwMode="auto">
            <a:xfrm flipV="1">
              <a:off x="3748" y="1501"/>
              <a:ext cx="89" cy="27"/>
            </a:xfrm>
            <a:prstGeom prst="line">
              <a:avLst/>
            </a:prstGeom>
            <a:noFill/>
            <a:ln w="19050">
              <a:solidFill>
                <a:schemeClr val="tx1"/>
              </a:solidFill>
              <a:round/>
              <a:headEnd/>
              <a:tailEnd/>
            </a:ln>
          </p:spPr>
          <p:txBody>
            <a:bodyPr wrap="none"/>
            <a:lstStyle/>
            <a:p>
              <a:endParaRPr lang="en-US"/>
            </a:p>
          </p:txBody>
        </p:sp>
        <p:sp>
          <p:nvSpPr>
            <p:cNvPr id="51543" name="Line 276"/>
            <p:cNvSpPr>
              <a:spLocks noChangeShapeType="1"/>
            </p:cNvSpPr>
            <p:nvPr/>
          </p:nvSpPr>
          <p:spPr bwMode="auto">
            <a:xfrm flipH="1" flipV="1">
              <a:off x="3837" y="1501"/>
              <a:ext cx="89" cy="26"/>
            </a:xfrm>
            <a:prstGeom prst="line">
              <a:avLst/>
            </a:prstGeom>
            <a:noFill/>
            <a:ln w="19050">
              <a:solidFill>
                <a:schemeClr val="tx1"/>
              </a:solidFill>
              <a:round/>
              <a:headEnd/>
              <a:tailEnd/>
            </a:ln>
          </p:spPr>
          <p:txBody>
            <a:bodyPr wrap="none"/>
            <a:lstStyle/>
            <a:p>
              <a:endParaRPr lang="en-US"/>
            </a:p>
          </p:txBody>
        </p:sp>
        <p:sp>
          <p:nvSpPr>
            <p:cNvPr id="51544" name="Line 277"/>
            <p:cNvSpPr>
              <a:spLocks noChangeShapeType="1"/>
            </p:cNvSpPr>
            <p:nvPr/>
          </p:nvSpPr>
          <p:spPr bwMode="auto">
            <a:xfrm>
              <a:off x="3786" y="1418"/>
              <a:ext cx="51" cy="21"/>
            </a:xfrm>
            <a:prstGeom prst="line">
              <a:avLst/>
            </a:prstGeom>
            <a:noFill/>
            <a:ln w="19050">
              <a:solidFill>
                <a:schemeClr val="tx1"/>
              </a:solidFill>
              <a:round/>
              <a:headEnd/>
              <a:tailEnd/>
            </a:ln>
          </p:spPr>
          <p:txBody>
            <a:bodyPr wrap="none"/>
            <a:lstStyle/>
            <a:p>
              <a:endParaRPr lang="en-US"/>
            </a:p>
          </p:txBody>
        </p:sp>
        <p:sp>
          <p:nvSpPr>
            <p:cNvPr id="51545" name="Line 278"/>
            <p:cNvSpPr>
              <a:spLocks noChangeShapeType="1"/>
            </p:cNvSpPr>
            <p:nvPr/>
          </p:nvSpPr>
          <p:spPr bwMode="auto">
            <a:xfrm flipV="1">
              <a:off x="3837" y="1418"/>
              <a:ext cx="54" cy="21"/>
            </a:xfrm>
            <a:prstGeom prst="line">
              <a:avLst/>
            </a:prstGeom>
            <a:noFill/>
            <a:ln w="19050">
              <a:solidFill>
                <a:schemeClr val="tx1"/>
              </a:solidFill>
              <a:round/>
              <a:headEnd/>
              <a:tailEnd/>
            </a:ln>
          </p:spPr>
          <p:txBody>
            <a:bodyPr wrap="none"/>
            <a:lstStyle/>
            <a:p>
              <a:endParaRPr lang="en-US"/>
            </a:p>
          </p:txBody>
        </p:sp>
        <p:sp>
          <p:nvSpPr>
            <p:cNvPr id="51546" name="Line 279"/>
            <p:cNvSpPr>
              <a:spLocks noChangeShapeType="1"/>
            </p:cNvSpPr>
            <p:nvPr/>
          </p:nvSpPr>
          <p:spPr bwMode="auto">
            <a:xfrm>
              <a:off x="3768" y="1455"/>
              <a:ext cx="66" cy="28"/>
            </a:xfrm>
            <a:prstGeom prst="line">
              <a:avLst/>
            </a:prstGeom>
            <a:noFill/>
            <a:ln w="19050">
              <a:solidFill>
                <a:schemeClr val="tx1"/>
              </a:solidFill>
              <a:round/>
              <a:headEnd/>
              <a:tailEnd/>
            </a:ln>
          </p:spPr>
          <p:txBody>
            <a:bodyPr wrap="none"/>
            <a:lstStyle/>
            <a:p>
              <a:endParaRPr lang="en-US"/>
            </a:p>
          </p:txBody>
        </p:sp>
        <p:sp>
          <p:nvSpPr>
            <p:cNvPr id="51547" name="Line 280"/>
            <p:cNvSpPr>
              <a:spLocks noChangeShapeType="1"/>
            </p:cNvSpPr>
            <p:nvPr/>
          </p:nvSpPr>
          <p:spPr bwMode="auto">
            <a:xfrm flipV="1">
              <a:off x="3837" y="1461"/>
              <a:ext cx="66" cy="24"/>
            </a:xfrm>
            <a:prstGeom prst="line">
              <a:avLst/>
            </a:prstGeom>
            <a:noFill/>
            <a:ln w="19050">
              <a:solidFill>
                <a:schemeClr val="tx1"/>
              </a:solidFill>
              <a:round/>
              <a:headEnd/>
              <a:tailEnd/>
            </a:ln>
          </p:spPr>
          <p:txBody>
            <a:bodyPr wrap="none"/>
            <a:lstStyle/>
            <a:p>
              <a:endParaRPr lang="en-US"/>
            </a:p>
          </p:txBody>
        </p:sp>
        <p:sp>
          <p:nvSpPr>
            <p:cNvPr id="51548" name="Line 281"/>
            <p:cNvSpPr>
              <a:spLocks noChangeShapeType="1"/>
            </p:cNvSpPr>
            <p:nvPr/>
          </p:nvSpPr>
          <p:spPr bwMode="auto">
            <a:xfrm flipV="1">
              <a:off x="3837" y="1381"/>
              <a:ext cx="34" cy="10"/>
            </a:xfrm>
            <a:prstGeom prst="line">
              <a:avLst/>
            </a:prstGeom>
            <a:noFill/>
            <a:ln w="19050">
              <a:solidFill>
                <a:schemeClr val="tx1"/>
              </a:solidFill>
              <a:round/>
              <a:headEnd/>
              <a:tailEnd/>
            </a:ln>
          </p:spPr>
          <p:txBody>
            <a:bodyPr wrap="none"/>
            <a:lstStyle/>
            <a:p>
              <a:endParaRPr lang="en-US"/>
            </a:p>
          </p:txBody>
        </p:sp>
        <p:sp>
          <p:nvSpPr>
            <p:cNvPr id="51549" name="Line 282"/>
            <p:cNvSpPr>
              <a:spLocks noChangeShapeType="1"/>
            </p:cNvSpPr>
            <p:nvPr/>
          </p:nvSpPr>
          <p:spPr bwMode="auto">
            <a:xfrm flipV="1">
              <a:off x="3837" y="1329"/>
              <a:ext cx="21" cy="7"/>
            </a:xfrm>
            <a:prstGeom prst="line">
              <a:avLst/>
            </a:prstGeom>
            <a:noFill/>
            <a:ln w="19050">
              <a:solidFill>
                <a:schemeClr val="tx1"/>
              </a:solidFill>
              <a:round/>
              <a:headEnd/>
              <a:tailEnd/>
            </a:ln>
          </p:spPr>
          <p:txBody>
            <a:bodyPr wrap="none"/>
            <a:lstStyle/>
            <a:p>
              <a:endParaRPr lang="en-US"/>
            </a:p>
          </p:txBody>
        </p:sp>
        <p:sp>
          <p:nvSpPr>
            <p:cNvPr id="51550" name="Line 283"/>
            <p:cNvSpPr>
              <a:spLocks noChangeShapeType="1"/>
            </p:cNvSpPr>
            <p:nvPr/>
          </p:nvSpPr>
          <p:spPr bwMode="auto">
            <a:xfrm>
              <a:off x="3798" y="1377"/>
              <a:ext cx="42" cy="14"/>
            </a:xfrm>
            <a:prstGeom prst="line">
              <a:avLst/>
            </a:prstGeom>
            <a:noFill/>
            <a:ln w="19050">
              <a:solidFill>
                <a:schemeClr val="tx1"/>
              </a:solidFill>
              <a:round/>
              <a:headEnd/>
              <a:tailEnd/>
            </a:ln>
          </p:spPr>
          <p:txBody>
            <a:bodyPr wrap="none"/>
            <a:lstStyle/>
            <a:p>
              <a:endParaRPr lang="en-US"/>
            </a:p>
          </p:txBody>
        </p:sp>
        <p:sp>
          <p:nvSpPr>
            <p:cNvPr id="51551" name="Line 284"/>
            <p:cNvSpPr>
              <a:spLocks noChangeShapeType="1"/>
            </p:cNvSpPr>
            <p:nvPr/>
          </p:nvSpPr>
          <p:spPr bwMode="auto">
            <a:xfrm>
              <a:off x="3817" y="1327"/>
              <a:ext cx="24" cy="13"/>
            </a:xfrm>
            <a:prstGeom prst="line">
              <a:avLst/>
            </a:prstGeom>
            <a:noFill/>
            <a:ln w="19050">
              <a:solidFill>
                <a:schemeClr val="tx1"/>
              </a:solidFill>
              <a:round/>
              <a:headEnd/>
              <a:tailEnd/>
            </a:ln>
          </p:spPr>
          <p:txBody>
            <a:bodyPr wrap="none"/>
            <a:lstStyle/>
            <a:p>
              <a:endParaRPr lang="en-US"/>
            </a:p>
          </p:txBody>
        </p:sp>
        <p:sp>
          <p:nvSpPr>
            <p:cNvPr id="51552" name="Oval 862"/>
            <p:cNvSpPr>
              <a:spLocks noChangeArrowheads="1"/>
            </p:cNvSpPr>
            <p:nvPr/>
          </p:nvSpPr>
          <p:spPr bwMode="auto">
            <a:xfrm>
              <a:off x="3821" y="1253"/>
              <a:ext cx="30" cy="29"/>
            </a:xfrm>
            <a:prstGeom prst="ellipse">
              <a:avLst/>
            </a:prstGeom>
            <a:solidFill>
              <a:schemeClr val="tx2"/>
            </a:solidFill>
            <a:ln w="9525">
              <a:solidFill>
                <a:schemeClr val="tx1"/>
              </a:solidFill>
              <a:round/>
              <a:headEnd/>
              <a:tailEnd/>
            </a:ln>
          </p:spPr>
          <p:txBody>
            <a:bodyPr wrap="none" anchor="ctr"/>
            <a:lstStyle/>
            <a:p>
              <a:endParaRPr lang="en-US"/>
            </a:p>
          </p:txBody>
        </p:sp>
      </p:grpSp>
      <p:grpSp>
        <p:nvGrpSpPr>
          <p:cNvPr id="51261" name="Group 863"/>
          <p:cNvGrpSpPr>
            <a:grpSpLocks/>
          </p:cNvGrpSpPr>
          <p:nvPr/>
        </p:nvGrpSpPr>
        <p:grpSpPr bwMode="auto">
          <a:xfrm>
            <a:off x="5318125" y="1997075"/>
            <a:ext cx="519113" cy="128588"/>
            <a:chOff x="2199" y="955"/>
            <a:chExt cx="2547" cy="506"/>
          </a:xfrm>
        </p:grpSpPr>
        <p:sp>
          <p:nvSpPr>
            <p:cNvPr id="51531" name="Freeform 864"/>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 name="T12" fmla="*/ 0 w 260"/>
                <a:gd name="T13" fmla="*/ 0 h 281"/>
                <a:gd name="T14" fmla="*/ 260 w 260"/>
                <a:gd name="T15" fmla="*/ 281 h 281"/>
              </a:gdLst>
              <a:ahLst/>
              <a:cxnLst>
                <a:cxn ang="T8">
                  <a:pos x="T0" y="T1"/>
                </a:cxn>
                <a:cxn ang="T9">
                  <a:pos x="T2" y="T3"/>
                </a:cxn>
                <a:cxn ang="T10">
                  <a:pos x="T4" y="T5"/>
                </a:cxn>
                <a:cxn ang="T11">
                  <a:pos x="T6" y="T7"/>
                </a:cxn>
              </a:cxnLst>
              <a:rect l="T12" t="T13" r="T14" b="T15"/>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p:spPr>
          <p:txBody>
            <a:bodyPr/>
            <a:lstStyle/>
            <a:p>
              <a:endParaRPr lang="en-US"/>
            </a:p>
          </p:txBody>
        </p:sp>
        <p:sp>
          <p:nvSpPr>
            <p:cNvPr id="51532" name="Freeform 865"/>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 name="T21" fmla="*/ 0 w 900"/>
                <a:gd name="T22" fmla="*/ 0 h 421"/>
                <a:gd name="T23" fmla="*/ 900 w 900"/>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p:spPr>
          <p:txBody>
            <a:bodyPr/>
            <a:lstStyle/>
            <a:p>
              <a:endParaRPr lang="en-US"/>
            </a:p>
          </p:txBody>
        </p:sp>
        <p:sp>
          <p:nvSpPr>
            <p:cNvPr id="51533" name="Freeform 866"/>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 name="T18" fmla="*/ 0 w 428"/>
                <a:gd name="T19" fmla="*/ 0 h 269"/>
                <a:gd name="T20" fmla="*/ 428 w 42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p:spPr>
          <p:txBody>
            <a:bodyPr/>
            <a:lstStyle/>
            <a:p>
              <a:endParaRPr lang="en-US"/>
            </a:p>
          </p:txBody>
        </p:sp>
        <p:sp>
          <p:nvSpPr>
            <p:cNvPr id="51534" name="Freeform 867"/>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 name="T12" fmla="*/ 0 w 377"/>
                <a:gd name="T13" fmla="*/ 0 h 239"/>
                <a:gd name="T14" fmla="*/ 377 w 377"/>
                <a:gd name="T15" fmla="*/ 239 h 239"/>
              </a:gdLst>
              <a:ahLst/>
              <a:cxnLst>
                <a:cxn ang="T8">
                  <a:pos x="T0" y="T1"/>
                </a:cxn>
                <a:cxn ang="T9">
                  <a:pos x="T2" y="T3"/>
                </a:cxn>
                <a:cxn ang="T10">
                  <a:pos x="T4" y="T5"/>
                </a:cxn>
                <a:cxn ang="T11">
                  <a:pos x="T6" y="T7"/>
                </a:cxn>
              </a:cxnLst>
              <a:rect l="T12" t="T13" r="T14" b="T15"/>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p:spPr>
          <p:txBody>
            <a:bodyPr/>
            <a:lstStyle/>
            <a:p>
              <a:endParaRPr lang="en-US"/>
            </a:p>
          </p:txBody>
        </p:sp>
        <p:sp>
          <p:nvSpPr>
            <p:cNvPr id="51535" name="Freeform 868"/>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 name="T18" fmla="*/ 0 w 646"/>
                <a:gd name="T19" fmla="*/ 0 h 300"/>
                <a:gd name="T20" fmla="*/ 646 w 646"/>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p:spPr>
          <p:txBody>
            <a:bodyPr/>
            <a:lstStyle/>
            <a:p>
              <a:endParaRPr lang="en-US"/>
            </a:p>
          </p:txBody>
        </p:sp>
        <p:sp>
          <p:nvSpPr>
            <p:cNvPr id="51536" name="Freeform 869"/>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 name="T18" fmla="*/ 0 w 630"/>
                <a:gd name="T19" fmla="*/ 0 h 397"/>
                <a:gd name="T20" fmla="*/ 630 w 630"/>
                <a:gd name="T21" fmla="*/ 397 h 397"/>
              </a:gdLst>
              <a:ahLst/>
              <a:cxnLst>
                <a:cxn ang="T12">
                  <a:pos x="T0" y="T1"/>
                </a:cxn>
                <a:cxn ang="T13">
                  <a:pos x="T2" y="T3"/>
                </a:cxn>
                <a:cxn ang="T14">
                  <a:pos x="T4" y="T5"/>
                </a:cxn>
                <a:cxn ang="T15">
                  <a:pos x="T6" y="T7"/>
                </a:cxn>
                <a:cxn ang="T16">
                  <a:pos x="T8" y="T9"/>
                </a:cxn>
                <a:cxn ang="T17">
                  <a:pos x="T10" y="T11"/>
                </a:cxn>
              </a:cxnLst>
              <a:rect l="T18" t="T19" r="T20" b="T21"/>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p:spPr>
          <p:txBody>
            <a:bodyPr/>
            <a:lstStyle/>
            <a:p>
              <a:endParaRPr lang="en-US"/>
            </a:p>
          </p:txBody>
        </p:sp>
      </p:grpSp>
      <p:grpSp>
        <p:nvGrpSpPr>
          <p:cNvPr id="51262" name="Group 870"/>
          <p:cNvGrpSpPr>
            <a:grpSpLocks/>
          </p:cNvGrpSpPr>
          <p:nvPr/>
        </p:nvGrpSpPr>
        <p:grpSpPr bwMode="auto">
          <a:xfrm>
            <a:off x="5541963" y="1539875"/>
            <a:ext cx="519112" cy="128588"/>
            <a:chOff x="2199" y="955"/>
            <a:chExt cx="2547" cy="506"/>
          </a:xfrm>
        </p:grpSpPr>
        <p:sp>
          <p:nvSpPr>
            <p:cNvPr id="51525" name="Freeform 871"/>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 name="T12" fmla="*/ 0 w 260"/>
                <a:gd name="T13" fmla="*/ 0 h 281"/>
                <a:gd name="T14" fmla="*/ 260 w 260"/>
                <a:gd name="T15" fmla="*/ 281 h 281"/>
              </a:gdLst>
              <a:ahLst/>
              <a:cxnLst>
                <a:cxn ang="T8">
                  <a:pos x="T0" y="T1"/>
                </a:cxn>
                <a:cxn ang="T9">
                  <a:pos x="T2" y="T3"/>
                </a:cxn>
                <a:cxn ang="T10">
                  <a:pos x="T4" y="T5"/>
                </a:cxn>
                <a:cxn ang="T11">
                  <a:pos x="T6" y="T7"/>
                </a:cxn>
              </a:cxnLst>
              <a:rect l="T12" t="T13" r="T14" b="T15"/>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p:spPr>
          <p:txBody>
            <a:bodyPr/>
            <a:lstStyle/>
            <a:p>
              <a:endParaRPr lang="en-US"/>
            </a:p>
          </p:txBody>
        </p:sp>
        <p:sp>
          <p:nvSpPr>
            <p:cNvPr id="51526" name="Freeform 872"/>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 name="T21" fmla="*/ 0 w 900"/>
                <a:gd name="T22" fmla="*/ 0 h 421"/>
                <a:gd name="T23" fmla="*/ 900 w 900"/>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p:spPr>
          <p:txBody>
            <a:bodyPr/>
            <a:lstStyle/>
            <a:p>
              <a:endParaRPr lang="en-US"/>
            </a:p>
          </p:txBody>
        </p:sp>
        <p:sp>
          <p:nvSpPr>
            <p:cNvPr id="51527" name="Freeform 873"/>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 name="T18" fmla="*/ 0 w 428"/>
                <a:gd name="T19" fmla="*/ 0 h 269"/>
                <a:gd name="T20" fmla="*/ 428 w 42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p:spPr>
          <p:txBody>
            <a:bodyPr/>
            <a:lstStyle/>
            <a:p>
              <a:endParaRPr lang="en-US"/>
            </a:p>
          </p:txBody>
        </p:sp>
        <p:sp>
          <p:nvSpPr>
            <p:cNvPr id="51528" name="Freeform 874"/>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 name="T12" fmla="*/ 0 w 377"/>
                <a:gd name="T13" fmla="*/ 0 h 239"/>
                <a:gd name="T14" fmla="*/ 377 w 377"/>
                <a:gd name="T15" fmla="*/ 239 h 239"/>
              </a:gdLst>
              <a:ahLst/>
              <a:cxnLst>
                <a:cxn ang="T8">
                  <a:pos x="T0" y="T1"/>
                </a:cxn>
                <a:cxn ang="T9">
                  <a:pos x="T2" y="T3"/>
                </a:cxn>
                <a:cxn ang="T10">
                  <a:pos x="T4" y="T5"/>
                </a:cxn>
                <a:cxn ang="T11">
                  <a:pos x="T6" y="T7"/>
                </a:cxn>
              </a:cxnLst>
              <a:rect l="T12" t="T13" r="T14" b="T15"/>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p:spPr>
          <p:txBody>
            <a:bodyPr/>
            <a:lstStyle/>
            <a:p>
              <a:endParaRPr lang="en-US"/>
            </a:p>
          </p:txBody>
        </p:sp>
        <p:sp>
          <p:nvSpPr>
            <p:cNvPr id="51529" name="Freeform 875"/>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 name="T18" fmla="*/ 0 w 646"/>
                <a:gd name="T19" fmla="*/ 0 h 300"/>
                <a:gd name="T20" fmla="*/ 646 w 646"/>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p:spPr>
          <p:txBody>
            <a:bodyPr/>
            <a:lstStyle/>
            <a:p>
              <a:endParaRPr lang="en-US"/>
            </a:p>
          </p:txBody>
        </p:sp>
        <p:sp>
          <p:nvSpPr>
            <p:cNvPr id="51530" name="Freeform 876"/>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 name="T18" fmla="*/ 0 w 630"/>
                <a:gd name="T19" fmla="*/ 0 h 397"/>
                <a:gd name="T20" fmla="*/ 630 w 630"/>
                <a:gd name="T21" fmla="*/ 397 h 397"/>
              </a:gdLst>
              <a:ahLst/>
              <a:cxnLst>
                <a:cxn ang="T12">
                  <a:pos x="T0" y="T1"/>
                </a:cxn>
                <a:cxn ang="T13">
                  <a:pos x="T2" y="T3"/>
                </a:cxn>
                <a:cxn ang="T14">
                  <a:pos x="T4" y="T5"/>
                </a:cxn>
                <a:cxn ang="T15">
                  <a:pos x="T6" y="T7"/>
                </a:cxn>
                <a:cxn ang="T16">
                  <a:pos x="T8" y="T9"/>
                </a:cxn>
                <a:cxn ang="T17">
                  <a:pos x="T10" y="T11"/>
                </a:cxn>
              </a:cxnLst>
              <a:rect l="T18" t="T19" r="T20" b="T21"/>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p:spPr>
          <p:txBody>
            <a:bodyPr/>
            <a:lstStyle/>
            <a:p>
              <a:endParaRPr lang="en-US"/>
            </a:p>
          </p:txBody>
        </p:sp>
      </p:grpSp>
      <p:sp>
        <p:nvSpPr>
          <p:cNvPr id="51263" name="Line 877"/>
          <p:cNvSpPr>
            <a:spLocks noChangeShapeType="1"/>
          </p:cNvSpPr>
          <p:nvPr/>
        </p:nvSpPr>
        <p:spPr bwMode="auto">
          <a:xfrm flipH="1" flipV="1">
            <a:off x="5626100" y="2027238"/>
            <a:ext cx="39688" cy="63500"/>
          </a:xfrm>
          <a:prstGeom prst="line">
            <a:avLst/>
          </a:prstGeom>
          <a:noFill/>
          <a:ln w="9525">
            <a:solidFill>
              <a:schemeClr val="tx1"/>
            </a:solidFill>
            <a:round/>
            <a:headEnd/>
            <a:tailEnd/>
          </a:ln>
        </p:spPr>
        <p:txBody>
          <a:bodyPr/>
          <a:lstStyle/>
          <a:p>
            <a:endParaRPr lang="en-US"/>
          </a:p>
        </p:txBody>
      </p:sp>
      <p:grpSp>
        <p:nvGrpSpPr>
          <p:cNvPr id="51264" name="Group 885"/>
          <p:cNvGrpSpPr>
            <a:grpSpLocks/>
          </p:cNvGrpSpPr>
          <p:nvPr/>
        </p:nvGrpSpPr>
        <p:grpSpPr bwMode="auto">
          <a:xfrm>
            <a:off x="5392738" y="3527425"/>
            <a:ext cx="519112" cy="128588"/>
            <a:chOff x="2199" y="955"/>
            <a:chExt cx="2547" cy="506"/>
          </a:xfrm>
        </p:grpSpPr>
        <p:sp>
          <p:nvSpPr>
            <p:cNvPr id="51519" name="Freeform 886"/>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 name="T12" fmla="*/ 0 w 260"/>
                <a:gd name="T13" fmla="*/ 0 h 281"/>
                <a:gd name="T14" fmla="*/ 260 w 260"/>
                <a:gd name="T15" fmla="*/ 281 h 281"/>
              </a:gdLst>
              <a:ahLst/>
              <a:cxnLst>
                <a:cxn ang="T8">
                  <a:pos x="T0" y="T1"/>
                </a:cxn>
                <a:cxn ang="T9">
                  <a:pos x="T2" y="T3"/>
                </a:cxn>
                <a:cxn ang="T10">
                  <a:pos x="T4" y="T5"/>
                </a:cxn>
                <a:cxn ang="T11">
                  <a:pos x="T6" y="T7"/>
                </a:cxn>
              </a:cxnLst>
              <a:rect l="T12" t="T13" r="T14" b="T15"/>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p:spPr>
          <p:txBody>
            <a:bodyPr/>
            <a:lstStyle/>
            <a:p>
              <a:endParaRPr lang="en-US"/>
            </a:p>
          </p:txBody>
        </p:sp>
        <p:sp>
          <p:nvSpPr>
            <p:cNvPr id="51520" name="Freeform 887"/>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 name="T21" fmla="*/ 0 w 900"/>
                <a:gd name="T22" fmla="*/ 0 h 421"/>
                <a:gd name="T23" fmla="*/ 900 w 900"/>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p:spPr>
          <p:txBody>
            <a:bodyPr/>
            <a:lstStyle/>
            <a:p>
              <a:endParaRPr lang="en-US"/>
            </a:p>
          </p:txBody>
        </p:sp>
        <p:sp>
          <p:nvSpPr>
            <p:cNvPr id="51521" name="Freeform 888"/>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 name="T18" fmla="*/ 0 w 428"/>
                <a:gd name="T19" fmla="*/ 0 h 269"/>
                <a:gd name="T20" fmla="*/ 428 w 42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p:spPr>
          <p:txBody>
            <a:bodyPr/>
            <a:lstStyle/>
            <a:p>
              <a:endParaRPr lang="en-US"/>
            </a:p>
          </p:txBody>
        </p:sp>
        <p:sp>
          <p:nvSpPr>
            <p:cNvPr id="51522" name="Freeform 889"/>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 name="T12" fmla="*/ 0 w 377"/>
                <a:gd name="T13" fmla="*/ 0 h 239"/>
                <a:gd name="T14" fmla="*/ 377 w 377"/>
                <a:gd name="T15" fmla="*/ 239 h 239"/>
              </a:gdLst>
              <a:ahLst/>
              <a:cxnLst>
                <a:cxn ang="T8">
                  <a:pos x="T0" y="T1"/>
                </a:cxn>
                <a:cxn ang="T9">
                  <a:pos x="T2" y="T3"/>
                </a:cxn>
                <a:cxn ang="T10">
                  <a:pos x="T4" y="T5"/>
                </a:cxn>
                <a:cxn ang="T11">
                  <a:pos x="T6" y="T7"/>
                </a:cxn>
              </a:cxnLst>
              <a:rect l="T12" t="T13" r="T14" b="T15"/>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p:spPr>
          <p:txBody>
            <a:bodyPr/>
            <a:lstStyle/>
            <a:p>
              <a:endParaRPr lang="en-US"/>
            </a:p>
          </p:txBody>
        </p:sp>
        <p:sp>
          <p:nvSpPr>
            <p:cNvPr id="51523" name="Freeform 890"/>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 name="T18" fmla="*/ 0 w 646"/>
                <a:gd name="T19" fmla="*/ 0 h 300"/>
                <a:gd name="T20" fmla="*/ 646 w 646"/>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p:spPr>
          <p:txBody>
            <a:bodyPr/>
            <a:lstStyle/>
            <a:p>
              <a:endParaRPr lang="en-US"/>
            </a:p>
          </p:txBody>
        </p:sp>
        <p:sp>
          <p:nvSpPr>
            <p:cNvPr id="51524" name="Freeform 891"/>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 name="T18" fmla="*/ 0 w 630"/>
                <a:gd name="T19" fmla="*/ 0 h 397"/>
                <a:gd name="T20" fmla="*/ 630 w 630"/>
                <a:gd name="T21" fmla="*/ 397 h 397"/>
              </a:gdLst>
              <a:ahLst/>
              <a:cxnLst>
                <a:cxn ang="T12">
                  <a:pos x="T0" y="T1"/>
                </a:cxn>
                <a:cxn ang="T13">
                  <a:pos x="T2" y="T3"/>
                </a:cxn>
                <a:cxn ang="T14">
                  <a:pos x="T4" y="T5"/>
                </a:cxn>
                <a:cxn ang="T15">
                  <a:pos x="T6" y="T7"/>
                </a:cxn>
                <a:cxn ang="T16">
                  <a:pos x="T8" y="T9"/>
                </a:cxn>
                <a:cxn ang="T17">
                  <a:pos x="T10" y="T11"/>
                </a:cxn>
              </a:cxnLst>
              <a:rect l="T18" t="T19" r="T20" b="T21"/>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p:spPr>
          <p:txBody>
            <a:bodyPr/>
            <a:lstStyle/>
            <a:p>
              <a:endParaRPr lang="en-US"/>
            </a:p>
          </p:txBody>
        </p:sp>
      </p:grpSp>
      <p:sp>
        <p:nvSpPr>
          <p:cNvPr id="51265" name="Line 892"/>
          <p:cNvSpPr>
            <a:spLocks noChangeShapeType="1"/>
          </p:cNvSpPr>
          <p:nvPr/>
        </p:nvSpPr>
        <p:spPr bwMode="auto">
          <a:xfrm>
            <a:off x="5778500" y="3119438"/>
            <a:ext cx="20638" cy="55562"/>
          </a:xfrm>
          <a:prstGeom prst="line">
            <a:avLst/>
          </a:prstGeom>
          <a:noFill/>
          <a:ln w="9525">
            <a:solidFill>
              <a:schemeClr val="tx1"/>
            </a:solidFill>
            <a:round/>
            <a:headEnd/>
            <a:tailEnd/>
          </a:ln>
        </p:spPr>
        <p:txBody>
          <a:bodyPr/>
          <a:lstStyle/>
          <a:p>
            <a:endParaRPr lang="en-US"/>
          </a:p>
        </p:txBody>
      </p:sp>
      <p:grpSp>
        <p:nvGrpSpPr>
          <p:cNvPr id="51266" name="Group 893"/>
          <p:cNvGrpSpPr>
            <a:grpSpLocks/>
          </p:cNvGrpSpPr>
          <p:nvPr/>
        </p:nvGrpSpPr>
        <p:grpSpPr bwMode="auto">
          <a:xfrm>
            <a:off x="7007225" y="5005388"/>
            <a:ext cx="519113" cy="128587"/>
            <a:chOff x="2199" y="955"/>
            <a:chExt cx="2547" cy="506"/>
          </a:xfrm>
        </p:grpSpPr>
        <p:sp>
          <p:nvSpPr>
            <p:cNvPr id="51513" name="Freeform 894"/>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 name="T12" fmla="*/ 0 w 260"/>
                <a:gd name="T13" fmla="*/ 0 h 281"/>
                <a:gd name="T14" fmla="*/ 260 w 260"/>
                <a:gd name="T15" fmla="*/ 281 h 281"/>
              </a:gdLst>
              <a:ahLst/>
              <a:cxnLst>
                <a:cxn ang="T8">
                  <a:pos x="T0" y="T1"/>
                </a:cxn>
                <a:cxn ang="T9">
                  <a:pos x="T2" y="T3"/>
                </a:cxn>
                <a:cxn ang="T10">
                  <a:pos x="T4" y="T5"/>
                </a:cxn>
                <a:cxn ang="T11">
                  <a:pos x="T6" y="T7"/>
                </a:cxn>
              </a:cxnLst>
              <a:rect l="T12" t="T13" r="T14" b="T15"/>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p:spPr>
          <p:txBody>
            <a:bodyPr/>
            <a:lstStyle/>
            <a:p>
              <a:endParaRPr lang="en-US"/>
            </a:p>
          </p:txBody>
        </p:sp>
        <p:sp>
          <p:nvSpPr>
            <p:cNvPr id="51514" name="Freeform 895"/>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 name="T21" fmla="*/ 0 w 900"/>
                <a:gd name="T22" fmla="*/ 0 h 421"/>
                <a:gd name="T23" fmla="*/ 900 w 900"/>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p:spPr>
          <p:txBody>
            <a:bodyPr/>
            <a:lstStyle/>
            <a:p>
              <a:endParaRPr lang="en-US"/>
            </a:p>
          </p:txBody>
        </p:sp>
        <p:sp>
          <p:nvSpPr>
            <p:cNvPr id="51515" name="Freeform 896"/>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 name="T18" fmla="*/ 0 w 428"/>
                <a:gd name="T19" fmla="*/ 0 h 269"/>
                <a:gd name="T20" fmla="*/ 428 w 42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p:spPr>
          <p:txBody>
            <a:bodyPr/>
            <a:lstStyle/>
            <a:p>
              <a:endParaRPr lang="en-US"/>
            </a:p>
          </p:txBody>
        </p:sp>
        <p:sp>
          <p:nvSpPr>
            <p:cNvPr id="51516" name="Freeform 897"/>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 name="T12" fmla="*/ 0 w 377"/>
                <a:gd name="T13" fmla="*/ 0 h 239"/>
                <a:gd name="T14" fmla="*/ 377 w 377"/>
                <a:gd name="T15" fmla="*/ 239 h 239"/>
              </a:gdLst>
              <a:ahLst/>
              <a:cxnLst>
                <a:cxn ang="T8">
                  <a:pos x="T0" y="T1"/>
                </a:cxn>
                <a:cxn ang="T9">
                  <a:pos x="T2" y="T3"/>
                </a:cxn>
                <a:cxn ang="T10">
                  <a:pos x="T4" y="T5"/>
                </a:cxn>
                <a:cxn ang="T11">
                  <a:pos x="T6" y="T7"/>
                </a:cxn>
              </a:cxnLst>
              <a:rect l="T12" t="T13" r="T14" b="T15"/>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p:spPr>
          <p:txBody>
            <a:bodyPr/>
            <a:lstStyle/>
            <a:p>
              <a:endParaRPr lang="en-US"/>
            </a:p>
          </p:txBody>
        </p:sp>
        <p:sp>
          <p:nvSpPr>
            <p:cNvPr id="51517" name="Freeform 898"/>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 name="T18" fmla="*/ 0 w 646"/>
                <a:gd name="T19" fmla="*/ 0 h 300"/>
                <a:gd name="T20" fmla="*/ 646 w 646"/>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p:spPr>
          <p:txBody>
            <a:bodyPr/>
            <a:lstStyle/>
            <a:p>
              <a:endParaRPr lang="en-US"/>
            </a:p>
          </p:txBody>
        </p:sp>
        <p:sp>
          <p:nvSpPr>
            <p:cNvPr id="51518" name="Freeform 899"/>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 name="T18" fmla="*/ 0 w 630"/>
                <a:gd name="T19" fmla="*/ 0 h 397"/>
                <a:gd name="T20" fmla="*/ 630 w 630"/>
                <a:gd name="T21" fmla="*/ 397 h 397"/>
              </a:gdLst>
              <a:ahLst/>
              <a:cxnLst>
                <a:cxn ang="T12">
                  <a:pos x="T0" y="T1"/>
                </a:cxn>
                <a:cxn ang="T13">
                  <a:pos x="T2" y="T3"/>
                </a:cxn>
                <a:cxn ang="T14">
                  <a:pos x="T4" y="T5"/>
                </a:cxn>
                <a:cxn ang="T15">
                  <a:pos x="T6" y="T7"/>
                </a:cxn>
                <a:cxn ang="T16">
                  <a:pos x="T8" y="T9"/>
                </a:cxn>
                <a:cxn ang="T17">
                  <a:pos x="T10" y="T11"/>
                </a:cxn>
              </a:cxnLst>
              <a:rect l="T18" t="T19" r="T20" b="T21"/>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p:spPr>
          <p:txBody>
            <a:bodyPr/>
            <a:lstStyle/>
            <a:p>
              <a:endParaRPr lang="en-US"/>
            </a:p>
          </p:txBody>
        </p:sp>
      </p:grpSp>
      <p:grpSp>
        <p:nvGrpSpPr>
          <p:cNvPr id="51267" name="Group 900"/>
          <p:cNvGrpSpPr>
            <a:grpSpLocks/>
          </p:cNvGrpSpPr>
          <p:nvPr/>
        </p:nvGrpSpPr>
        <p:grpSpPr bwMode="auto">
          <a:xfrm>
            <a:off x="7245350" y="5429250"/>
            <a:ext cx="519113" cy="128588"/>
            <a:chOff x="2199" y="955"/>
            <a:chExt cx="2547" cy="506"/>
          </a:xfrm>
        </p:grpSpPr>
        <p:sp>
          <p:nvSpPr>
            <p:cNvPr id="51507" name="Freeform 901"/>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 name="T12" fmla="*/ 0 w 260"/>
                <a:gd name="T13" fmla="*/ 0 h 281"/>
                <a:gd name="T14" fmla="*/ 260 w 260"/>
                <a:gd name="T15" fmla="*/ 281 h 281"/>
              </a:gdLst>
              <a:ahLst/>
              <a:cxnLst>
                <a:cxn ang="T8">
                  <a:pos x="T0" y="T1"/>
                </a:cxn>
                <a:cxn ang="T9">
                  <a:pos x="T2" y="T3"/>
                </a:cxn>
                <a:cxn ang="T10">
                  <a:pos x="T4" y="T5"/>
                </a:cxn>
                <a:cxn ang="T11">
                  <a:pos x="T6" y="T7"/>
                </a:cxn>
              </a:cxnLst>
              <a:rect l="T12" t="T13" r="T14" b="T15"/>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p:spPr>
          <p:txBody>
            <a:bodyPr/>
            <a:lstStyle/>
            <a:p>
              <a:endParaRPr lang="en-US"/>
            </a:p>
          </p:txBody>
        </p:sp>
        <p:sp>
          <p:nvSpPr>
            <p:cNvPr id="51508" name="Freeform 902"/>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 name="T21" fmla="*/ 0 w 900"/>
                <a:gd name="T22" fmla="*/ 0 h 421"/>
                <a:gd name="T23" fmla="*/ 900 w 900"/>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p:spPr>
          <p:txBody>
            <a:bodyPr/>
            <a:lstStyle/>
            <a:p>
              <a:endParaRPr lang="en-US"/>
            </a:p>
          </p:txBody>
        </p:sp>
        <p:sp>
          <p:nvSpPr>
            <p:cNvPr id="51509" name="Freeform 903"/>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 name="T18" fmla="*/ 0 w 428"/>
                <a:gd name="T19" fmla="*/ 0 h 269"/>
                <a:gd name="T20" fmla="*/ 428 w 42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p:spPr>
          <p:txBody>
            <a:bodyPr/>
            <a:lstStyle/>
            <a:p>
              <a:endParaRPr lang="en-US"/>
            </a:p>
          </p:txBody>
        </p:sp>
        <p:sp>
          <p:nvSpPr>
            <p:cNvPr id="51510" name="Freeform 904"/>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 name="T12" fmla="*/ 0 w 377"/>
                <a:gd name="T13" fmla="*/ 0 h 239"/>
                <a:gd name="T14" fmla="*/ 377 w 377"/>
                <a:gd name="T15" fmla="*/ 239 h 239"/>
              </a:gdLst>
              <a:ahLst/>
              <a:cxnLst>
                <a:cxn ang="T8">
                  <a:pos x="T0" y="T1"/>
                </a:cxn>
                <a:cxn ang="T9">
                  <a:pos x="T2" y="T3"/>
                </a:cxn>
                <a:cxn ang="T10">
                  <a:pos x="T4" y="T5"/>
                </a:cxn>
                <a:cxn ang="T11">
                  <a:pos x="T6" y="T7"/>
                </a:cxn>
              </a:cxnLst>
              <a:rect l="T12" t="T13" r="T14" b="T15"/>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p:spPr>
          <p:txBody>
            <a:bodyPr/>
            <a:lstStyle/>
            <a:p>
              <a:endParaRPr lang="en-US"/>
            </a:p>
          </p:txBody>
        </p:sp>
        <p:sp>
          <p:nvSpPr>
            <p:cNvPr id="51511" name="Freeform 905"/>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 name="T18" fmla="*/ 0 w 646"/>
                <a:gd name="T19" fmla="*/ 0 h 300"/>
                <a:gd name="T20" fmla="*/ 646 w 646"/>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p:spPr>
          <p:txBody>
            <a:bodyPr/>
            <a:lstStyle/>
            <a:p>
              <a:endParaRPr lang="en-US"/>
            </a:p>
          </p:txBody>
        </p:sp>
        <p:sp>
          <p:nvSpPr>
            <p:cNvPr id="51512" name="Freeform 906"/>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 name="T18" fmla="*/ 0 w 630"/>
                <a:gd name="T19" fmla="*/ 0 h 397"/>
                <a:gd name="T20" fmla="*/ 630 w 630"/>
                <a:gd name="T21" fmla="*/ 397 h 397"/>
              </a:gdLst>
              <a:ahLst/>
              <a:cxnLst>
                <a:cxn ang="T12">
                  <a:pos x="T0" y="T1"/>
                </a:cxn>
                <a:cxn ang="T13">
                  <a:pos x="T2" y="T3"/>
                </a:cxn>
                <a:cxn ang="T14">
                  <a:pos x="T4" y="T5"/>
                </a:cxn>
                <a:cxn ang="T15">
                  <a:pos x="T6" y="T7"/>
                </a:cxn>
                <a:cxn ang="T16">
                  <a:pos x="T8" y="T9"/>
                </a:cxn>
                <a:cxn ang="T17">
                  <a:pos x="T10" y="T11"/>
                </a:cxn>
              </a:cxnLst>
              <a:rect l="T18" t="T19" r="T20" b="T21"/>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p:spPr>
          <p:txBody>
            <a:bodyPr/>
            <a:lstStyle/>
            <a:p>
              <a:endParaRPr lang="en-US"/>
            </a:p>
          </p:txBody>
        </p:sp>
      </p:grpSp>
      <p:grpSp>
        <p:nvGrpSpPr>
          <p:cNvPr id="51268" name="Group 907"/>
          <p:cNvGrpSpPr>
            <a:grpSpLocks/>
          </p:cNvGrpSpPr>
          <p:nvPr/>
        </p:nvGrpSpPr>
        <p:grpSpPr bwMode="auto">
          <a:xfrm>
            <a:off x="6821488" y="5408613"/>
            <a:ext cx="519112" cy="128587"/>
            <a:chOff x="2199" y="955"/>
            <a:chExt cx="2547" cy="506"/>
          </a:xfrm>
        </p:grpSpPr>
        <p:sp>
          <p:nvSpPr>
            <p:cNvPr id="51501" name="Freeform 908"/>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 name="T12" fmla="*/ 0 w 260"/>
                <a:gd name="T13" fmla="*/ 0 h 281"/>
                <a:gd name="T14" fmla="*/ 260 w 260"/>
                <a:gd name="T15" fmla="*/ 281 h 281"/>
              </a:gdLst>
              <a:ahLst/>
              <a:cxnLst>
                <a:cxn ang="T8">
                  <a:pos x="T0" y="T1"/>
                </a:cxn>
                <a:cxn ang="T9">
                  <a:pos x="T2" y="T3"/>
                </a:cxn>
                <a:cxn ang="T10">
                  <a:pos x="T4" y="T5"/>
                </a:cxn>
                <a:cxn ang="T11">
                  <a:pos x="T6" y="T7"/>
                </a:cxn>
              </a:cxnLst>
              <a:rect l="T12" t="T13" r="T14" b="T15"/>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p:spPr>
          <p:txBody>
            <a:bodyPr/>
            <a:lstStyle/>
            <a:p>
              <a:endParaRPr lang="en-US"/>
            </a:p>
          </p:txBody>
        </p:sp>
        <p:sp>
          <p:nvSpPr>
            <p:cNvPr id="51502" name="Freeform 909"/>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 name="T21" fmla="*/ 0 w 900"/>
                <a:gd name="T22" fmla="*/ 0 h 421"/>
                <a:gd name="T23" fmla="*/ 900 w 900"/>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p:spPr>
          <p:txBody>
            <a:bodyPr/>
            <a:lstStyle/>
            <a:p>
              <a:endParaRPr lang="en-US"/>
            </a:p>
          </p:txBody>
        </p:sp>
        <p:sp>
          <p:nvSpPr>
            <p:cNvPr id="51503" name="Freeform 910"/>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 name="T18" fmla="*/ 0 w 428"/>
                <a:gd name="T19" fmla="*/ 0 h 269"/>
                <a:gd name="T20" fmla="*/ 428 w 42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p:spPr>
          <p:txBody>
            <a:bodyPr/>
            <a:lstStyle/>
            <a:p>
              <a:endParaRPr lang="en-US"/>
            </a:p>
          </p:txBody>
        </p:sp>
        <p:sp>
          <p:nvSpPr>
            <p:cNvPr id="51504" name="Freeform 911"/>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 name="T12" fmla="*/ 0 w 377"/>
                <a:gd name="T13" fmla="*/ 0 h 239"/>
                <a:gd name="T14" fmla="*/ 377 w 377"/>
                <a:gd name="T15" fmla="*/ 239 h 239"/>
              </a:gdLst>
              <a:ahLst/>
              <a:cxnLst>
                <a:cxn ang="T8">
                  <a:pos x="T0" y="T1"/>
                </a:cxn>
                <a:cxn ang="T9">
                  <a:pos x="T2" y="T3"/>
                </a:cxn>
                <a:cxn ang="T10">
                  <a:pos x="T4" y="T5"/>
                </a:cxn>
                <a:cxn ang="T11">
                  <a:pos x="T6" y="T7"/>
                </a:cxn>
              </a:cxnLst>
              <a:rect l="T12" t="T13" r="T14" b="T15"/>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p:spPr>
          <p:txBody>
            <a:bodyPr/>
            <a:lstStyle/>
            <a:p>
              <a:endParaRPr lang="en-US"/>
            </a:p>
          </p:txBody>
        </p:sp>
        <p:sp>
          <p:nvSpPr>
            <p:cNvPr id="51505" name="Freeform 912"/>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 name="T18" fmla="*/ 0 w 646"/>
                <a:gd name="T19" fmla="*/ 0 h 300"/>
                <a:gd name="T20" fmla="*/ 646 w 646"/>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p:spPr>
          <p:txBody>
            <a:bodyPr/>
            <a:lstStyle/>
            <a:p>
              <a:endParaRPr lang="en-US"/>
            </a:p>
          </p:txBody>
        </p:sp>
        <p:sp>
          <p:nvSpPr>
            <p:cNvPr id="51506" name="Freeform 913"/>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 name="T18" fmla="*/ 0 w 630"/>
                <a:gd name="T19" fmla="*/ 0 h 397"/>
                <a:gd name="T20" fmla="*/ 630 w 630"/>
                <a:gd name="T21" fmla="*/ 397 h 397"/>
              </a:gdLst>
              <a:ahLst/>
              <a:cxnLst>
                <a:cxn ang="T12">
                  <a:pos x="T0" y="T1"/>
                </a:cxn>
                <a:cxn ang="T13">
                  <a:pos x="T2" y="T3"/>
                </a:cxn>
                <a:cxn ang="T14">
                  <a:pos x="T4" y="T5"/>
                </a:cxn>
                <a:cxn ang="T15">
                  <a:pos x="T6" y="T7"/>
                </a:cxn>
                <a:cxn ang="T16">
                  <a:pos x="T8" y="T9"/>
                </a:cxn>
                <a:cxn ang="T17">
                  <a:pos x="T10" y="T11"/>
                </a:cxn>
              </a:cxnLst>
              <a:rect l="T18" t="T19" r="T20" b="T21"/>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p:spPr>
          <p:txBody>
            <a:bodyPr/>
            <a:lstStyle/>
            <a:p>
              <a:endParaRPr lang="en-US"/>
            </a:p>
          </p:txBody>
        </p:sp>
      </p:grpSp>
      <p:pic>
        <p:nvPicPr>
          <p:cNvPr id="51269" name="Picture 915" descr="access_point_stylized_small"/>
          <p:cNvPicPr>
            <a:picLocks noChangeAspect="1" noChangeArrowheads="1"/>
          </p:cNvPicPr>
          <p:nvPr/>
        </p:nvPicPr>
        <p:blipFill>
          <a:blip r:embed="rId3" cstate="print"/>
          <a:srcRect/>
          <a:stretch>
            <a:fillRect/>
          </a:stretch>
        </p:blipFill>
        <p:spPr bwMode="auto">
          <a:xfrm>
            <a:off x="7159625" y="5056188"/>
            <a:ext cx="433388" cy="363537"/>
          </a:xfrm>
          <a:prstGeom prst="rect">
            <a:avLst/>
          </a:prstGeom>
          <a:noFill/>
          <a:ln w="9525">
            <a:noFill/>
            <a:miter lim="800000"/>
            <a:headEnd/>
            <a:tailEnd/>
          </a:ln>
        </p:spPr>
      </p:pic>
      <p:pic>
        <p:nvPicPr>
          <p:cNvPr id="51270" name="Picture 916" descr="underline_base"/>
          <p:cNvPicPr>
            <a:picLocks noChangeArrowheads="1"/>
          </p:cNvPicPr>
          <p:nvPr/>
        </p:nvPicPr>
        <p:blipFill>
          <a:blip r:embed="rId4" cstate="print"/>
          <a:srcRect/>
          <a:stretch>
            <a:fillRect/>
          </a:stretch>
        </p:blipFill>
        <p:spPr bwMode="auto">
          <a:xfrm>
            <a:off x="388938" y="830263"/>
            <a:ext cx="6856412" cy="173037"/>
          </a:xfrm>
          <a:prstGeom prst="rect">
            <a:avLst/>
          </a:prstGeom>
          <a:noFill/>
          <a:ln w="9525">
            <a:noFill/>
            <a:miter lim="800000"/>
            <a:headEnd/>
            <a:tailEnd/>
          </a:ln>
        </p:spPr>
      </p:pic>
      <p:sp>
        <p:nvSpPr>
          <p:cNvPr id="51271" name="Line 918"/>
          <p:cNvSpPr>
            <a:spLocks noChangeShapeType="1"/>
          </p:cNvSpPr>
          <p:nvPr/>
        </p:nvSpPr>
        <p:spPr bwMode="auto">
          <a:xfrm rot="5400000" flipV="1">
            <a:off x="7991475" y="5440363"/>
            <a:ext cx="3175" cy="85725"/>
          </a:xfrm>
          <a:prstGeom prst="line">
            <a:avLst/>
          </a:prstGeom>
          <a:noFill/>
          <a:ln w="12700">
            <a:solidFill>
              <a:schemeClr val="bg2"/>
            </a:solidFill>
            <a:round/>
            <a:headEnd/>
            <a:tailEnd/>
          </a:ln>
        </p:spPr>
        <p:txBody>
          <a:bodyPr wrap="none" anchor="ctr"/>
          <a:lstStyle/>
          <a:p>
            <a:endParaRPr lang="en-US"/>
          </a:p>
        </p:txBody>
      </p:sp>
      <p:grpSp>
        <p:nvGrpSpPr>
          <p:cNvPr id="51272" name="Group 919"/>
          <p:cNvGrpSpPr>
            <a:grpSpLocks/>
          </p:cNvGrpSpPr>
          <p:nvPr/>
        </p:nvGrpSpPr>
        <p:grpSpPr bwMode="auto">
          <a:xfrm flipH="1">
            <a:off x="5775325" y="4533900"/>
            <a:ext cx="414338" cy="373063"/>
            <a:chOff x="2839" y="3501"/>
            <a:chExt cx="755" cy="803"/>
          </a:xfrm>
        </p:grpSpPr>
        <p:pic>
          <p:nvPicPr>
            <p:cNvPr id="51499" name="Picture 920" descr="desktop_computer_stylized_medium"/>
            <p:cNvPicPr>
              <a:picLocks noChangeAspect="1" noChangeArrowheads="1"/>
            </p:cNvPicPr>
            <p:nvPr/>
          </p:nvPicPr>
          <p:blipFill>
            <a:blip r:embed="rId5" cstate="print"/>
            <a:srcRect/>
            <a:stretch>
              <a:fillRect/>
            </a:stretch>
          </p:blipFill>
          <p:spPr bwMode="auto">
            <a:xfrm>
              <a:off x="2839" y="3501"/>
              <a:ext cx="755" cy="803"/>
            </a:xfrm>
            <a:prstGeom prst="rect">
              <a:avLst/>
            </a:prstGeom>
            <a:noFill/>
            <a:ln w="9525">
              <a:noFill/>
              <a:miter lim="800000"/>
              <a:headEnd/>
              <a:tailEnd/>
            </a:ln>
          </p:spPr>
        </p:pic>
        <p:sp>
          <p:nvSpPr>
            <p:cNvPr id="51500" name="Freeform 92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51273" name="Group 922"/>
          <p:cNvGrpSpPr>
            <a:grpSpLocks/>
          </p:cNvGrpSpPr>
          <p:nvPr/>
        </p:nvGrpSpPr>
        <p:grpSpPr bwMode="auto">
          <a:xfrm flipH="1">
            <a:off x="5457825" y="4954588"/>
            <a:ext cx="482600" cy="406400"/>
            <a:chOff x="2839" y="3501"/>
            <a:chExt cx="755" cy="803"/>
          </a:xfrm>
        </p:grpSpPr>
        <p:pic>
          <p:nvPicPr>
            <p:cNvPr id="51497" name="Picture 923"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51498" name="Freeform 92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51274" name="Group 925"/>
          <p:cNvGrpSpPr>
            <a:grpSpLocks/>
          </p:cNvGrpSpPr>
          <p:nvPr/>
        </p:nvGrpSpPr>
        <p:grpSpPr bwMode="auto">
          <a:xfrm flipH="1">
            <a:off x="5935663" y="5256213"/>
            <a:ext cx="427037" cy="349250"/>
            <a:chOff x="2839" y="3501"/>
            <a:chExt cx="755" cy="803"/>
          </a:xfrm>
        </p:grpSpPr>
        <p:pic>
          <p:nvPicPr>
            <p:cNvPr id="51495" name="Picture 926"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51496" name="Freeform 92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51275" name="Group 928"/>
          <p:cNvGrpSpPr>
            <a:grpSpLocks/>
          </p:cNvGrpSpPr>
          <p:nvPr/>
        </p:nvGrpSpPr>
        <p:grpSpPr bwMode="auto">
          <a:xfrm>
            <a:off x="6550025" y="5238750"/>
            <a:ext cx="427038" cy="350838"/>
            <a:chOff x="2839" y="3501"/>
            <a:chExt cx="755" cy="803"/>
          </a:xfrm>
        </p:grpSpPr>
        <p:pic>
          <p:nvPicPr>
            <p:cNvPr id="51493" name="Picture 929"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51494" name="Freeform 93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pic>
        <p:nvPicPr>
          <p:cNvPr id="51276" name="Picture 931" descr="car_icon_small"/>
          <p:cNvPicPr>
            <a:picLocks noChangeAspect="1" noChangeArrowheads="1"/>
          </p:cNvPicPr>
          <p:nvPr/>
        </p:nvPicPr>
        <p:blipFill>
          <a:blip r:embed="rId8" cstate="print"/>
          <a:srcRect/>
          <a:stretch>
            <a:fillRect/>
          </a:stretch>
        </p:blipFill>
        <p:spPr bwMode="auto">
          <a:xfrm>
            <a:off x="6342063" y="1720850"/>
            <a:ext cx="849312" cy="168275"/>
          </a:xfrm>
          <a:prstGeom prst="rect">
            <a:avLst/>
          </a:prstGeom>
          <a:noFill/>
          <a:ln w="9525">
            <a:noFill/>
            <a:miter lim="800000"/>
            <a:headEnd/>
            <a:tailEnd/>
          </a:ln>
        </p:spPr>
      </p:pic>
      <p:grpSp>
        <p:nvGrpSpPr>
          <p:cNvPr id="51277" name="Group 932"/>
          <p:cNvGrpSpPr>
            <a:grpSpLocks/>
          </p:cNvGrpSpPr>
          <p:nvPr/>
        </p:nvGrpSpPr>
        <p:grpSpPr bwMode="auto">
          <a:xfrm>
            <a:off x="5618163" y="1558925"/>
            <a:ext cx="415925" cy="373063"/>
            <a:chOff x="2756" y="1866"/>
            <a:chExt cx="462" cy="463"/>
          </a:xfrm>
        </p:grpSpPr>
        <p:pic>
          <p:nvPicPr>
            <p:cNvPr id="51491" name="Picture 933" descr="iphone_stylized_small"/>
            <p:cNvPicPr>
              <a:picLocks noChangeAspect="1" noChangeArrowheads="1"/>
            </p:cNvPicPr>
            <p:nvPr/>
          </p:nvPicPr>
          <p:blipFill>
            <a:blip r:embed="rId9" cstate="print"/>
            <a:srcRect/>
            <a:stretch>
              <a:fillRect/>
            </a:stretch>
          </p:blipFill>
          <p:spPr bwMode="auto">
            <a:xfrm>
              <a:off x="2928" y="1922"/>
              <a:ext cx="152" cy="407"/>
            </a:xfrm>
            <a:prstGeom prst="rect">
              <a:avLst/>
            </a:prstGeom>
            <a:noFill/>
            <a:ln w="9525">
              <a:noFill/>
              <a:miter lim="800000"/>
              <a:headEnd/>
              <a:tailEnd/>
            </a:ln>
          </p:spPr>
        </p:pic>
        <p:pic>
          <p:nvPicPr>
            <p:cNvPr id="51492" name="Picture 934" descr="antenna_radiation_stylized"/>
            <p:cNvPicPr>
              <a:picLocks noChangeAspect="1" noChangeArrowheads="1"/>
            </p:cNvPicPr>
            <p:nvPr/>
          </p:nvPicPr>
          <p:blipFill>
            <a:blip r:embed="rId10" cstate="print"/>
            <a:srcRect/>
            <a:stretch>
              <a:fillRect/>
            </a:stretch>
          </p:blipFill>
          <p:spPr bwMode="auto">
            <a:xfrm>
              <a:off x="2756" y="1866"/>
              <a:ext cx="462" cy="110"/>
            </a:xfrm>
            <a:prstGeom prst="rect">
              <a:avLst/>
            </a:prstGeom>
            <a:noFill/>
            <a:ln w="9525">
              <a:noFill/>
              <a:miter lim="800000"/>
              <a:headEnd/>
              <a:tailEnd/>
            </a:ln>
          </p:spPr>
        </p:pic>
      </p:grpSp>
      <p:pic>
        <p:nvPicPr>
          <p:cNvPr id="51278" name="Picture 936" descr="access_point_stylized_small"/>
          <p:cNvPicPr>
            <a:picLocks noChangeAspect="1" noChangeArrowheads="1"/>
          </p:cNvPicPr>
          <p:nvPr/>
        </p:nvPicPr>
        <p:blipFill>
          <a:blip r:embed="rId3" cstate="print"/>
          <a:srcRect/>
          <a:stretch>
            <a:fillRect/>
          </a:stretch>
        </p:blipFill>
        <p:spPr bwMode="auto">
          <a:xfrm>
            <a:off x="7164388" y="5057775"/>
            <a:ext cx="412750" cy="366713"/>
          </a:xfrm>
          <a:prstGeom prst="rect">
            <a:avLst/>
          </a:prstGeom>
          <a:noFill/>
          <a:ln w="9525">
            <a:noFill/>
            <a:miter lim="800000"/>
            <a:headEnd/>
            <a:tailEnd/>
          </a:ln>
        </p:spPr>
      </p:pic>
      <p:grpSp>
        <p:nvGrpSpPr>
          <p:cNvPr id="51279" name="Group 938"/>
          <p:cNvGrpSpPr>
            <a:grpSpLocks/>
          </p:cNvGrpSpPr>
          <p:nvPr/>
        </p:nvGrpSpPr>
        <p:grpSpPr bwMode="auto">
          <a:xfrm>
            <a:off x="8240713" y="5002213"/>
            <a:ext cx="227012" cy="481012"/>
            <a:chOff x="4140" y="429"/>
            <a:chExt cx="1425" cy="2396"/>
          </a:xfrm>
        </p:grpSpPr>
        <p:sp>
          <p:nvSpPr>
            <p:cNvPr id="51459" name="Freeform 939"/>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51460" name="Rectangle 940"/>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51461" name="Freeform 941"/>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51462" name="Freeform 942"/>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51463" name="Rectangle 943"/>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1464" name="Group 944"/>
            <p:cNvGrpSpPr>
              <a:grpSpLocks/>
            </p:cNvGrpSpPr>
            <p:nvPr/>
          </p:nvGrpSpPr>
          <p:grpSpPr bwMode="auto">
            <a:xfrm>
              <a:off x="4749" y="668"/>
              <a:ext cx="581" cy="145"/>
              <a:chOff x="614" y="2568"/>
              <a:chExt cx="725" cy="139"/>
            </a:xfrm>
          </p:grpSpPr>
          <p:sp>
            <p:nvSpPr>
              <p:cNvPr id="51489" name="AutoShape 945"/>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1490" name="AutoShape 946"/>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1465" name="Rectangle 947"/>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1466" name="Group 948"/>
            <p:cNvGrpSpPr>
              <a:grpSpLocks/>
            </p:cNvGrpSpPr>
            <p:nvPr/>
          </p:nvGrpSpPr>
          <p:grpSpPr bwMode="auto">
            <a:xfrm>
              <a:off x="4747" y="994"/>
              <a:ext cx="581" cy="134"/>
              <a:chOff x="614" y="2568"/>
              <a:chExt cx="725" cy="139"/>
            </a:xfrm>
          </p:grpSpPr>
          <p:sp>
            <p:nvSpPr>
              <p:cNvPr id="51487" name="AutoShape 949"/>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1488" name="AutoShape 950"/>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1467" name="Rectangle 951"/>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1468" name="Rectangle 952"/>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1469" name="Group 953"/>
            <p:cNvGrpSpPr>
              <a:grpSpLocks/>
            </p:cNvGrpSpPr>
            <p:nvPr/>
          </p:nvGrpSpPr>
          <p:grpSpPr bwMode="auto">
            <a:xfrm>
              <a:off x="4735" y="1627"/>
              <a:ext cx="582" cy="151"/>
              <a:chOff x="614" y="2568"/>
              <a:chExt cx="725" cy="139"/>
            </a:xfrm>
          </p:grpSpPr>
          <p:sp>
            <p:nvSpPr>
              <p:cNvPr id="51485" name="AutoShape 954"/>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1486" name="AutoShape 955"/>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1470" name="Freeform 956"/>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51471" name="Group 957"/>
            <p:cNvGrpSpPr>
              <a:grpSpLocks/>
            </p:cNvGrpSpPr>
            <p:nvPr/>
          </p:nvGrpSpPr>
          <p:grpSpPr bwMode="auto">
            <a:xfrm>
              <a:off x="4739" y="1327"/>
              <a:ext cx="582" cy="139"/>
              <a:chOff x="614" y="2568"/>
              <a:chExt cx="725" cy="139"/>
            </a:xfrm>
          </p:grpSpPr>
          <p:sp>
            <p:nvSpPr>
              <p:cNvPr id="51483" name="AutoShape 958"/>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1484" name="AutoShape 959"/>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1472" name="Rectangle 960"/>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51473" name="Freeform 961"/>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51474" name="Freeform 962"/>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51475" name="Oval 963"/>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en-US"/>
            </a:p>
          </p:txBody>
        </p:sp>
        <p:sp>
          <p:nvSpPr>
            <p:cNvPr id="51476" name="Freeform 964"/>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51477" name="AutoShape 965"/>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51478" name="AutoShape 966"/>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51479" name="Oval 967"/>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en-US"/>
            </a:p>
          </p:txBody>
        </p:sp>
        <p:sp>
          <p:nvSpPr>
            <p:cNvPr id="51480" name="Oval 968"/>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51481" name="Oval 969"/>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en-US"/>
            </a:p>
          </p:txBody>
        </p:sp>
        <p:sp>
          <p:nvSpPr>
            <p:cNvPr id="51482" name="Rectangle 970"/>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51280" name="Group 971"/>
          <p:cNvGrpSpPr>
            <a:grpSpLocks/>
          </p:cNvGrpSpPr>
          <p:nvPr/>
        </p:nvGrpSpPr>
        <p:grpSpPr bwMode="auto">
          <a:xfrm>
            <a:off x="7924800" y="5303838"/>
            <a:ext cx="227013" cy="481012"/>
            <a:chOff x="4140" y="429"/>
            <a:chExt cx="1425" cy="2396"/>
          </a:xfrm>
        </p:grpSpPr>
        <p:sp>
          <p:nvSpPr>
            <p:cNvPr id="51427" name="Freeform 972"/>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51428" name="Rectangle 973"/>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51429" name="Freeform 974"/>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51430" name="Freeform 975"/>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51431" name="Rectangle 976"/>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1432" name="Group 977"/>
            <p:cNvGrpSpPr>
              <a:grpSpLocks/>
            </p:cNvGrpSpPr>
            <p:nvPr/>
          </p:nvGrpSpPr>
          <p:grpSpPr bwMode="auto">
            <a:xfrm>
              <a:off x="4749" y="668"/>
              <a:ext cx="581" cy="145"/>
              <a:chOff x="614" y="2568"/>
              <a:chExt cx="725" cy="139"/>
            </a:xfrm>
          </p:grpSpPr>
          <p:sp>
            <p:nvSpPr>
              <p:cNvPr id="51457" name="AutoShape 978"/>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1458" name="AutoShape 979"/>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1433" name="Rectangle 980"/>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1434" name="Group 981"/>
            <p:cNvGrpSpPr>
              <a:grpSpLocks/>
            </p:cNvGrpSpPr>
            <p:nvPr/>
          </p:nvGrpSpPr>
          <p:grpSpPr bwMode="auto">
            <a:xfrm>
              <a:off x="4747" y="994"/>
              <a:ext cx="581" cy="134"/>
              <a:chOff x="614" y="2568"/>
              <a:chExt cx="725" cy="139"/>
            </a:xfrm>
          </p:grpSpPr>
          <p:sp>
            <p:nvSpPr>
              <p:cNvPr id="51455" name="AutoShape 982"/>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1456" name="AutoShape 983"/>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1435" name="Rectangle 984"/>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1436" name="Rectangle 985"/>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1437" name="Group 986"/>
            <p:cNvGrpSpPr>
              <a:grpSpLocks/>
            </p:cNvGrpSpPr>
            <p:nvPr/>
          </p:nvGrpSpPr>
          <p:grpSpPr bwMode="auto">
            <a:xfrm>
              <a:off x="4735" y="1627"/>
              <a:ext cx="582" cy="151"/>
              <a:chOff x="614" y="2568"/>
              <a:chExt cx="725" cy="139"/>
            </a:xfrm>
          </p:grpSpPr>
          <p:sp>
            <p:nvSpPr>
              <p:cNvPr id="51453" name="AutoShape 987"/>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1454" name="AutoShape 988"/>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1438" name="Freeform 989"/>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51439" name="Group 990"/>
            <p:cNvGrpSpPr>
              <a:grpSpLocks/>
            </p:cNvGrpSpPr>
            <p:nvPr/>
          </p:nvGrpSpPr>
          <p:grpSpPr bwMode="auto">
            <a:xfrm>
              <a:off x="4739" y="1327"/>
              <a:ext cx="582" cy="139"/>
              <a:chOff x="614" y="2568"/>
              <a:chExt cx="725" cy="139"/>
            </a:xfrm>
          </p:grpSpPr>
          <p:sp>
            <p:nvSpPr>
              <p:cNvPr id="51451" name="AutoShape 991"/>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1452" name="AutoShape 992"/>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1440" name="Rectangle 993"/>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51441" name="Freeform 994"/>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51442" name="Freeform 995"/>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51443" name="Oval 996"/>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en-US"/>
            </a:p>
          </p:txBody>
        </p:sp>
        <p:sp>
          <p:nvSpPr>
            <p:cNvPr id="51444" name="Freeform 997"/>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51445" name="AutoShape 998"/>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51446" name="AutoShape 999"/>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51447" name="Oval 1000"/>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en-US"/>
            </a:p>
          </p:txBody>
        </p:sp>
        <p:sp>
          <p:nvSpPr>
            <p:cNvPr id="51448" name="Oval 1001"/>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51449" name="Oval 1002"/>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en-US"/>
            </a:p>
          </p:txBody>
        </p:sp>
        <p:sp>
          <p:nvSpPr>
            <p:cNvPr id="51450" name="Rectangle 1003"/>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51281" name="Group 1004"/>
          <p:cNvGrpSpPr>
            <a:grpSpLocks/>
          </p:cNvGrpSpPr>
          <p:nvPr/>
        </p:nvGrpSpPr>
        <p:grpSpPr bwMode="auto">
          <a:xfrm>
            <a:off x="5302250" y="2043113"/>
            <a:ext cx="534988" cy="407987"/>
            <a:chOff x="877" y="1008"/>
            <a:chExt cx="2747" cy="2591"/>
          </a:xfrm>
        </p:grpSpPr>
        <p:pic>
          <p:nvPicPr>
            <p:cNvPr id="51404" name="Picture 1005" descr="antenna_stylized"/>
            <p:cNvPicPr>
              <a:picLocks noChangeAspect="1" noChangeArrowheads="1"/>
            </p:cNvPicPr>
            <p:nvPr/>
          </p:nvPicPr>
          <p:blipFill>
            <a:blip r:embed="rId11" cstate="print"/>
            <a:srcRect/>
            <a:stretch>
              <a:fillRect/>
            </a:stretch>
          </p:blipFill>
          <p:spPr bwMode="auto">
            <a:xfrm>
              <a:off x="877" y="1008"/>
              <a:ext cx="2725" cy="1421"/>
            </a:xfrm>
            <a:prstGeom prst="rect">
              <a:avLst/>
            </a:prstGeom>
            <a:noFill/>
            <a:ln w="9525">
              <a:noFill/>
              <a:miter lim="800000"/>
              <a:headEnd/>
              <a:tailEnd/>
            </a:ln>
          </p:spPr>
        </p:pic>
        <p:pic>
          <p:nvPicPr>
            <p:cNvPr id="51405" name="Picture 1006" descr="laptop_keyboard"/>
            <p:cNvPicPr>
              <a:picLocks noChangeAspect="1" noChangeArrowheads="1"/>
            </p:cNvPicPr>
            <p:nvPr/>
          </p:nvPicPr>
          <p:blipFill>
            <a:blip r:embed="rId12" cstate="print"/>
            <a:srcRect/>
            <a:stretch>
              <a:fillRect/>
            </a:stretch>
          </p:blipFill>
          <p:spPr bwMode="auto">
            <a:xfrm rot="109064" flipH="1">
              <a:off x="1009" y="2586"/>
              <a:ext cx="2245" cy="1013"/>
            </a:xfrm>
            <a:prstGeom prst="rect">
              <a:avLst/>
            </a:prstGeom>
            <a:noFill/>
            <a:ln w="9525">
              <a:noFill/>
              <a:miter lim="800000"/>
              <a:headEnd/>
              <a:tailEnd/>
            </a:ln>
          </p:spPr>
        </p:pic>
        <p:sp>
          <p:nvSpPr>
            <p:cNvPr id="51406" name="Freeform 100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51407" name="Picture 1008" descr="screen"/>
            <p:cNvPicPr>
              <a:picLocks noChangeAspect="1" noChangeArrowheads="1"/>
            </p:cNvPicPr>
            <p:nvPr/>
          </p:nvPicPr>
          <p:blipFill>
            <a:blip r:embed="rId13" cstate="print"/>
            <a:srcRect/>
            <a:stretch>
              <a:fillRect/>
            </a:stretch>
          </p:blipFill>
          <p:spPr bwMode="auto">
            <a:xfrm>
              <a:off x="1842" y="1637"/>
              <a:ext cx="1642" cy="1203"/>
            </a:xfrm>
            <a:prstGeom prst="rect">
              <a:avLst/>
            </a:prstGeom>
            <a:noFill/>
            <a:ln w="9525">
              <a:noFill/>
              <a:miter lim="800000"/>
              <a:headEnd/>
              <a:tailEnd/>
            </a:ln>
          </p:spPr>
        </p:pic>
        <p:sp>
          <p:nvSpPr>
            <p:cNvPr id="51408" name="Freeform 100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51409" name="Freeform 101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51410" name="Freeform 101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51411" name="Freeform 101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51412" name="Freeform 101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51413" name="Freeform 101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51414" name="Group 1015"/>
            <p:cNvGrpSpPr>
              <a:grpSpLocks/>
            </p:cNvGrpSpPr>
            <p:nvPr/>
          </p:nvGrpSpPr>
          <p:grpSpPr bwMode="auto">
            <a:xfrm>
              <a:off x="1709" y="3008"/>
              <a:ext cx="507" cy="234"/>
              <a:chOff x="1740" y="2642"/>
              <a:chExt cx="752" cy="327"/>
            </a:xfrm>
          </p:grpSpPr>
          <p:sp>
            <p:nvSpPr>
              <p:cNvPr id="51421" name="Freeform 101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51422" name="Freeform 101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51423" name="Freeform 101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51424" name="Freeform 101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51425" name="Freeform 102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51426" name="Freeform 102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51415" name="Freeform 102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51416" name="Freeform 102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1417" name="Freeform 102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51418" name="Freeform 102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51419" name="Freeform 102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1420" name="Freeform 102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pic>
        <p:nvPicPr>
          <p:cNvPr id="51282" name="Picture 1030" descr="laptop_keyboard"/>
          <p:cNvPicPr>
            <a:picLocks noChangeAspect="1" noChangeArrowheads="1"/>
          </p:cNvPicPr>
          <p:nvPr/>
        </p:nvPicPr>
        <p:blipFill>
          <a:blip r:embed="rId14" cstate="print"/>
          <a:srcRect/>
          <a:stretch>
            <a:fillRect/>
          </a:stretch>
        </p:blipFill>
        <p:spPr bwMode="auto">
          <a:xfrm rot="109064" flipH="1">
            <a:off x="6897688" y="5735638"/>
            <a:ext cx="388937" cy="158750"/>
          </a:xfrm>
          <a:prstGeom prst="rect">
            <a:avLst/>
          </a:prstGeom>
          <a:noFill/>
          <a:ln w="9525">
            <a:noFill/>
            <a:miter lim="800000"/>
            <a:headEnd/>
            <a:tailEnd/>
          </a:ln>
        </p:spPr>
      </p:pic>
      <p:sp>
        <p:nvSpPr>
          <p:cNvPr id="51283" name="Freeform 1031"/>
          <p:cNvSpPr>
            <a:spLocks/>
          </p:cNvSpPr>
          <p:nvPr/>
        </p:nvSpPr>
        <p:spPr bwMode="auto">
          <a:xfrm>
            <a:off x="7026275" y="5580063"/>
            <a:ext cx="312738"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51284" name="Picture 1032" descr="screen"/>
          <p:cNvPicPr>
            <a:picLocks noChangeAspect="1" noChangeArrowheads="1"/>
          </p:cNvPicPr>
          <p:nvPr/>
        </p:nvPicPr>
        <p:blipFill>
          <a:blip r:embed="rId15" cstate="print"/>
          <a:srcRect/>
          <a:stretch>
            <a:fillRect/>
          </a:stretch>
        </p:blipFill>
        <p:spPr bwMode="auto">
          <a:xfrm>
            <a:off x="7042150" y="5584825"/>
            <a:ext cx="284163" cy="190500"/>
          </a:xfrm>
          <a:prstGeom prst="rect">
            <a:avLst/>
          </a:prstGeom>
          <a:noFill/>
          <a:ln w="9525">
            <a:noFill/>
            <a:miter lim="800000"/>
            <a:headEnd/>
            <a:tailEnd/>
          </a:ln>
        </p:spPr>
      </p:pic>
      <p:sp>
        <p:nvSpPr>
          <p:cNvPr id="51285" name="Freeform 1033"/>
          <p:cNvSpPr>
            <a:spLocks/>
          </p:cNvSpPr>
          <p:nvPr/>
        </p:nvSpPr>
        <p:spPr bwMode="auto">
          <a:xfrm>
            <a:off x="7083425" y="5573713"/>
            <a:ext cx="265113"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51286" name="Freeform 1034"/>
          <p:cNvSpPr>
            <a:spLocks/>
          </p:cNvSpPr>
          <p:nvPr/>
        </p:nvSpPr>
        <p:spPr bwMode="auto">
          <a:xfrm>
            <a:off x="7024688" y="5573713"/>
            <a:ext cx="73025"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51287" name="Freeform 1035"/>
          <p:cNvSpPr>
            <a:spLocks/>
          </p:cNvSpPr>
          <p:nvPr/>
        </p:nvSpPr>
        <p:spPr bwMode="auto">
          <a:xfrm>
            <a:off x="7267575" y="5602288"/>
            <a:ext cx="79375"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51288" name="Freeform 1036"/>
          <p:cNvSpPr>
            <a:spLocks/>
          </p:cNvSpPr>
          <p:nvPr/>
        </p:nvSpPr>
        <p:spPr bwMode="auto">
          <a:xfrm>
            <a:off x="7023100" y="5726113"/>
            <a:ext cx="29051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51289" name="Freeform 1037"/>
          <p:cNvSpPr>
            <a:spLocks/>
          </p:cNvSpPr>
          <p:nvPr/>
        </p:nvSpPr>
        <p:spPr bwMode="auto">
          <a:xfrm>
            <a:off x="7275513" y="5603875"/>
            <a:ext cx="74612"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51290" name="Freeform 1038"/>
          <p:cNvSpPr>
            <a:spLocks/>
          </p:cNvSpPr>
          <p:nvPr/>
        </p:nvSpPr>
        <p:spPr bwMode="auto">
          <a:xfrm>
            <a:off x="7023100" y="5735638"/>
            <a:ext cx="258763"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51291" name="Group 1039"/>
          <p:cNvGrpSpPr>
            <a:grpSpLocks/>
          </p:cNvGrpSpPr>
          <p:nvPr/>
        </p:nvGrpSpPr>
        <p:grpSpPr bwMode="auto">
          <a:xfrm>
            <a:off x="7019925" y="5800725"/>
            <a:ext cx="87313" cy="38100"/>
            <a:chOff x="1740" y="2642"/>
            <a:chExt cx="752" cy="327"/>
          </a:xfrm>
        </p:grpSpPr>
        <p:sp>
          <p:nvSpPr>
            <p:cNvPr id="51398" name="Freeform 104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51399" name="Freeform 104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51400" name="Freeform 104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51401" name="Freeform 104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51402" name="Freeform 104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51403" name="Freeform 104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51292" name="Freeform 1046"/>
          <p:cNvSpPr>
            <a:spLocks/>
          </p:cNvSpPr>
          <p:nvPr/>
        </p:nvSpPr>
        <p:spPr bwMode="auto">
          <a:xfrm>
            <a:off x="7169150" y="5807075"/>
            <a:ext cx="10636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51293" name="Freeform 1047"/>
          <p:cNvSpPr>
            <a:spLocks/>
          </p:cNvSpPr>
          <p:nvPr/>
        </p:nvSpPr>
        <p:spPr bwMode="auto">
          <a:xfrm>
            <a:off x="6897688" y="5813425"/>
            <a:ext cx="271462"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1294" name="Freeform 1048"/>
          <p:cNvSpPr>
            <a:spLocks/>
          </p:cNvSpPr>
          <p:nvPr/>
        </p:nvSpPr>
        <p:spPr bwMode="auto">
          <a:xfrm>
            <a:off x="6899275" y="5799138"/>
            <a:ext cx="1588"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51295" name="Freeform 1049"/>
          <p:cNvSpPr>
            <a:spLocks/>
          </p:cNvSpPr>
          <p:nvPr/>
        </p:nvSpPr>
        <p:spPr bwMode="auto">
          <a:xfrm>
            <a:off x="6899275" y="5738813"/>
            <a:ext cx="125413"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51296" name="Freeform 1050"/>
          <p:cNvSpPr>
            <a:spLocks/>
          </p:cNvSpPr>
          <p:nvPr/>
        </p:nvSpPr>
        <p:spPr bwMode="auto">
          <a:xfrm>
            <a:off x="6907213" y="5802313"/>
            <a:ext cx="257175"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1297" name="Freeform 1051"/>
          <p:cNvSpPr>
            <a:spLocks/>
          </p:cNvSpPr>
          <p:nvPr/>
        </p:nvSpPr>
        <p:spPr bwMode="auto">
          <a:xfrm flipV="1">
            <a:off x="7164388" y="5797550"/>
            <a:ext cx="10477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pic>
        <p:nvPicPr>
          <p:cNvPr id="51298" name="Picture 1054" descr="laptop_keyboard"/>
          <p:cNvPicPr>
            <a:picLocks noChangeAspect="1" noChangeArrowheads="1"/>
          </p:cNvPicPr>
          <p:nvPr/>
        </p:nvPicPr>
        <p:blipFill>
          <a:blip r:embed="rId16" cstate="print"/>
          <a:srcRect/>
          <a:stretch>
            <a:fillRect/>
          </a:stretch>
        </p:blipFill>
        <p:spPr bwMode="auto">
          <a:xfrm rot="109064" flipH="1">
            <a:off x="5581650" y="3290888"/>
            <a:ext cx="363538" cy="158750"/>
          </a:xfrm>
          <a:prstGeom prst="rect">
            <a:avLst/>
          </a:prstGeom>
          <a:noFill/>
          <a:ln w="9525">
            <a:noFill/>
            <a:miter lim="800000"/>
            <a:headEnd/>
            <a:tailEnd/>
          </a:ln>
        </p:spPr>
      </p:pic>
      <p:sp>
        <p:nvSpPr>
          <p:cNvPr id="51299" name="Freeform 1055"/>
          <p:cNvSpPr>
            <a:spLocks/>
          </p:cNvSpPr>
          <p:nvPr/>
        </p:nvSpPr>
        <p:spPr bwMode="auto">
          <a:xfrm>
            <a:off x="5702300" y="3135313"/>
            <a:ext cx="292100"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51300" name="Picture 1056" descr="screen"/>
          <p:cNvPicPr>
            <a:picLocks noChangeAspect="1" noChangeArrowheads="1"/>
          </p:cNvPicPr>
          <p:nvPr/>
        </p:nvPicPr>
        <p:blipFill>
          <a:blip r:embed="rId17" cstate="print"/>
          <a:srcRect/>
          <a:stretch>
            <a:fillRect/>
          </a:stretch>
        </p:blipFill>
        <p:spPr bwMode="auto">
          <a:xfrm>
            <a:off x="5716588" y="3140075"/>
            <a:ext cx="266700" cy="190500"/>
          </a:xfrm>
          <a:prstGeom prst="rect">
            <a:avLst/>
          </a:prstGeom>
          <a:noFill/>
          <a:ln w="9525">
            <a:noFill/>
            <a:miter lim="800000"/>
            <a:headEnd/>
            <a:tailEnd/>
          </a:ln>
        </p:spPr>
      </p:pic>
      <p:sp>
        <p:nvSpPr>
          <p:cNvPr id="51301" name="Freeform 1057"/>
          <p:cNvSpPr>
            <a:spLocks/>
          </p:cNvSpPr>
          <p:nvPr/>
        </p:nvSpPr>
        <p:spPr bwMode="auto">
          <a:xfrm>
            <a:off x="5756275" y="3128963"/>
            <a:ext cx="247650"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51302" name="Freeform 1058"/>
          <p:cNvSpPr>
            <a:spLocks/>
          </p:cNvSpPr>
          <p:nvPr/>
        </p:nvSpPr>
        <p:spPr bwMode="auto">
          <a:xfrm>
            <a:off x="5700713" y="3128963"/>
            <a:ext cx="68262"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51303" name="Freeform 1059"/>
          <p:cNvSpPr>
            <a:spLocks/>
          </p:cNvSpPr>
          <p:nvPr/>
        </p:nvSpPr>
        <p:spPr bwMode="auto">
          <a:xfrm>
            <a:off x="5927725" y="3157538"/>
            <a:ext cx="74613"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51304" name="Freeform 1060"/>
          <p:cNvSpPr>
            <a:spLocks/>
          </p:cNvSpPr>
          <p:nvPr/>
        </p:nvSpPr>
        <p:spPr bwMode="auto">
          <a:xfrm>
            <a:off x="5699125" y="3281363"/>
            <a:ext cx="27146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51305" name="Freeform 1061"/>
          <p:cNvSpPr>
            <a:spLocks/>
          </p:cNvSpPr>
          <p:nvPr/>
        </p:nvSpPr>
        <p:spPr bwMode="auto">
          <a:xfrm>
            <a:off x="5935663" y="3159125"/>
            <a:ext cx="69850"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51306" name="Freeform 1062"/>
          <p:cNvSpPr>
            <a:spLocks/>
          </p:cNvSpPr>
          <p:nvPr/>
        </p:nvSpPr>
        <p:spPr bwMode="auto">
          <a:xfrm>
            <a:off x="5699125" y="3290888"/>
            <a:ext cx="242888"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51307" name="Group 1063"/>
          <p:cNvGrpSpPr>
            <a:grpSpLocks/>
          </p:cNvGrpSpPr>
          <p:nvPr/>
        </p:nvGrpSpPr>
        <p:grpSpPr bwMode="auto">
          <a:xfrm>
            <a:off x="5695950" y="3355975"/>
            <a:ext cx="80963" cy="38100"/>
            <a:chOff x="1740" y="2642"/>
            <a:chExt cx="752" cy="327"/>
          </a:xfrm>
        </p:grpSpPr>
        <p:sp>
          <p:nvSpPr>
            <p:cNvPr id="51392" name="Freeform 106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51393" name="Freeform 106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51394" name="Freeform 106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51395" name="Freeform 106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51396" name="Freeform 106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51397" name="Freeform 106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51308" name="Freeform 1070"/>
          <p:cNvSpPr>
            <a:spLocks/>
          </p:cNvSpPr>
          <p:nvPr/>
        </p:nvSpPr>
        <p:spPr bwMode="auto">
          <a:xfrm>
            <a:off x="5835650" y="3362325"/>
            <a:ext cx="10001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51309" name="Freeform 1071"/>
          <p:cNvSpPr>
            <a:spLocks/>
          </p:cNvSpPr>
          <p:nvPr/>
        </p:nvSpPr>
        <p:spPr bwMode="auto">
          <a:xfrm>
            <a:off x="5583238" y="3368675"/>
            <a:ext cx="254000"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1310" name="Freeform 1072"/>
          <p:cNvSpPr>
            <a:spLocks/>
          </p:cNvSpPr>
          <p:nvPr/>
        </p:nvSpPr>
        <p:spPr bwMode="auto">
          <a:xfrm>
            <a:off x="5583238" y="3354388"/>
            <a:ext cx="1587"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51311" name="Freeform 1073"/>
          <p:cNvSpPr>
            <a:spLocks/>
          </p:cNvSpPr>
          <p:nvPr/>
        </p:nvSpPr>
        <p:spPr bwMode="auto">
          <a:xfrm>
            <a:off x="5583238" y="3294063"/>
            <a:ext cx="117475"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51312" name="Freeform 1074"/>
          <p:cNvSpPr>
            <a:spLocks/>
          </p:cNvSpPr>
          <p:nvPr/>
        </p:nvSpPr>
        <p:spPr bwMode="auto">
          <a:xfrm>
            <a:off x="5591175" y="3357563"/>
            <a:ext cx="241300"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1313" name="Freeform 1075"/>
          <p:cNvSpPr>
            <a:spLocks/>
          </p:cNvSpPr>
          <p:nvPr/>
        </p:nvSpPr>
        <p:spPr bwMode="auto">
          <a:xfrm flipV="1">
            <a:off x="5830888" y="3352800"/>
            <a:ext cx="9842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nvGrpSpPr>
          <p:cNvPr id="51314" name="Group 1076"/>
          <p:cNvGrpSpPr>
            <a:grpSpLocks/>
          </p:cNvGrpSpPr>
          <p:nvPr/>
        </p:nvGrpSpPr>
        <p:grpSpPr bwMode="auto">
          <a:xfrm flipH="1">
            <a:off x="5940425" y="3222625"/>
            <a:ext cx="414338" cy="373063"/>
            <a:chOff x="2839" y="3501"/>
            <a:chExt cx="755" cy="803"/>
          </a:xfrm>
        </p:grpSpPr>
        <p:pic>
          <p:nvPicPr>
            <p:cNvPr id="51390" name="Picture 1077" descr="desktop_computer_stylized_medium"/>
            <p:cNvPicPr>
              <a:picLocks noChangeAspect="1" noChangeArrowheads="1"/>
            </p:cNvPicPr>
            <p:nvPr/>
          </p:nvPicPr>
          <p:blipFill>
            <a:blip r:embed="rId5" cstate="print"/>
            <a:srcRect/>
            <a:stretch>
              <a:fillRect/>
            </a:stretch>
          </p:blipFill>
          <p:spPr bwMode="auto">
            <a:xfrm>
              <a:off x="2839" y="3501"/>
              <a:ext cx="755" cy="803"/>
            </a:xfrm>
            <a:prstGeom prst="rect">
              <a:avLst/>
            </a:prstGeom>
            <a:noFill/>
            <a:ln w="9525">
              <a:noFill/>
              <a:miter lim="800000"/>
              <a:headEnd/>
              <a:tailEnd/>
            </a:ln>
          </p:spPr>
        </p:pic>
        <p:sp>
          <p:nvSpPr>
            <p:cNvPr id="51391" name="Freeform 107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pic>
        <p:nvPicPr>
          <p:cNvPr id="51315" name="Picture 1081" descr="laptop_keyboard"/>
          <p:cNvPicPr>
            <a:picLocks noChangeAspect="1" noChangeArrowheads="1"/>
          </p:cNvPicPr>
          <p:nvPr/>
        </p:nvPicPr>
        <p:blipFill>
          <a:blip r:embed="rId14" cstate="print"/>
          <a:srcRect/>
          <a:stretch>
            <a:fillRect/>
          </a:stretch>
        </p:blipFill>
        <p:spPr bwMode="auto">
          <a:xfrm rot="109064" flipH="1">
            <a:off x="7329488" y="5672138"/>
            <a:ext cx="388937" cy="158750"/>
          </a:xfrm>
          <a:prstGeom prst="rect">
            <a:avLst/>
          </a:prstGeom>
          <a:noFill/>
          <a:ln w="9525">
            <a:noFill/>
            <a:miter lim="800000"/>
            <a:headEnd/>
            <a:tailEnd/>
          </a:ln>
        </p:spPr>
      </p:pic>
      <p:sp>
        <p:nvSpPr>
          <p:cNvPr id="51316" name="Freeform 1082"/>
          <p:cNvSpPr>
            <a:spLocks/>
          </p:cNvSpPr>
          <p:nvPr/>
        </p:nvSpPr>
        <p:spPr bwMode="auto">
          <a:xfrm>
            <a:off x="7458075" y="5516563"/>
            <a:ext cx="312738"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51317" name="Picture 1083" descr="screen"/>
          <p:cNvPicPr>
            <a:picLocks noChangeAspect="1" noChangeArrowheads="1"/>
          </p:cNvPicPr>
          <p:nvPr/>
        </p:nvPicPr>
        <p:blipFill>
          <a:blip r:embed="rId15" cstate="print"/>
          <a:srcRect/>
          <a:stretch>
            <a:fillRect/>
          </a:stretch>
        </p:blipFill>
        <p:spPr bwMode="auto">
          <a:xfrm>
            <a:off x="7473950" y="5521325"/>
            <a:ext cx="284163" cy="190500"/>
          </a:xfrm>
          <a:prstGeom prst="rect">
            <a:avLst/>
          </a:prstGeom>
          <a:noFill/>
          <a:ln w="9525">
            <a:noFill/>
            <a:miter lim="800000"/>
            <a:headEnd/>
            <a:tailEnd/>
          </a:ln>
        </p:spPr>
      </p:pic>
      <p:sp>
        <p:nvSpPr>
          <p:cNvPr id="51318" name="Freeform 1084"/>
          <p:cNvSpPr>
            <a:spLocks/>
          </p:cNvSpPr>
          <p:nvPr/>
        </p:nvSpPr>
        <p:spPr bwMode="auto">
          <a:xfrm>
            <a:off x="7515225" y="5510213"/>
            <a:ext cx="265113"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51319" name="Freeform 1085"/>
          <p:cNvSpPr>
            <a:spLocks/>
          </p:cNvSpPr>
          <p:nvPr/>
        </p:nvSpPr>
        <p:spPr bwMode="auto">
          <a:xfrm>
            <a:off x="7456488" y="5510213"/>
            <a:ext cx="73025"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51320" name="Freeform 1086"/>
          <p:cNvSpPr>
            <a:spLocks/>
          </p:cNvSpPr>
          <p:nvPr/>
        </p:nvSpPr>
        <p:spPr bwMode="auto">
          <a:xfrm>
            <a:off x="7699375" y="5538788"/>
            <a:ext cx="79375"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51321" name="Freeform 1087"/>
          <p:cNvSpPr>
            <a:spLocks/>
          </p:cNvSpPr>
          <p:nvPr/>
        </p:nvSpPr>
        <p:spPr bwMode="auto">
          <a:xfrm>
            <a:off x="7454900" y="5662613"/>
            <a:ext cx="29051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51322" name="Freeform 1088"/>
          <p:cNvSpPr>
            <a:spLocks/>
          </p:cNvSpPr>
          <p:nvPr/>
        </p:nvSpPr>
        <p:spPr bwMode="auto">
          <a:xfrm>
            <a:off x="7707313" y="5540375"/>
            <a:ext cx="74612"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51323" name="Freeform 1089"/>
          <p:cNvSpPr>
            <a:spLocks/>
          </p:cNvSpPr>
          <p:nvPr/>
        </p:nvSpPr>
        <p:spPr bwMode="auto">
          <a:xfrm>
            <a:off x="7454900" y="5672138"/>
            <a:ext cx="258763"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51324" name="Group 1090"/>
          <p:cNvGrpSpPr>
            <a:grpSpLocks/>
          </p:cNvGrpSpPr>
          <p:nvPr/>
        </p:nvGrpSpPr>
        <p:grpSpPr bwMode="auto">
          <a:xfrm>
            <a:off x="7451725" y="5737225"/>
            <a:ext cx="87313" cy="38100"/>
            <a:chOff x="1740" y="2642"/>
            <a:chExt cx="752" cy="327"/>
          </a:xfrm>
        </p:grpSpPr>
        <p:sp>
          <p:nvSpPr>
            <p:cNvPr id="51384" name="Freeform 109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51385" name="Freeform 109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51386" name="Freeform 109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51387" name="Freeform 109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51388" name="Freeform 109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51389" name="Freeform 109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51325" name="Freeform 1097"/>
          <p:cNvSpPr>
            <a:spLocks/>
          </p:cNvSpPr>
          <p:nvPr/>
        </p:nvSpPr>
        <p:spPr bwMode="auto">
          <a:xfrm>
            <a:off x="7600950" y="5743575"/>
            <a:ext cx="10636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51326" name="Freeform 1098"/>
          <p:cNvSpPr>
            <a:spLocks/>
          </p:cNvSpPr>
          <p:nvPr/>
        </p:nvSpPr>
        <p:spPr bwMode="auto">
          <a:xfrm>
            <a:off x="7329488" y="5749925"/>
            <a:ext cx="271462"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1327" name="Freeform 1099"/>
          <p:cNvSpPr>
            <a:spLocks/>
          </p:cNvSpPr>
          <p:nvPr/>
        </p:nvSpPr>
        <p:spPr bwMode="auto">
          <a:xfrm>
            <a:off x="7331075" y="5735638"/>
            <a:ext cx="1588"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51328" name="Freeform 1100"/>
          <p:cNvSpPr>
            <a:spLocks/>
          </p:cNvSpPr>
          <p:nvPr/>
        </p:nvSpPr>
        <p:spPr bwMode="auto">
          <a:xfrm>
            <a:off x="7331075" y="5675313"/>
            <a:ext cx="125413"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51329" name="Freeform 1101"/>
          <p:cNvSpPr>
            <a:spLocks/>
          </p:cNvSpPr>
          <p:nvPr/>
        </p:nvSpPr>
        <p:spPr bwMode="auto">
          <a:xfrm>
            <a:off x="7339013" y="5738813"/>
            <a:ext cx="257175"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1330" name="Freeform 1102"/>
          <p:cNvSpPr>
            <a:spLocks/>
          </p:cNvSpPr>
          <p:nvPr/>
        </p:nvSpPr>
        <p:spPr bwMode="auto">
          <a:xfrm flipV="1">
            <a:off x="7596188" y="5734050"/>
            <a:ext cx="10477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nvGrpSpPr>
          <p:cNvPr id="51331" name="Group 1103"/>
          <p:cNvGrpSpPr>
            <a:grpSpLocks/>
          </p:cNvGrpSpPr>
          <p:nvPr/>
        </p:nvGrpSpPr>
        <p:grpSpPr bwMode="auto">
          <a:xfrm>
            <a:off x="6351588" y="2493963"/>
            <a:ext cx="390525" cy="169862"/>
            <a:chOff x="4650" y="1129"/>
            <a:chExt cx="246" cy="95"/>
          </a:xfrm>
        </p:grpSpPr>
        <p:sp>
          <p:nvSpPr>
            <p:cNvPr id="5137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137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37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1379" name="Group 1107"/>
            <p:cNvGrpSpPr>
              <a:grpSpLocks/>
            </p:cNvGrpSpPr>
            <p:nvPr/>
          </p:nvGrpSpPr>
          <p:grpSpPr bwMode="auto">
            <a:xfrm>
              <a:off x="4699" y="1145"/>
              <a:ext cx="138" cy="29"/>
              <a:chOff x="2468" y="1332"/>
              <a:chExt cx="310" cy="60"/>
            </a:xfrm>
          </p:grpSpPr>
          <p:sp>
            <p:nvSpPr>
              <p:cNvPr id="51382" name="Freeform 110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51383" name="Freeform 110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51380" name="Line 1110"/>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51381" name="Line 1111"/>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51332" name="Group 1112"/>
          <p:cNvGrpSpPr>
            <a:grpSpLocks/>
          </p:cNvGrpSpPr>
          <p:nvPr/>
        </p:nvGrpSpPr>
        <p:grpSpPr bwMode="auto">
          <a:xfrm>
            <a:off x="6051550" y="3641725"/>
            <a:ext cx="390525" cy="169863"/>
            <a:chOff x="4650" y="1129"/>
            <a:chExt cx="246" cy="95"/>
          </a:xfrm>
        </p:grpSpPr>
        <p:sp>
          <p:nvSpPr>
            <p:cNvPr id="5136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136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37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1371" name="Group 1116"/>
            <p:cNvGrpSpPr>
              <a:grpSpLocks/>
            </p:cNvGrpSpPr>
            <p:nvPr/>
          </p:nvGrpSpPr>
          <p:grpSpPr bwMode="auto">
            <a:xfrm>
              <a:off x="4699" y="1145"/>
              <a:ext cx="138" cy="29"/>
              <a:chOff x="2468" y="1332"/>
              <a:chExt cx="310" cy="60"/>
            </a:xfrm>
          </p:grpSpPr>
          <p:sp>
            <p:nvSpPr>
              <p:cNvPr id="51374" name="Freeform 11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51375" name="Freeform 11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51372" name="Line 1119"/>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51373" name="Line 1120"/>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51333" name="Group 878"/>
          <p:cNvGrpSpPr>
            <a:grpSpLocks/>
          </p:cNvGrpSpPr>
          <p:nvPr/>
        </p:nvGrpSpPr>
        <p:grpSpPr bwMode="auto">
          <a:xfrm>
            <a:off x="5529263" y="3016250"/>
            <a:ext cx="519112" cy="128588"/>
            <a:chOff x="2199" y="955"/>
            <a:chExt cx="2547" cy="506"/>
          </a:xfrm>
        </p:grpSpPr>
        <p:sp>
          <p:nvSpPr>
            <p:cNvPr id="51362" name="Freeform 879"/>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 name="T12" fmla="*/ 0 w 260"/>
                <a:gd name="T13" fmla="*/ 0 h 281"/>
                <a:gd name="T14" fmla="*/ 260 w 260"/>
                <a:gd name="T15" fmla="*/ 281 h 281"/>
              </a:gdLst>
              <a:ahLst/>
              <a:cxnLst>
                <a:cxn ang="T8">
                  <a:pos x="T0" y="T1"/>
                </a:cxn>
                <a:cxn ang="T9">
                  <a:pos x="T2" y="T3"/>
                </a:cxn>
                <a:cxn ang="T10">
                  <a:pos x="T4" y="T5"/>
                </a:cxn>
                <a:cxn ang="T11">
                  <a:pos x="T6" y="T7"/>
                </a:cxn>
              </a:cxnLst>
              <a:rect l="T12" t="T13" r="T14" b="T15"/>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p:spPr>
          <p:txBody>
            <a:bodyPr/>
            <a:lstStyle/>
            <a:p>
              <a:endParaRPr lang="en-US"/>
            </a:p>
          </p:txBody>
        </p:sp>
        <p:sp>
          <p:nvSpPr>
            <p:cNvPr id="51363" name="Freeform 880"/>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 name="T21" fmla="*/ 0 w 900"/>
                <a:gd name="T22" fmla="*/ 0 h 421"/>
                <a:gd name="T23" fmla="*/ 900 w 900"/>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p:spPr>
          <p:txBody>
            <a:bodyPr/>
            <a:lstStyle/>
            <a:p>
              <a:endParaRPr lang="en-US"/>
            </a:p>
          </p:txBody>
        </p:sp>
        <p:sp>
          <p:nvSpPr>
            <p:cNvPr id="51364" name="Freeform 881"/>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 name="T18" fmla="*/ 0 w 428"/>
                <a:gd name="T19" fmla="*/ 0 h 269"/>
                <a:gd name="T20" fmla="*/ 428 w 428"/>
                <a:gd name="T21" fmla="*/ 269 h 269"/>
              </a:gdLst>
              <a:ahLst/>
              <a:cxnLst>
                <a:cxn ang="T12">
                  <a:pos x="T0" y="T1"/>
                </a:cxn>
                <a:cxn ang="T13">
                  <a:pos x="T2" y="T3"/>
                </a:cxn>
                <a:cxn ang="T14">
                  <a:pos x="T4" y="T5"/>
                </a:cxn>
                <a:cxn ang="T15">
                  <a:pos x="T6" y="T7"/>
                </a:cxn>
                <a:cxn ang="T16">
                  <a:pos x="T8" y="T9"/>
                </a:cxn>
                <a:cxn ang="T17">
                  <a:pos x="T10" y="T11"/>
                </a:cxn>
              </a:cxnLst>
              <a:rect l="T18" t="T19" r="T20" b="T21"/>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p:spPr>
          <p:txBody>
            <a:bodyPr/>
            <a:lstStyle/>
            <a:p>
              <a:endParaRPr lang="en-US"/>
            </a:p>
          </p:txBody>
        </p:sp>
        <p:sp>
          <p:nvSpPr>
            <p:cNvPr id="51365" name="Freeform 882"/>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 name="T12" fmla="*/ 0 w 377"/>
                <a:gd name="T13" fmla="*/ 0 h 239"/>
                <a:gd name="T14" fmla="*/ 377 w 377"/>
                <a:gd name="T15" fmla="*/ 239 h 239"/>
              </a:gdLst>
              <a:ahLst/>
              <a:cxnLst>
                <a:cxn ang="T8">
                  <a:pos x="T0" y="T1"/>
                </a:cxn>
                <a:cxn ang="T9">
                  <a:pos x="T2" y="T3"/>
                </a:cxn>
                <a:cxn ang="T10">
                  <a:pos x="T4" y="T5"/>
                </a:cxn>
                <a:cxn ang="T11">
                  <a:pos x="T6" y="T7"/>
                </a:cxn>
              </a:cxnLst>
              <a:rect l="T12" t="T13" r="T14" b="T15"/>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p:spPr>
          <p:txBody>
            <a:bodyPr/>
            <a:lstStyle/>
            <a:p>
              <a:endParaRPr lang="en-US"/>
            </a:p>
          </p:txBody>
        </p:sp>
        <p:sp>
          <p:nvSpPr>
            <p:cNvPr id="51366" name="Freeform 883"/>
            <p:cNvSpPr>
              <a:spLocks/>
            </p:cNvSpPr>
            <p:nvPr/>
          </p:nvSpPr>
          <p:spPr bwMode="auto">
            <a:xfrm>
              <a:off x="3646" y="997"/>
              <a:ext cx="660" cy="336"/>
            </a:xfrm>
            <a:custGeom>
              <a:avLst/>
              <a:gdLst>
                <a:gd name="T0" fmla="*/ 425 w 646"/>
                <a:gd name="T1" fmla="*/ 932 h 300"/>
                <a:gd name="T2" fmla="*/ 605 w 646"/>
                <a:gd name="T3" fmla="*/ 787 h 300"/>
                <a:gd name="T4" fmla="*/ 752 w 646"/>
                <a:gd name="T5" fmla="*/ 594 h 300"/>
                <a:gd name="T6" fmla="*/ 776 w 646"/>
                <a:gd name="T7" fmla="*/ 332 h 300"/>
                <a:gd name="T8" fmla="*/ 569 w 646"/>
                <a:gd name="T9" fmla="*/ 187 h 300"/>
                <a:gd name="T10" fmla="*/ 0 w 646"/>
                <a:gd name="T11" fmla="*/ 0 h 300"/>
                <a:gd name="T12" fmla="*/ 0 60000 65536"/>
                <a:gd name="T13" fmla="*/ 0 60000 65536"/>
                <a:gd name="T14" fmla="*/ 0 60000 65536"/>
                <a:gd name="T15" fmla="*/ 0 60000 65536"/>
                <a:gd name="T16" fmla="*/ 0 60000 65536"/>
                <a:gd name="T17" fmla="*/ 0 60000 65536"/>
                <a:gd name="T18" fmla="*/ 0 w 646"/>
                <a:gd name="T19" fmla="*/ 0 h 300"/>
                <a:gd name="T20" fmla="*/ 646 w 646"/>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p:spPr>
          <p:txBody>
            <a:bodyPr/>
            <a:lstStyle/>
            <a:p>
              <a:endParaRPr lang="en-US"/>
            </a:p>
          </p:txBody>
        </p:sp>
        <p:sp>
          <p:nvSpPr>
            <p:cNvPr id="51367" name="Freeform 884"/>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 name="T18" fmla="*/ 0 w 630"/>
                <a:gd name="T19" fmla="*/ 0 h 397"/>
                <a:gd name="T20" fmla="*/ 630 w 630"/>
                <a:gd name="T21" fmla="*/ 397 h 397"/>
              </a:gdLst>
              <a:ahLst/>
              <a:cxnLst>
                <a:cxn ang="T12">
                  <a:pos x="T0" y="T1"/>
                </a:cxn>
                <a:cxn ang="T13">
                  <a:pos x="T2" y="T3"/>
                </a:cxn>
                <a:cxn ang="T14">
                  <a:pos x="T4" y="T5"/>
                </a:cxn>
                <a:cxn ang="T15">
                  <a:pos x="T6" y="T7"/>
                </a:cxn>
                <a:cxn ang="T16">
                  <a:pos x="T8" y="T9"/>
                </a:cxn>
                <a:cxn ang="T17">
                  <a:pos x="T10" y="T11"/>
                </a:cxn>
              </a:cxnLst>
              <a:rect l="T18" t="T19" r="T20" b="T21"/>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p:spPr>
          <p:txBody>
            <a:bodyPr/>
            <a:lstStyle/>
            <a:p>
              <a:endParaRPr lang="en-US"/>
            </a:p>
          </p:txBody>
        </p:sp>
      </p:grpSp>
      <p:grpSp>
        <p:nvGrpSpPr>
          <p:cNvPr id="51334" name="Group 1121"/>
          <p:cNvGrpSpPr>
            <a:grpSpLocks/>
          </p:cNvGrpSpPr>
          <p:nvPr/>
        </p:nvGrpSpPr>
        <p:grpSpPr bwMode="auto">
          <a:xfrm>
            <a:off x="6248400" y="4852988"/>
            <a:ext cx="617538" cy="247650"/>
            <a:chOff x="2356" y="1300"/>
            <a:chExt cx="555" cy="194"/>
          </a:xfrm>
        </p:grpSpPr>
        <p:sp>
          <p:nvSpPr>
            <p:cNvPr id="5135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135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35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1357" name="Group 1125"/>
            <p:cNvGrpSpPr>
              <a:grpSpLocks/>
            </p:cNvGrpSpPr>
            <p:nvPr/>
          </p:nvGrpSpPr>
          <p:grpSpPr bwMode="auto">
            <a:xfrm>
              <a:off x="2468" y="1332"/>
              <a:ext cx="310" cy="60"/>
              <a:chOff x="2468" y="1332"/>
              <a:chExt cx="310" cy="60"/>
            </a:xfrm>
          </p:grpSpPr>
          <p:sp>
            <p:nvSpPr>
              <p:cNvPr id="51360" name="Freeform 11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51361" name="Freeform 11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51358" name="Line 1128"/>
            <p:cNvSpPr>
              <a:spLocks noChangeShapeType="1"/>
            </p:cNvSpPr>
            <p:nvPr/>
          </p:nvSpPr>
          <p:spPr bwMode="auto">
            <a:xfrm>
              <a:off x="2357" y="1361"/>
              <a:ext cx="0" cy="85"/>
            </a:xfrm>
            <a:prstGeom prst="line">
              <a:avLst/>
            </a:prstGeom>
            <a:noFill/>
            <a:ln w="9525">
              <a:solidFill>
                <a:schemeClr val="tx1"/>
              </a:solidFill>
              <a:round/>
              <a:headEnd/>
              <a:tailEnd/>
            </a:ln>
          </p:spPr>
          <p:txBody>
            <a:bodyPr/>
            <a:lstStyle/>
            <a:p>
              <a:endParaRPr lang="en-US"/>
            </a:p>
          </p:txBody>
        </p:sp>
        <p:sp>
          <p:nvSpPr>
            <p:cNvPr id="51359" name="Line 1129"/>
            <p:cNvSpPr>
              <a:spLocks noChangeShapeType="1"/>
            </p:cNvSpPr>
            <p:nvPr/>
          </p:nvSpPr>
          <p:spPr bwMode="auto">
            <a:xfrm>
              <a:off x="2907" y="1363"/>
              <a:ext cx="0" cy="82"/>
            </a:xfrm>
            <a:prstGeom prst="line">
              <a:avLst/>
            </a:prstGeom>
            <a:noFill/>
            <a:ln w="9525">
              <a:solidFill>
                <a:schemeClr val="tx1"/>
              </a:solidFill>
              <a:round/>
              <a:headEnd/>
              <a:tailEnd/>
            </a:ln>
          </p:spPr>
          <p:txBody>
            <a:bodyPr/>
            <a:lstStyle/>
            <a:p>
              <a:endParaRPr lang="en-US"/>
            </a:p>
          </p:txBody>
        </p:sp>
      </p:grpSp>
      <p:grpSp>
        <p:nvGrpSpPr>
          <p:cNvPr id="51335" name="Group 1130"/>
          <p:cNvGrpSpPr>
            <a:grpSpLocks/>
          </p:cNvGrpSpPr>
          <p:nvPr/>
        </p:nvGrpSpPr>
        <p:grpSpPr bwMode="auto">
          <a:xfrm>
            <a:off x="6969125" y="4510088"/>
            <a:ext cx="617538" cy="247650"/>
            <a:chOff x="2356" y="1300"/>
            <a:chExt cx="555" cy="194"/>
          </a:xfrm>
        </p:grpSpPr>
        <p:sp>
          <p:nvSpPr>
            <p:cNvPr id="5134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134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34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1349" name="Group 1134"/>
            <p:cNvGrpSpPr>
              <a:grpSpLocks/>
            </p:cNvGrpSpPr>
            <p:nvPr/>
          </p:nvGrpSpPr>
          <p:grpSpPr bwMode="auto">
            <a:xfrm>
              <a:off x="2468" y="1332"/>
              <a:ext cx="310" cy="60"/>
              <a:chOff x="2468" y="1332"/>
              <a:chExt cx="310" cy="60"/>
            </a:xfrm>
          </p:grpSpPr>
          <p:sp>
            <p:nvSpPr>
              <p:cNvPr id="51352" name="Freeform 11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51353" name="Freeform 11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51350" name="Line 1137"/>
            <p:cNvSpPr>
              <a:spLocks noChangeShapeType="1"/>
            </p:cNvSpPr>
            <p:nvPr/>
          </p:nvSpPr>
          <p:spPr bwMode="auto">
            <a:xfrm>
              <a:off x="2357" y="1361"/>
              <a:ext cx="0" cy="85"/>
            </a:xfrm>
            <a:prstGeom prst="line">
              <a:avLst/>
            </a:prstGeom>
            <a:noFill/>
            <a:ln w="9525">
              <a:solidFill>
                <a:schemeClr val="tx1"/>
              </a:solidFill>
              <a:round/>
              <a:headEnd/>
              <a:tailEnd/>
            </a:ln>
          </p:spPr>
          <p:txBody>
            <a:bodyPr/>
            <a:lstStyle/>
            <a:p>
              <a:endParaRPr lang="en-US"/>
            </a:p>
          </p:txBody>
        </p:sp>
        <p:sp>
          <p:nvSpPr>
            <p:cNvPr id="51351" name="Line 1138"/>
            <p:cNvSpPr>
              <a:spLocks noChangeShapeType="1"/>
            </p:cNvSpPr>
            <p:nvPr/>
          </p:nvSpPr>
          <p:spPr bwMode="auto">
            <a:xfrm>
              <a:off x="2907" y="1363"/>
              <a:ext cx="0" cy="82"/>
            </a:xfrm>
            <a:prstGeom prst="line">
              <a:avLst/>
            </a:prstGeom>
            <a:noFill/>
            <a:ln w="9525">
              <a:solidFill>
                <a:schemeClr val="tx1"/>
              </a:solidFill>
              <a:round/>
              <a:headEnd/>
              <a:tailEnd/>
            </a:ln>
          </p:spPr>
          <p:txBody>
            <a:bodyPr/>
            <a:lstStyle/>
            <a:p>
              <a:endParaRPr lang="en-US"/>
            </a:p>
          </p:txBody>
        </p:sp>
      </p:grpSp>
      <p:grpSp>
        <p:nvGrpSpPr>
          <p:cNvPr id="51336" name="Group 1139"/>
          <p:cNvGrpSpPr>
            <a:grpSpLocks/>
          </p:cNvGrpSpPr>
          <p:nvPr/>
        </p:nvGrpSpPr>
        <p:grpSpPr bwMode="auto">
          <a:xfrm>
            <a:off x="7585075" y="4811713"/>
            <a:ext cx="617538" cy="247650"/>
            <a:chOff x="2356" y="1300"/>
            <a:chExt cx="555" cy="194"/>
          </a:xfrm>
        </p:grpSpPr>
        <p:sp>
          <p:nvSpPr>
            <p:cNvPr id="5133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133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134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1341" name="Group 1143"/>
            <p:cNvGrpSpPr>
              <a:grpSpLocks/>
            </p:cNvGrpSpPr>
            <p:nvPr/>
          </p:nvGrpSpPr>
          <p:grpSpPr bwMode="auto">
            <a:xfrm>
              <a:off x="2468" y="1332"/>
              <a:ext cx="310" cy="60"/>
              <a:chOff x="2468" y="1332"/>
              <a:chExt cx="310" cy="60"/>
            </a:xfrm>
          </p:grpSpPr>
          <p:sp>
            <p:nvSpPr>
              <p:cNvPr id="51344" name="Freeform 11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51345" name="Freeform 11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51342" name="Line 1146"/>
            <p:cNvSpPr>
              <a:spLocks noChangeShapeType="1"/>
            </p:cNvSpPr>
            <p:nvPr/>
          </p:nvSpPr>
          <p:spPr bwMode="auto">
            <a:xfrm>
              <a:off x="2357" y="1361"/>
              <a:ext cx="0" cy="85"/>
            </a:xfrm>
            <a:prstGeom prst="line">
              <a:avLst/>
            </a:prstGeom>
            <a:noFill/>
            <a:ln w="9525">
              <a:solidFill>
                <a:schemeClr val="tx1"/>
              </a:solidFill>
              <a:round/>
              <a:headEnd/>
              <a:tailEnd/>
            </a:ln>
          </p:spPr>
          <p:txBody>
            <a:bodyPr/>
            <a:lstStyle/>
            <a:p>
              <a:endParaRPr lang="en-US"/>
            </a:p>
          </p:txBody>
        </p:sp>
        <p:sp>
          <p:nvSpPr>
            <p:cNvPr id="51343" name="Line 1147"/>
            <p:cNvSpPr>
              <a:spLocks noChangeShapeType="1"/>
            </p:cNvSpPr>
            <p:nvPr/>
          </p:nvSpPr>
          <p:spPr bwMode="auto">
            <a:xfrm>
              <a:off x="2907" y="1363"/>
              <a:ext cx="0" cy="82"/>
            </a:xfrm>
            <a:prstGeom prst="line">
              <a:avLst/>
            </a:prstGeom>
            <a:noFill/>
            <a:ln w="9525">
              <a:solidFill>
                <a:schemeClr val="tx1"/>
              </a:solidFill>
              <a:round/>
              <a:headEnd/>
              <a:tailEnd/>
            </a:ln>
          </p:spPr>
          <p:txBody>
            <a:bodyPr/>
            <a:lstStyle/>
            <a:p>
              <a:endParaRPr lang="en-US"/>
            </a:p>
          </p:txBody>
        </p:sp>
      </p:grpSp>
      <p:sp>
        <p:nvSpPr>
          <p:cNvPr id="51337" name="Slide Number Placeholder 3"/>
          <p:cNvSpPr>
            <a:spLocks noGrp="1"/>
          </p:cNvSpPr>
          <p:nvPr>
            <p:ph type="sldNum" sz="quarter" idx="12"/>
          </p:nvPr>
        </p:nvSpPr>
        <p:spPr>
          <a:noFill/>
        </p:spPr>
        <p:txBody>
          <a:bodyPr/>
          <a:lstStyle/>
          <a:p>
            <a:r>
              <a:rPr lang="en-US"/>
              <a:t>1-</a:t>
            </a:r>
            <a:fld id="{9F898821-A678-4415-B9BD-B7FEBF269378}"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53250" name="Picture 4" descr="underline_base"/>
          <p:cNvPicPr>
            <a:picLocks noChangeArrowheads="1"/>
          </p:cNvPicPr>
          <p:nvPr/>
        </p:nvPicPr>
        <p:blipFill>
          <a:blip r:embed="rId3" cstate="print"/>
          <a:srcRect/>
          <a:stretch>
            <a:fillRect/>
          </a:stretch>
        </p:blipFill>
        <p:spPr bwMode="auto">
          <a:xfrm>
            <a:off x="417513" y="860425"/>
            <a:ext cx="7313612" cy="173038"/>
          </a:xfrm>
          <a:prstGeom prst="rect">
            <a:avLst/>
          </a:prstGeom>
          <a:noFill/>
          <a:ln w="9525">
            <a:noFill/>
            <a:miter lim="800000"/>
            <a:headEnd/>
            <a:tailEnd/>
          </a:ln>
        </p:spPr>
      </p:pic>
      <p:sp>
        <p:nvSpPr>
          <p:cNvPr id="53251" name="Title 41"/>
          <p:cNvSpPr>
            <a:spLocks noGrp="1"/>
          </p:cNvSpPr>
          <p:nvPr>
            <p:ph type="title" idx="4294967295"/>
          </p:nvPr>
        </p:nvSpPr>
        <p:spPr>
          <a:xfrm>
            <a:off x="403225" y="228600"/>
            <a:ext cx="7772400" cy="835025"/>
          </a:xfrm>
        </p:spPr>
        <p:txBody>
          <a:bodyPr/>
          <a:lstStyle/>
          <a:p>
            <a:pPr eaLnBrk="1" hangingPunct="1"/>
            <a:r>
              <a:rPr lang="en-US" sz="3600" dirty="0" smtClean="0">
                <a:ea typeface="ＭＳ Ｐゴシック" pitchFamily="34" charset="-128"/>
              </a:rPr>
              <a:t>Access net: digital subscriber line (DSL)</a:t>
            </a:r>
          </a:p>
        </p:txBody>
      </p:sp>
      <p:sp>
        <p:nvSpPr>
          <p:cNvPr id="53252" name="Freeform 3"/>
          <p:cNvSpPr>
            <a:spLocks/>
          </p:cNvSpPr>
          <p:nvPr/>
        </p:nvSpPr>
        <p:spPr bwMode="auto">
          <a:xfrm>
            <a:off x="4305300" y="1501775"/>
            <a:ext cx="2216150" cy="1477963"/>
          </a:xfrm>
          <a:custGeom>
            <a:avLst/>
            <a:gdLst>
              <a:gd name="T0" fmla="*/ 2147483647 w 1396"/>
              <a:gd name="T1" fmla="*/ 2147483647 h 931"/>
              <a:gd name="T2" fmla="*/ 2147483647 w 1396"/>
              <a:gd name="T3" fmla="*/ 2147483647 h 931"/>
              <a:gd name="T4" fmla="*/ 2147483647 w 1396"/>
              <a:gd name="T5" fmla="*/ 2147483647 h 931"/>
              <a:gd name="T6" fmla="*/ 2147483647 w 1396"/>
              <a:gd name="T7" fmla="*/ 2147483647 h 931"/>
              <a:gd name="T8" fmla="*/ 2147483647 w 1396"/>
              <a:gd name="T9" fmla="*/ 2147483647 h 931"/>
              <a:gd name="T10" fmla="*/ 2147483647 w 1396"/>
              <a:gd name="T11" fmla="*/ 2147483647 h 931"/>
              <a:gd name="T12" fmla="*/ 2147483647 w 1396"/>
              <a:gd name="T13" fmla="*/ 2147483647 h 931"/>
              <a:gd name="T14" fmla="*/ 2147483647 w 1396"/>
              <a:gd name="T15" fmla="*/ 2147483647 h 931"/>
              <a:gd name="T16" fmla="*/ 2147483647 w 1396"/>
              <a:gd name="T17" fmla="*/ 2147483647 h 931"/>
              <a:gd name="T18" fmla="*/ 2147483647 w 1396"/>
              <a:gd name="T19" fmla="*/ 2147483647 h 931"/>
              <a:gd name="T20" fmla="*/ 2147483647 w 1396"/>
              <a:gd name="T21" fmla="*/ 2147483647 h 931"/>
              <a:gd name="T22" fmla="*/ 2147483647 w 1396"/>
              <a:gd name="T23" fmla="*/ 2147483647 h 931"/>
              <a:gd name="T24" fmla="*/ 2147483647 w 1396"/>
              <a:gd name="T25" fmla="*/ 2147483647 h 931"/>
              <a:gd name="T26" fmla="*/ 2147483647 w 1396"/>
              <a:gd name="T27" fmla="*/ 2147483647 h 931"/>
              <a:gd name="T28" fmla="*/ 2147483647 w 1396"/>
              <a:gd name="T29" fmla="*/ 2147483647 h 931"/>
              <a:gd name="T30" fmla="*/ 2147483647 w 1396"/>
              <a:gd name="T31" fmla="*/ 2147483647 h 9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6"/>
              <a:gd name="T49" fmla="*/ 0 h 931"/>
              <a:gd name="T50" fmla="*/ 1396 w 1396"/>
              <a:gd name="T51" fmla="*/ 931 h 9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6" h="931">
                <a:moveTo>
                  <a:pt x="873" y="18"/>
                </a:moveTo>
                <a:cubicBezTo>
                  <a:pt x="787" y="32"/>
                  <a:pt x="625" y="55"/>
                  <a:pt x="526" y="89"/>
                </a:cubicBezTo>
                <a:cubicBezTo>
                  <a:pt x="426" y="122"/>
                  <a:pt x="346" y="184"/>
                  <a:pt x="278" y="216"/>
                </a:cubicBezTo>
                <a:cubicBezTo>
                  <a:pt x="210" y="248"/>
                  <a:pt x="159" y="236"/>
                  <a:pt x="118" y="283"/>
                </a:cubicBezTo>
                <a:cubicBezTo>
                  <a:pt x="77" y="330"/>
                  <a:pt x="46" y="416"/>
                  <a:pt x="30" y="497"/>
                </a:cubicBezTo>
                <a:cubicBezTo>
                  <a:pt x="14" y="578"/>
                  <a:pt x="0" y="714"/>
                  <a:pt x="24" y="768"/>
                </a:cubicBezTo>
                <a:cubicBezTo>
                  <a:pt x="49" y="821"/>
                  <a:pt x="112" y="796"/>
                  <a:pt x="178" y="818"/>
                </a:cubicBezTo>
                <a:cubicBezTo>
                  <a:pt x="244" y="840"/>
                  <a:pt x="318" y="886"/>
                  <a:pt x="421" y="902"/>
                </a:cubicBezTo>
                <a:cubicBezTo>
                  <a:pt x="524" y="918"/>
                  <a:pt x="681" y="916"/>
                  <a:pt x="793" y="916"/>
                </a:cubicBezTo>
                <a:cubicBezTo>
                  <a:pt x="905" y="916"/>
                  <a:pt x="1004" y="931"/>
                  <a:pt x="1095" y="902"/>
                </a:cubicBezTo>
                <a:cubicBezTo>
                  <a:pt x="1186" y="873"/>
                  <a:pt x="1291" y="813"/>
                  <a:pt x="1337" y="744"/>
                </a:cubicBezTo>
                <a:cubicBezTo>
                  <a:pt x="1383" y="675"/>
                  <a:pt x="1365" y="580"/>
                  <a:pt x="1372" y="487"/>
                </a:cubicBezTo>
                <a:cubicBezTo>
                  <a:pt x="1378" y="393"/>
                  <a:pt x="1396" y="256"/>
                  <a:pt x="1377" y="179"/>
                </a:cubicBezTo>
                <a:cubicBezTo>
                  <a:pt x="1358" y="102"/>
                  <a:pt x="1314" y="57"/>
                  <a:pt x="1259" y="28"/>
                </a:cubicBezTo>
                <a:cubicBezTo>
                  <a:pt x="1203" y="0"/>
                  <a:pt x="1110" y="7"/>
                  <a:pt x="1046" y="5"/>
                </a:cubicBezTo>
                <a:cubicBezTo>
                  <a:pt x="981" y="3"/>
                  <a:pt x="959" y="5"/>
                  <a:pt x="873" y="18"/>
                </a:cubicBezTo>
                <a:close/>
              </a:path>
            </a:pathLst>
          </a:custGeom>
          <a:solidFill>
            <a:srgbClr val="00CCFF"/>
          </a:solidFill>
          <a:ln w="9525">
            <a:noFill/>
            <a:round/>
            <a:headEnd/>
            <a:tailEnd/>
          </a:ln>
        </p:spPr>
        <p:txBody>
          <a:bodyPr/>
          <a:lstStyle/>
          <a:p>
            <a:endParaRPr lang="en-US"/>
          </a:p>
        </p:txBody>
      </p:sp>
      <p:sp>
        <p:nvSpPr>
          <p:cNvPr id="53253" name="Oval 9"/>
          <p:cNvSpPr>
            <a:spLocks noChangeArrowheads="1"/>
          </p:cNvSpPr>
          <p:nvPr/>
        </p:nvSpPr>
        <p:spPr bwMode="auto">
          <a:xfrm>
            <a:off x="5305425" y="2208213"/>
            <a:ext cx="193675" cy="193675"/>
          </a:xfrm>
          <a:prstGeom prst="ellipse">
            <a:avLst/>
          </a:prstGeom>
          <a:solidFill>
            <a:schemeClr val="tx1"/>
          </a:solidFill>
          <a:ln w="9525">
            <a:solidFill>
              <a:schemeClr val="tx1"/>
            </a:solidFill>
            <a:round/>
            <a:headEnd/>
            <a:tailEnd/>
          </a:ln>
        </p:spPr>
        <p:txBody>
          <a:bodyPr wrap="none" anchor="ctr"/>
          <a:lstStyle/>
          <a:p>
            <a:endParaRPr lang="en-US">
              <a:latin typeface="Times New Roman" pitchFamily="18" charset="0"/>
            </a:endParaRPr>
          </a:p>
        </p:txBody>
      </p:sp>
      <p:sp>
        <p:nvSpPr>
          <p:cNvPr id="53254" name="Oval 12"/>
          <p:cNvSpPr>
            <a:spLocks noChangeArrowheads="1"/>
          </p:cNvSpPr>
          <p:nvPr/>
        </p:nvSpPr>
        <p:spPr bwMode="auto">
          <a:xfrm>
            <a:off x="5686425" y="1836738"/>
            <a:ext cx="193675" cy="193675"/>
          </a:xfrm>
          <a:prstGeom prst="ellipse">
            <a:avLst/>
          </a:prstGeom>
          <a:solidFill>
            <a:schemeClr val="tx1"/>
          </a:solidFill>
          <a:ln w="9525">
            <a:solidFill>
              <a:schemeClr val="tx1"/>
            </a:solidFill>
            <a:round/>
            <a:headEnd/>
            <a:tailEnd/>
          </a:ln>
        </p:spPr>
        <p:txBody>
          <a:bodyPr wrap="none" anchor="ctr"/>
          <a:lstStyle/>
          <a:p>
            <a:endParaRPr lang="en-US">
              <a:latin typeface="Times New Roman" pitchFamily="18" charset="0"/>
            </a:endParaRPr>
          </a:p>
        </p:txBody>
      </p:sp>
      <p:sp>
        <p:nvSpPr>
          <p:cNvPr id="53255" name="Line 15"/>
          <p:cNvSpPr>
            <a:spLocks noChangeShapeType="1"/>
          </p:cNvSpPr>
          <p:nvPr/>
        </p:nvSpPr>
        <p:spPr bwMode="auto">
          <a:xfrm flipV="1">
            <a:off x="5392738" y="1978025"/>
            <a:ext cx="317500" cy="336550"/>
          </a:xfrm>
          <a:prstGeom prst="line">
            <a:avLst/>
          </a:prstGeom>
          <a:noFill/>
          <a:ln w="9525">
            <a:solidFill>
              <a:schemeClr val="tx1"/>
            </a:solidFill>
            <a:round/>
            <a:headEnd/>
            <a:tailEnd/>
          </a:ln>
        </p:spPr>
        <p:txBody>
          <a:bodyPr wrap="none"/>
          <a:lstStyle/>
          <a:p>
            <a:endParaRPr lang="en-US"/>
          </a:p>
        </p:txBody>
      </p:sp>
      <p:sp>
        <p:nvSpPr>
          <p:cNvPr id="53256" name="Line 16"/>
          <p:cNvSpPr>
            <a:spLocks noChangeShapeType="1"/>
          </p:cNvSpPr>
          <p:nvPr/>
        </p:nvSpPr>
        <p:spPr bwMode="auto">
          <a:xfrm>
            <a:off x="5786438" y="1954213"/>
            <a:ext cx="400050" cy="590550"/>
          </a:xfrm>
          <a:prstGeom prst="line">
            <a:avLst/>
          </a:prstGeom>
          <a:noFill/>
          <a:ln w="9525">
            <a:solidFill>
              <a:schemeClr val="tx1"/>
            </a:solidFill>
            <a:prstDash val="dash"/>
            <a:round/>
            <a:headEnd/>
            <a:tailEnd/>
          </a:ln>
        </p:spPr>
        <p:txBody>
          <a:bodyPr wrap="none"/>
          <a:lstStyle/>
          <a:p>
            <a:endParaRPr lang="en-US"/>
          </a:p>
        </p:txBody>
      </p:sp>
      <p:sp>
        <p:nvSpPr>
          <p:cNvPr id="53257" name="Rectangle 44"/>
          <p:cNvSpPr>
            <a:spLocks noChangeArrowheads="1"/>
          </p:cNvSpPr>
          <p:nvPr/>
        </p:nvSpPr>
        <p:spPr bwMode="auto">
          <a:xfrm>
            <a:off x="4584700" y="1957388"/>
            <a:ext cx="955675" cy="700087"/>
          </a:xfrm>
          <a:prstGeom prst="rect">
            <a:avLst/>
          </a:prstGeom>
          <a:noFill/>
          <a:ln w="9525">
            <a:solidFill>
              <a:schemeClr val="tx1"/>
            </a:solidFill>
            <a:prstDash val="dashDot"/>
            <a:miter lim="800000"/>
            <a:headEnd/>
            <a:tailEnd/>
          </a:ln>
        </p:spPr>
        <p:txBody>
          <a:bodyPr wrap="none" anchor="ctr"/>
          <a:lstStyle/>
          <a:p>
            <a:endParaRPr lang="en-US">
              <a:latin typeface="Times New Roman" pitchFamily="18" charset="0"/>
            </a:endParaRPr>
          </a:p>
        </p:txBody>
      </p:sp>
      <p:sp>
        <p:nvSpPr>
          <p:cNvPr id="53258" name="Text Box 45"/>
          <p:cNvSpPr txBox="1">
            <a:spLocks noChangeArrowheads="1"/>
          </p:cNvSpPr>
          <p:nvPr/>
        </p:nvSpPr>
        <p:spPr bwMode="auto">
          <a:xfrm>
            <a:off x="4040188" y="1476375"/>
            <a:ext cx="1925637" cy="287338"/>
          </a:xfrm>
          <a:prstGeom prst="rect">
            <a:avLst/>
          </a:prstGeom>
          <a:noFill/>
          <a:ln w="9525">
            <a:noFill/>
            <a:miter lim="800000"/>
            <a:headEnd/>
            <a:tailEnd/>
          </a:ln>
        </p:spPr>
        <p:txBody>
          <a:bodyPr>
            <a:spAutoFit/>
          </a:bodyPr>
          <a:lstStyle/>
          <a:p>
            <a:pPr algn="ctr">
              <a:lnSpc>
                <a:spcPct val="80000"/>
              </a:lnSpc>
            </a:pPr>
            <a:r>
              <a:rPr lang="en-US" sz="1600"/>
              <a:t>central office</a:t>
            </a:r>
          </a:p>
        </p:txBody>
      </p:sp>
      <p:grpSp>
        <p:nvGrpSpPr>
          <p:cNvPr id="53259" name="Group 137"/>
          <p:cNvGrpSpPr>
            <a:grpSpLocks/>
          </p:cNvGrpSpPr>
          <p:nvPr/>
        </p:nvGrpSpPr>
        <p:grpSpPr bwMode="auto">
          <a:xfrm>
            <a:off x="5143500" y="2905125"/>
            <a:ext cx="2178050" cy="1147763"/>
            <a:chOff x="3240" y="1830"/>
            <a:chExt cx="1372" cy="723"/>
          </a:xfrm>
        </p:grpSpPr>
        <p:sp>
          <p:nvSpPr>
            <p:cNvPr id="53304" name="Freeform 28"/>
            <p:cNvSpPr>
              <a:spLocks/>
            </p:cNvSpPr>
            <p:nvPr/>
          </p:nvSpPr>
          <p:spPr bwMode="auto">
            <a:xfrm>
              <a:off x="3240" y="1830"/>
              <a:ext cx="1372" cy="723"/>
            </a:xfrm>
            <a:custGeom>
              <a:avLst/>
              <a:gdLst>
                <a:gd name="T0" fmla="*/ 145855 w 765"/>
                <a:gd name="T1" fmla="*/ 931 h 459"/>
                <a:gd name="T2" fmla="*/ 99268 w 765"/>
                <a:gd name="T3" fmla="*/ 6562 h 459"/>
                <a:gd name="T4" fmla="*/ 32950 w 765"/>
                <a:gd name="T5" fmla="*/ 9426 h 459"/>
                <a:gd name="T6" fmla="*/ 4821 w 765"/>
                <a:gd name="T7" fmla="*/ 31576 h 459"/>
                <a:gd name="T8" fmla="*/ 61950 w 765"/>
                <a:gd name="T9" fmla="*/ 41713 h 459"/>
                <a:gd name="T10" fmla="*/ 119240 w 765"/>
                <a:gd name="T11" fmla="*/ 40071 h 459"/>
                <a:gd name="T12" fmla="*/ 201010 w 765"/>
                <a:gd name="T13" fmla="*/ 41713 h 459"/>
                <a:gd name="T14" fmla="*/ 240274 w 765"/>
                <a:gd name="T15" fmla="*/ 40797 h 459"/>
                <a:gd name="T16" fmla="*/ 258901 w 765"/>
                <a:gd name="T17" fmla="*/ 34980 h 459"/>
                <a:gd name="T18" fmla="*/ 258196 w 765"/>
                <a:gd name="T19" fmla="*/ 14847 h 459"/>
                <a:gd name="T20" fmla="*/ 227858 w 765"/>
                <a:gd name="T21" fmla="*/ 3221 h 459"/>
                <a:gd name="T22" fmla="*/ 145855 w 765"/>
                <a:gd name="T23" fmla="*/ 931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w="9525">
              <a:noFill/>
              <a:round/>
              <a:headEnd/>
              <a:tailEnd/>
            </a:ln>
          </p:spPr>
          <p:txBody>
            <a:bodyPr/>
            <a:lstStyle/>
            <a:p>
              <a:endParaRPr lang="en-US"/>
            </a:p>
          </p:txBody>
        </p:sp>
        <p:sp>
          <p:nvSpPr>
            <p:cNvPr id="53305" name="Line 31"/>
            <p:cNvSpPr>
              <a:spLocks noChangeShapeType="1"/>
            </p:cNvSpPr>
            <p:nvPr/>
          </p:nvSpPr>
          <p:spPr bwMode="auto">
            <a:xfrm flipV="1">
              <a:off x="3763" y="2053"/>
              <a:ext cx="106" cy="76"/>
            </a:xfrm>
            <a:prstGeom prst="line">
              <a:avLst/>
            </a:prstGeom>
            <a:noFill/>
            <a:ln w="9525">
              <a:solidFill>
                <a:schemeClr val="tx1"/>
              </a:solidFill>
              <a:round/>
              <a:headEnd/>
              <a:tailEnd/>
            </a:ln>
          </p:spPr>
          <p:txBody>
            <a:bodyPr/>
            <a:lstStyle/>
            <a:p>
              <a:endParaRPr lang="en-US"/>
            </a:p>
          </p:txBody>
        </p:sp>
        <p:sp>
          <p:nvSpPr>
            <p:cNvPr id="53306" name="Line 32"/>
            <p:cNvSpPr>
              <a:spLocks noChangeShapeType="1"/>
            </p:cNvSpPr>
            <p:nvPr/>
          </p:nvSpPr>
          <p:spPr bwMode="auto">
            <a:xfrm>
              <a:off x="3616" y="2204"/>
              <a:ext cx="0" cy="72"/>
            </a:xfrm>
            <a:prstGeom prst="line">
              <a:avLst/>
            </a:prstGeom>
            <a:noFill/>
            <a:ln w="9525">
              <a:solidFill>
                <a:schemeClr val="tx1"/>
              </a:solidFill>
              <a:round/>
              <a:headEnd/>
              <a:tailEnd/>
            </a:ln>
          </p:spPr>
          <p:txBody>
            <a:bodyPr/>
            <a:lstStyle/>
            <a:p>
              <a:endParaRPr lang="en-US"/>
            </a:p>
          </p:txBody>
        </p:sp>
        <p:sp>
          <p:nvSpPr>
            <p:cNvPr id="53307" name="Line 33"/>
            <p:cNvSpPr>
              <a:spLocks noChangeShapeType="1"/>
            </p:cNvSpPr>
            <p:nvPr/>
          </p:nvSpPr>
          <p:spPr bwMode="auto">
            <a:xfrm flipV="1">
              <a:off x="3763" y="2114"/>
              <a:ext cx="226" cy="252"/>
            </a:xfrm>
            <a:prstGeom prst="line">
              <a:avLst/>
            </a:prstGeom>
            <a:noFill/>
            <a:ln w="9525">
              <a:solidFill>
                <a:schemeClr val="tx1"/>
              </a:solidFill>
              <a:round/>
              <a:headEnd/>
              <a:tailEnd/>
            </a:ln>
          </p:spPr>
          <p:txBody>
            <a:bodyPr/>
            <a:lstStyle/>
            <a:p>
              <a:endParaRPr lang="en-US"/>
            </a:p>
          </p:txBody>
        </p:sp>
        <p:sp>
          <p:nvSpPr>
            <p:cNvPr id="53308" name="Line 34"/>
            <p:cNvSpPr>
              <a:spLocks noChangeShapeType="1"/>
            </p:cNvSpPr>
            <p:nvPr/>
          </p:nvSpPr>
          <p:spPr bwMode="auto">
            <a:xfrm>
              <a:off x="4076" y="2113"/>
              <a:ext cx="0" cy="171"/>
            </a:xfrm>
            <a:prstGeom prst="line">
              <a:avLst/>
            </a:prstGeom>
            <a:noFill/>
            <a:ln w="9525">
              <a:solidFill>
                <a:schemeClr val="tx1"/>
              </a:solidFill>
              <a:round/>
              <a:headEnd/>
              <a:tailEnd/>
            </a:ln>
          </p:spPr>
          <p:txBody>
            <a:bodyPr/>
            <a:lstStyle/>
            <a:p>
              <a:endParaRPr lang="en-US"/>
            </a:p>
          </p:txBody>
        </p:sp>
        <p:sp>
          <p:nvSpPr>
            <p:cNvPr id="53309" name="Line 35"/>
            <p:cNvSpPr>
              <a:spLocks noChangeShapeType="1"/>
            </p:cNvSpPr>
            <p:nvPr/>
          </p:nvSpPr>
          <p:spPr bwMode="auto">
            <a:xfrm>
              <a:off x="3779" y="2380"/>
              <a:ext cx="162" cy="0"/>
            </a:xfrm>
            <a:prstGeom prst="line">
              <a:avLst/>
            </a:prstGeom>
            <a:noFill/>
            <a:ln w="9525">
              <a:solidFill>
                <a:schemeClr val="tx1"/>
              </a:solidFill>
              <a:round/>
              <a:headEnd/>
              <a:tailEnd/>
            </a:ln>
          </p:spPr>
          <p:txBody>
            <a:bodyPr/>
            <a:lstStyle/>
            <a:p>
              <a:endParaRPr lang="en-US"/>
            </a:p>
          </p:txBody>
        </p:sp>
        <p:sp>
          <p:nvSpPr>
            <p:cNvPr id="53310" name="Line 36"/>
            <p:cNvSpPr>
              <a:spLocks noChangeShapeType="1"/>
            </p:cNvSpPr>
            <p:nvPr/>
          </p:nvSpPr>
          <p:spPr bwMode="auto">
            <a:xfrm>
              <a:off x="4255" y="2372"/>
              <a:ext cx="152" cy="0"/>
            </a:xfrm>
            <a:prstGeom prst="line">
              <a:avLst/>
            </a:prstGeom>
            <a:noFill/>
            <a:ln w="9525">
              <a:solidFill>
                <a:schemeClr val="tx1"/>
              </a:solidFill>
              <a:round/>
              <a:headEnd/>
              <a:tailEnd/>
            </a:ln>
          </p:spPr>
          <p:txBody>
            <a:bodyPr/>
            <a:lstStyle/>
            <a:p>
              <a:endParaRPr lang="en-US"/>
            </a:p>
          </p:txBody>
        </p:sp>
        <p:grpSp>
          <p:nvGrpSpPr>
            <p:cNvPr id="53311" name="Group 37"/>
            <p:cNvGrpSpPr>
              <a:grpSpLocks/>
            </p:cNvGrpSpPr>
            <p:nvPr/>
          </p:nvGrpSpPr>
          <p:grpSpPr bwMode="auto">
            <a:xfrm>
              <a:off x="3860" y="1969"/>
              <a:ext cx="335" cy="148"/>
              <a:chOff x="4650" y="1129"/>
              <a:chExt cx="246" cy="95"/>
            </a:xfrm>
          </p:grpSpPr>
          <p:sp>
            <p:nvSpPr>
              <p:cNvPr id="5334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334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334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3344" name="Group 41"/>
              <p:cNvGrpSpPr>
                <a:grpSpLocks/>
              </p:cNvGrpSpPr>
              <p:nvPr/>
            </p:nvGrpSpPr>
            <p:grpSpPr bwMode="auto">
              <a:xfrm>
                <a:off x="4699" y="1145"/>
                <a:ext cx="138" cy="29"/>
                <a:chOff x="2468" y="1332"/>
                <a:chExt cx="310" cy="60"/>
              </a:xfrm>
            </p:grpSpPr>
            <p:sp>
              <p:nvSpPr>
                <p:cNvPr id="53347" name="Freeform 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53348" name="Freeform 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53345" name="Line 4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53346" name="Line 4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53312" name="Group 46"/>
            <p:cNvGrpSpPr>
              <a:grpSpLocks/>
            </p:cNvGrpSpPr>
            <p:nvPr/>
          </p:nvGrpSpPr>
          <p:grpSpPr bwMode="auto">
            <a:xfrm>
              <a:off x="3922" y="2284"/>
              <a:ext cx="336" cy="154"/>
              <a:chOff x="4650" y="1129"/>
              <a:chExt cx="246" cy="95"/>
            </a:xfrm>
          </p:grpSpPr>
          <p:sp>
            <p:nvSpPr>
              <p:cNvPr id="5333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333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333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3336" name="Group 50"/>
              <p:cNvGrpSpPr>
                <a:grpSpLocks/>
              </p:cNvGrpSpPr>
              <p:nvPr/>
            </p:nvGrpSpPr>
            <p:grpSpPr bwMode="auto">
              <a:xfrm>
                <a:off x="4699" y="1145"/>
                <a:ext cx="138" cy="29"/>
                <a:chOff x="2468" y="1332"/>
                <a:chExt cx="310" cy="60"/>
              </a:xfrm>
            </p:grpSpPr>
            <p:sp>
              <p:nvSpPr>
                <p:cNvPr id="53339" name="Freeform 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53340" name="Freeform 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53337" name="Line 53"/>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53338" name="Line 54"/>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53313" name="Group 55"/>
            <p:cNvGrpSpPr>
              <a:grpSpLocks/>
            </p:cNvGrpSpPr>
            <p:nvPr/>
          </p:nvGrpSpPr>
          <p:grpSpPr bwMode="auto">
            <a:xfrm>
              <a:off x="3443" y="2054"/>
              <a:ext cx="335" cy="149"/>
              <a:chOff x="4650" y="1129"/>
              <a:chExt cx="246" cy="95"/>
            </a:xfrm>
          </p:grpSpPr>
          <p:sp>
            <p:nvSpPr>
              <p:cNvPr id="5332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332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332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3328" name="Group 59"/>
              <p:cNvGrpSpPr>
                <a:grpSpLocks/>
              </p:cNvGrpSpPr>
              <p:nvPr/>
            </p:nvGrpSpPr>
            <p:grpSpPr bwMode="auto">
              <a:xfrm>
                <a:off x="4699" y="1145"/>
                <a:ext cx="138" cy="29"/>
                <a:chOff x="2468" y="1332"/>
                <a:chExt cx="310" cy="60"/>
              </a:xfrm>
            </p:grpSpPr>
            <p:sp>
              <p:nvSpPr>
                <p:cNvPr id="53331" name="Freeform 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53332" name="Freeform 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53329" name="Line 62"/>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53330" name="Line 63"/>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53314" name="Group 64"/>
            <p:cNvGrpSpPr>
              <a:grpSpLocks/>
            </p:cNvGrpSpPr>
            <p:nvPr/>
          </p:nvGrpSpPr>
          <p:grpSpPr bwMode="auto">
            <a:xfrm>
              <a:off x="3452" y="2284"/>
              <a:ext cx="336" cy="148"/>
              <a:chOff x="4650" y="1129"/>
              <a:chExt cx="246" cy="95"/>
            </a:xfrm>
          </p:grpSpPr>
          <p:sp>
            <p:nvSpPr>
              <p:cNvPr id="5331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331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331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3320" name="Group 68"/>
              <p:cNvGrpSpPr>
                <a:grpSpLocks/>
              </p:cNvGrpSpPr>
              <p:nvPr/>
            </p:nvGrpSpPr>
            <p:grpSpPr bwMode="auto">
              <a:xfrm>
                <a:off x="4699" y="1145"/>
                <a:ext cx="138" cy="29"/>
                <a:chOff x="2468" y="1332"/>
                <a:chExt cx="310" cy="60"/>
              </a:xfrm>
            </p:grpSpPr>
            <p:sp>
              <p:nvSpPr>
                <p:cNvPr id="53323" name="Freeform 6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53324" name="Freeform 7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53321" name="Line 71"/>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53322" name="Line 72"/>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sp>
          <p:nvSpPr>
            <p:cNvPr id="53315" name="Line 73"/>
            <p:cNvSpPr>
              <a:spLocks noChangeShapeType="1"/>
            </p:cNvSpPr>
            <p:nvPr/>
          </p:nvSpPr>
          <p:spPr bwMode="auto">
            <a:xfrm>
              <a:off x="4422" y="2370"/>
              <a:ext cx="153" cy="0"/>
            </a:xfrm>
            <a:prstGeom prst="line">
              <a:avLst/>
            </a:prstGeom>
            <a:noFill/>
            <a:ln w="9525">
              <a:solidFill>
                <a:schemeClr val="bg2"/>
              </a:solidFill>
              <a:prstDash val="dash"/>
              <a:round/>
              <a:headEnd/>
              <a:tailEnd/>
            </a:ln>
          </p:spPr>
          <p:txBody>
            <a:bodyPr/>
            <a:lstStyle/>
            <a:p>
              <a:endParaRPr lang="en-US"/>
            </a:p>
          </p:txBody>
        </p:sp>
        <p:sp>
          <p:nvSpPr>
            <p:cNvPr id="53316" name="Text Box 580"/>
            <p:cNvSpPr txBox="1">
              <a:spLocks noChangeArrowheads="1"/>
            </p:cNvSpPr>
            <p:nvPr/>
          </p:nvSpPr>
          <p:spPr bwMode="auto">
            <a:xfrm>
              <a:off x="4231" y="1988"/>
              <a:ext cx="348" cy="231"/>
            </a:xfrm>
            <a:prstGeom prst="rect">
              <a:avLst/>
            </a:prstGeom>
            <a:noFill/>
            <a:ln w="9525">
              <a:noFill/>
              <a:miter lim="800000"/>
              <a:headEnd/>
              <a:tailEnd/>
            </a:ln>
          </p:spPr>
          <p:txBody>
            <a:bodyPr wrap="none">
              <a:spAutoFit/>
            </a:bodyPr>
            <a:lstStyle/>
            <a:p>
              <a:r>
                <a:rPr lang="en-US" sz="1800"/>
                <a:t>ISP</a:t>
              </a:r>
            </a:p>
          </p:txBody>
        </p:sp>
      </p:grpSp>
      <p:sp>
        <p:nvSpPr>
          <p:cNvPr id="53260" name="Line 14"/>
          <p:cNvSpPr>
            <a:spLocks noChangeShapeType="1"/>
          </p:cNvSpPr>
          <p:nvPr/>
        </p:nvSpPr>
        <p:spPr bwMode="auto">
          <a:xfrm flipV="1">
            <a:off x="2690813" y="2363788"/>
            <a:ext cx="1938337" cy="0"/>
          </a:xfrm>
          <a:prstGeom prst="line">
            <a:avLst/>
          </a:prstGeom>
          <a:noFill/>
          <a:ln w="9525">
            <a:solidFill>
              <a:schemeClr val="tx1"/>
            </a:solidFill>
            <a:round/>
            <a:headEnd/>
            <a:tailEnd/>
          </a:ln>
        </p:spPr>
        <p:txBody>
          <a:bodyPr wrap="none"/>
          <a:lstStyle/>
          <a:p>
            <a:endParaRPr lang="en-US"/>
          </a:p>
        </p:txBody>
      </p:sp>
      <p:sp>
        <p:nvSpPr>
          <p:cNvPr id="53261" name="Text Box 17"/>
          <p:cNvSpPr txBox="1">
            <a:spLocks noChangeArrowheads="1"/>
          </p:cNvSpPr>
          <p:nvPr/>
        </p:nvSpPr>
        <p:spPr bwMode="auto">
          <a:xfrm>
            <a:off x="5942013" y="1530350"/>
            <a:ext cx="1074737" cy="508000"/>
          </a:xfrm>
          <a:prstGeom prst="rect">
            <a:avLst/>
          </a:prstGeom>
          <a:noFill/>
          <a:ln w="9525">
            <a:noFill/>
            <a:miter lim="800000"/>
            <a:headEnd/>
            <a:tailEnd/>
          </a:ln>
        </p:spPr>
        <p:txBody>
          <a:bodyPr wrap="none">
            <a:spAutoFit/>
          </a:bodyPr>
          <a:lstStyle/>
          <a:p>
            <a:pPr>
              <a:lnSpc>
                <a:spcPct val="85000"/>
              </a:lnSpc>
            </a:pPr>
            <a:r>
              <a:rPr lang="en-US" sz="1600"/>
              <a:t>telephone</a:t>
            </a:r>
          </a:p>
          <a:p>
            <a:pPr>
              <a:lnSpc>
                <a:spcPct val="85000"/>
              </a:lnSpc>
            </a:pPr>
            <a:r>
              <a:rPr lang="en-US" sz="1600"/>
              <a:t>network</a:t>
            </a:r>
          </a:p>
        </p:txBody>
      </p:sp>
      <p:grpSp>
        <p:nvGrpSpPr>
          <p:cNvPr id="53262" name="Group 108"/>
          <p:cNvGrpSpPr>
            <a:grpSpLocks/>
          </p:cNvGrpSpPr>
          <p:nvPr/>
        </p:nvGrpSpPr>
        <p:grpSpPr bwMode="auto">
          <a:xfrm>
            <a:off x="4641850" y="2074863"/>
            <a:ext cx="368300" cy="519112"/>
            <a:chOff x="1852" y="2562"/>
            <a:chExt cx="355" cy="471"/>
          </a:xfrm>
        </p:grpSpPr>
        <p:sp>
          <p:nvSpPr>
            <p:cNvPr id="53298" name="Freeform 109"/>
            <p:cNvSpPr>
              <a:spLocks/>
            </p:cNvSpPr>
            <p:nvPr/>
          </p:nvSpPr>
          <p:spPr bwMode="auto">
            <a:xfrm>
              <a:off x="1852" y="2621"/>
              <a:ext cx="318" cy="412"/>
            </a:xfrm>
            <a:custGeom>
              <a:avLst/>
              <a:gdLst>
                <a:gd name="T0" fmla="*/ 0 w 318"/>
                <a:gd name="T1" fmla="*/ 412 h 412"/>
                <a:gd name="T2" fmla="*/ 3 w 318"/>
                <a:gd name="T3" fmla="*/ 1 h 412"/>
                <a:gd name="T4" fmla="*/ 74 w 318"/>
                <a:gd name="T5" fmla="*/ 0 h 412"/>
                <a:gd name="T6" fmla="*/ 254 w 318"/>
                <a:gd name="T7" fmla="*/ 111 h 412"/>
                <a:gd name="T8" fmla="*/ 318 w 318"/>
                <a:gd name="T9" fmla="*/ 115 h 412"/>
                <a:gd name="T10" fmla="*/ 318 w 318"/>
                <a:gd name="T11" fmla="*/ 308 h 412"/>
                <a:gd name="T12" fmla="*/ 246 w 318"/>
                <a:gd name="T13" fmla="*/ 308 h 412"/>
                <a:gd name="T14" fmla="*/ 74 w 318"/>
                <a:gd name="T15" fmla="*/ 412 h 412"/>
                <a:gd name="T16" fmla="*/ 0 w 318"/>
                <a:gd name="T17" fmla="*/ 412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100000">
                  <a:schemeClr val="accent1"/>
                </a:gs>
              </a:gsLst>
              <a:lin ang="0" scaled="1"/>
            </a:gradFill>
            <a:ln w="9525">
              <a:solidFill>
                <a:schemeClr val="tx1"/>
              </a:solidFill>
              <a:round/>
              <a:headEnd/>
              <a:tailEnd/>
            </a:ln>
          </p:spPr>
          <p:txBody>
            <a:bodyPr/>
            <a:lstStyle/>
            <a:p>
              <a:endParaRPr lang="en-US"/>
            </a:p>
          </p:txBody>
        </p:sp>
        <p:sp>
          <p:nvSpPr>
            <p:cNvPr id="53299" name="Freeform 110"/>
            <p:cNvSpPr>
              <a:spLocks/>
            </p:cNvSpPr>
            <p:nvPr/>
          </p:nvSpPr>
          <p:spPr bwMode="auto">
            <a:xfrm>
              <a:off x="1854" y="2562"/>
              <a:ext cx="353" cy="369"/>
            </a:xfrm>
            <a:custGeom>
              <a:avLst/>
              <a:gdLst>
                <a:gd name="T0" fmla="*/ 0 w 353"/>
                <a:gd name="T1" fmla="*/ 59 h 369"/>
                <a:gd name="T2" fmla="*/ 32 w 353"/>
                <a:gd name="T3" fmla="*/ 0 h 369"/>
                <a:gd name="T4" fmla="*/ 105 w 353"/>
                <a:gd name="T5" fmla="*/ 0 h 369"/>
                <a:gd name="T6" fmla="*/ 276 w 353"/>
                <a:gd name="T7" fmla="*/ 113 h 369"/>
                <a:gd name="T8" fmla="*/ 353 w 353"/>
                <a:gd name="T9" fmla="*/ 113 h 369"/>
                <a:gd name="T10" fmla="*/ 353 w 353"/>
                <a:gd name="T11" fmla="*/ 315 h 369"/>
                <a:gd name="T12" fmla="*/ 318 w 353"/>
                <a:gd name="T13" fmla="*/ 369 h 369"/>
                <a:gd name="T14" fmla="*/ 315 w 353"/>
                <a:gd name="T15" fmla="*/ 173 h 369"/>
                <a:gd name="T16" fmla="*/ 254 w 353"/>
                <a:gd name="T17" fmla="*/ 173 h 369"/>
                <a:gd name="T18" fmla="*/ 75 w 353"/>
                <a:gd name="T19" fmla="*/ 60 h 369"/>
                <a:gd name="T20" fmla="*/ 0 w 353"/>
                <a:gd name="T21" fmla="*/ 59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chemeClr val="accent1"/>
            </a:solidFill>
            <a:ln w="9525">
              <a:solidFill>
                <a:schemeClr val="tx1"/>
              </a:solidFill>
              <a:round/>
              <a:headEnd/>
              <a:tailEnd/>
            </a:ln>
          </p:spPr>
          <p:txBody>
            <a:bodyPr/>
            <a:lstStyle/>
            <a:p>
              <a:endParaRPr lang="en-US"/>
            </a:p>
          </p:txBody>
        </p:sp>
        <p:sp>
          <p:nvSpPr>
            <p:cNvPr id="53300" name="Line 111"/>
            <p:cNvSpPr>
              <a:spLocks noChangeShapeType="1"/>
            </p:cNvSpPr>
            <p:nvPr/>
          </p:nvSpPr>
          <p:spPr bwMode="auto">
            <a:xfrm flipH="1">
              <a:off x="2167" y="2674"/>
              <a:ext cx="34" cy="62"/>
            </a:xfrm>
            <a:prstGeom prst="line">
              <a:avLst/>
            </a:prstGeom>
            <a:noFill/>
            <a:ln w="9525">
              <a:solidFill>
                <a:schemeClr val="tx1"/>
              </a:solidFill>
              <a:round/>
              <a:headEnd/>
              <a:tailEnd/>
            </a:ln>
          </p:spPr>
          <p:txBody>
            <a:bodyPr/>
            <a:lstStyle/>
            <a:p>
              <a:endParaRPr lang="en-US"/>
            </a:p>
          </p:txBody>
        </p:sp>
        <p:sp>
          <p:nvSpPr>
            <p:cNvPr id="53301" name="Line 112"/>
            <p:cNvSpPr>
              <a:spLocks noChangeShapeType="1"/>
            </p:cNvSpPr>
            <p:nvPr/>
          </p:nvSpPr>
          <p:spPr bwMode="auto">
            <a:xfrm>
              <a:off x="1880" y="2830"/>
              <a:ext cx="260" cy="0"/>
            </a:xfrm>
            <a:prstGeom prst="line">
              <a:avLst/>
            </a:prstGeom>
            <a:noFill/>
            <a:ln w="9525">
              <a:solidFill>
                <a:schemeClr val="tx1"/>
              </a:solidFill>
              <a:round/>
              <a:headEnd/>
              <a:tailEnd type="triangle" w="med" len="med"/>
            </a:ln>
          </p:spPr>
          <p:txBody>
            <a:bodyPr/>
            <a:lstStyle/>
            <a:p>
              <a:endParaRPr lang="en-US"/>
            </a:p>
          </p:txBody>
        </p:sp>
        <p:sp>
          <p:nvSpPr>
            <p:cNvPr id="53302" name="Freeform 113"/>
            <p:cNvSpPr>
              <a:spLocks/>
            </p:cNvSpPr>
            <p:nvPr/>
          </p:nvSpPr>
          <p:spPr bwMode="auto">
            <a:xfrm>
              <a:off x="1874" y="2670"/>
              <a:ext cx="264" cy="105"/>
            </a:xfrm>
            <a:custGeom>
              <a:avLst/>
              <a:gdLst>
                <a:gd name="T0" fmla="*/ 0 w 264"/>
                <a:gd name="T1" fmla="*/ 0 h 105"/>
                <a:gd name="T2" fmla="*/ 52 w 264"/>
                <a:gd name="T3" fmla="*/ 0 h 105"/>
                <a:gd name="T4" fmla="*/ 207 w 264"/>
                <a:gd name="T5" fmla="*/ 105 h 105"/>
                <a:gd name="T6" fmla="*/ 264 w 264"/>
                <a:gd name="T7" fmla="*/ 105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p:spPr>
          <p:txBody>
            <a:bodyPr/>
            <a:lstStyle/>
            <a:p>
              <a:endParaRPr lang="en-US"/>
            </a:p>
          </p:txBody>
        </p:sp>
        <p:sp>
          <p:nvSpPr>
            <p:cNvPr id="53303" name="Freeform 114"/>
            <p:cNvSpPr>
              <a:spLocks/>
            </p:cNvSpPr>
            <p:nvPr/>
          </p:nvSpPr>
          <p:spPr bwMode="auto">
            <a:xfrm flipV="1">
              <a:off x="1874" y="2884"/>
              <a:ext cx="264" cy="105"/>
            </a:xfrm>
            <a:custGeom>
              <a:avLst/>
              <a:gdLst>
                <a:gd name="T0" fmla="*/ 0 w 264"/>
                <a:gd name="T1" fmla="*/ 0 h 105"/>
                <a:gd name="T2" fmla="*/ 52 w 264"/>
                <a:gd name="T3" fmla="*/ 0 h 105"/>
                <a:gd name="T4" fmla="*/ 207 w 264"/>
                <a:gd name="T5" fmla="*/ 105 h 105"/>
                <a:gd name="T6" fmla="*/ 264 w 264"/>
                <a:gd name="T7" fmla="*/ 105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p:spPr>
          <p:txBody>
            <a:bodyPr/>
            <a:lstStyle/>
            <a:p>
              <a:endParaRPr lang="en-US"/>
            </a:p>
          </p:txBody>
        </p:sp>
      </p:grpSp>
      <p:sp>
        <p:nvSpPr>
          <p:cNvPr id="53263" name="Text Box 115"/>
          <p:cNvSpPr txBox="1">
            <a:spLocks noChangeArrowheads="1"/>
          </p:cNvSpPr>
          <p:nvPr/>
        </p:nvSpPr>
        <p:spPr bwMode="auto">
          <a:xfrm>
            <a:off x="4321175" y="2619375"/>
            <a:ext cx="950913" cy="336550"/>
          </a:xfrm>
          <a:prstGeom prst="rect">
            <a:avLst/>
          </a:prstGeom>
          <a:noFill/>
          <a:ln w="9525">
            <a:noFill/>
            <a:miter lim="800000"/>
            <a:headEnd/>
            <a:tailEnd/>
          </a:ln>
        </p:spPr>
        <p:txBody>
          <a:bodyPr>
            <a:spAutoFit/>
          </a:bodyPr>
          <a:lstStyle/>
          <a:p>
            <a:pPr eaLnBrk="1" hangingPunct="1"/>
            <a:r>
              <a:rPr lang="en-US" sz="1600"/>
              <a:t>DSLAM</a:t>
            </a:r>
          </a:p>
        </p:txBody>
      </p:sp>
      <p:grpSp>
        <p:nvGrpSpPr>
          <p:cNvPr id="53264" name="Group 118"/>
          <p:cNvGrpSpPr>
            <a:grpSpLocks/>
          </p:cNvGrpSpPr>
          <p:nvPr/>
        </p:nvGrpSpPr>
        <p:grpSpPr bwMode="auto">
          <a:xfrm>
            <a:off x="3382963" y="1362075"/>
            <a:ext cx="796925" cy="658813"/>
            <a:chOff x="1671" y="1861"/>
            <a:chExt cx="502" cy="415"/>
          </a:xfrm>
        </p:grpSpPr>
        <p:sp>
          <p:nvSpPr>
            <p:cNvPr id="53296" name="Rectangle 116"/>
            <p:cNvSpPr>
              <a:spLocks noChangeArrowheads="1"/>
            </p:cNvSpPr>
            <p:nvPr/>
          </p:nvSpPr>
          <p:spPr bwMode="auto">
            <a:xfrm>
              <a:off x="1742" y="1966"/>
              <a:ext cx="360" cy="310"/>
            </a:xfrm>
            <a:prstGeom prst="rect">
              <a:avLst/>
            </a:prstGeom>
            <a:solidFill>
              <a:srgbClr val="DDDDDD"/>
            </a:solidFill>
            <a:ln w="9525">
              <a:noFill/>
              <a:miter lim="800000"/>
              <a:headEnd/>
              <a:tailEnd/>
            </a:ln>
          </p:spPr>
          <p:txBody>
            <a:bodyPr wrap="none" anchor="ctr"/>
            <a:lstStyle/>
            <a:p>
              <a:endParaRPr lang="en-US"/>
            </a:p>
          </p:txBody>
        </p:sp>
        <p:sp>
          <p:nvSpPr>
            <p:cNvPr id="53297" name="AutoShape 117"/>
            <p:cNvSpPr>
              <a:spLocks noChangeArrowheads="1"/>
            </p:cNvSpPr>
            <p:nvPr/>
          </p:nvSpPr>
          <p:spPr bwMode="auto">
            <a:xfrm>
              <a:off x="1671" y="1861"/>
              <a:ext cx="502" cy="129"/>
            </a:xfrm>
            <a:prstGeom prst="triangle">
              <a:avLst>
                <a:gd name="adj" fmla="val 50000"/>
              </a:avLst>
            </a:prstGeom>
            <a:solidFill>
              <a:srgbClr val="DDDDDD"/>
            </a:solidFill>
            <a:ln w="9525">
              <a:noFill/>
              <a:miter lim="800000"/>
              <a:headEnd/>
              <a:tailEnd/>
            </a:ln>
          </p:spPr>
          <p:txBody>
            <a:bodyPr wrap="none" anchor="ctr"/>
            <a:lstStyle/>
            <a:p>
              <a:endParaRPr lang="en-US"/>
            </a:p>
          </p:txBody>
        </p:sp>
      </p:grpSp>
      <p:sp>
        <p:nvSpPr>
          <p:cNvPr id="53265" name="Freeform 119"/>
          <p:cNvSpPr>
            <a:spLocks/>
          </p:cNvSpPr>
          <p:nvPr/>
        </p:nvSpPr>
        <p:spPr bwMode="auto">
          <a:xfrm>
            <a:off x="3986213" y="1951038"/>
            <a:ext cx="674687" cy="239712"/>
          </a:xfrm>
          <a:custGeom>
            <a:avLst/>
            <a:gdLst>
              <a:gd name="T0" fmla="*/ 0 w 425"/>
              <a:gd name="T1" fmla="*/ 0 h 151"/>
              <a:gd name="T2" fmla="*/ 0 w 425"/>
              <a:gd name="T3" fmla="*/ 2147483647 h 151"/>
              <a:gd name="T4" fmla="*/ 2147483647 w 425"/>
              <a:gd name="T5" fmla="*/ 2147483647 h 151"/>
              <a:gd name="T6" fmla="*/ 0 60000 65536"/>
              <a:gd name="T7" fmla="*/ 0 60000 65536"/>
              <a:gd name="T8" fmla="*/ 0 60000 65536"/>
              <a:gd name="T9" fmla="*/ 0 w 425"/>
              <a:gd name="T10" fmla="*/ 0 h 151"/>
              <a:gd name="T11" fmla="*/ 425 w 425"/>
              <a:gd name="T12" fmla="*/ 151 h 151"/>
            </a:gdLst>
            <a:ahLst/>
            <a:cxnLst>
              <a:cxn ang="T6">
                <a:pos x="T0" y="T1"/>
              </a:cxn>
              <a:cxn ang="T7">
                <a:pos x="T2" y="T3"/>
              </a:cxn>
              <a:cxn ang="T8">
                <a:pos x="T4" y="T5"/>
              </a:cxn>
            </a:cxnLst>
            <a:rect l="T9" t="T10" r="T11" b="T12"/>
            <a:pathLst>
              <a:path w="425" h="151">
                <a:moveTo>
                  <a:pt x="0" y="0"/>
                </a:moveTo>
                <a:lnTo>
                  <a:pt x="0" y="151"/>
                </a:lnTo>
                <a:lnTo>
                  <a:pt x="425" y="151"/>
                </a:lnTo>
              </a:path>
            </a:pathLst>
          </a:custGeom>
          <a:noFill/>
          <a:ln w="9525">
            <a:solidFill>
              <a:schemeClr val="bg2"/>
            </a:solidFill>
            <a:round/>
            <a:headEnd/>
            <a:tailEnd/>
          </a:ln>
        </p:spPr>
        <p:txBody>
          <a:bodyPr/>
          <a:lstStyle/>
          <a:p>
            <a:endParaRPr lang="en-US"/>
          </a:p>
        </p:txBody>
      </p:sp>
      <p:sp>
        <p:nvSpPr>
          <p:cNvPr id="53266" name="Line 120"/>
          <p:cNvSpPr>
            <a:spLocks noChangeShapeType="1"/>
          </p:cNvSpPr>
          <p:nvPr/>
        </p:nvSpPr>
        <p:spPr bwMode="auto">
          <a:xfrm>
            <a:off x="5014913" y="2316163"/>
            <a:ext cx="377825" cy="0"/>
          </a:xfrm>
          <a:prstGeom prst="line">
            <a:avLst/>
          </a:prstGeom>
          <a:noFill/>
          <a:ln w="9525">
            <a:solidFill>
              <a:schemeClr val="tx1"/>
            </a:solidFill>
            <a:round/>
            <a:headEnd/>
            <a:tailEnd/>
          </a:ln>
        </p:spPr>
        <p:txBody>
          <a:bodyPr/>
          <a:lstStyle/>
          <a:p>
            <a:endParaRPr lang="en-US"/>
          </a:p>
        </p:txBody>
      </p:sp>
      <p:sp>
        <p:nvSpPr>
          <p:cNvPr id="53267" name="Freeform 123"/>
          <p:cNvSpPr>
            <a:spLocks/>
          </p:cNvSpPr>
          <p:nvPr/>
        </p:nvSpPr>
        <p:spPr bwMode="auto">
          <a:xfrm>
            <a:off x="5014913" y="2384425"/>
            <a:ext cx="463550" cy="1009650"/>
          </a:xfrm>
          <a:custGeom>
            <a:avLst/>
            <a:gdLst>
              <a:gd name="T0" fmla="*/ 0 w 292"/>
              <a:gd name="T1" fmla="*/ 0 h 636"/>
              <a:gd name="T2" fmla="*/ 2147483647 w 292"/>
              <a:gd name="T3" fmla="*/ 0 h 636"/>
              <a:gd name="T4" fmla="*/ 2147483647 w 292"/>
              <a:gd name="T5" fmla="*/ 2147483647 h 636"/>
              <a:gd name="T6" fmla="*/ 2147483647 w 292"/>
              <a:gd name="T7" fmla="*/ 2147483647 h 636"/>
              <a:gd name="T8" fmla="*/ 0 60000 65536"/>
              <a:gd name="T9" fmla="*/ 0 60000 65536"/>
              <a:gd name="T10" fmla="*/ 0 60000 65536"/>
              <a:gd name="T11" fmla="*/ 0 60000 65536"/>
              <a:gd name="T12" fmla="*/ 0 w 292"/>
              <a:gd name="T13" fmla="*/ 0 h 636"/>
              <a:gd name="T14" fmla="*/ 292 w 292"/>
              <a:gd name="T15" fmla="*/ 636 h 636"/>
            </a:gdLst>
            <a:ahLst/>
            <a:cxnLst>
              <a:cxn ang="T8">
                <a:pos x="T0" y="T1"/>
              </a:cxn>
              <a:cxn ang="T9">
                <a:pos x="T2" y="T3"/>
              </a:cxn>
              <a:cxn ang="T10">
                <a:pos x="T4" y="T5"/>
              </a:cxn>
              <a:cxn ang="T11">
                <a:pos x="T6" y="T7"/>
              </a:cxn>
            </a:cxnLst>
            <a:rect l="T12" t="T13" r="T14" b="T15"/>
            <a:pathLst>
              <a:path w="292" h="636">
                <a:moveTo>
                  <a:pt x="0" y="0"/>
                </a:moveTo>
                <a:lnTo>
                  <a:pt x="130" y="0"/>
                </a:lnTo>
                <a:lnTo>
                  <a:pt x="130" y="636"/>
                </a:lnTo>
                <a:lnTo>
                  <a:pt x="292" y="636"/>
                </a:lnTo>
              </a:path>
            </a:pathLst>
          </a:custGeom>
          <a:noFill/>
          <a:ln w="9525">
            <a:solidFill>
              <a:schemeClr val="tx1"/>
            </a:solidFill>
            <a:round/>
            <a:headEnd/>
            <a:tailEnd/>
          </a:ln>
        </p:spPr>
        <p:txBody>
          <a:bodyPr/>
          <a:lstStyle/>
          <a:p>
            <a:endParaRPr lang="en-US"/>
          </a:p>
        </p:txBody>
      </p:sp>
      <p:grpSp>
        <p:nvGrpSpPr>
          <p:cNvPr id="13" name="Group 135"/>
          <p:cNvGrpSpPr>
            <a:grpSpLocks/>
          </p:cNvGrpSpPr>
          <p:nvPr/>
        </p:nvGrpSpPr>
        <p:grpSpPr bwMode="auto">
          <a:xfrm>
            <a:off x="777875" y="2441575"/>
            <a:ext cx="3117850" cy="1611313"/>
            <a:chOff x="490" y="1538"/>
            <a:chExt cx="1964" cy="1015"/>
          </a:xfrm>
        </p:grpSpPr>
        <p:sp>
          <p:nvSpPr>
            <p:cNvPr id="53294" name="Text Box 124"/>
            <p:cNvSpPr txBox="1">
              <a:spLocks noChangeArrowheads="1"/>
            </p:cNvSpPr>
            <p:nvPr/>
          </p:nvSpPr>
          <p:spPr bwMode="auto">
            <a:xfrm>
              <a:off x="490" y="2102"/>
              <a:ext cx="1809" cy="451"/>
            </a:xfrm>
            <a:prstGeom prst="rect">
              <a:avLst/>
            </a:prstGeom>
            <a:noFill/>
            <a:ln w="9525">
              <a:noFill/>
              <a:miter lim="800000"/>
              <a:headEnd/>
              <a:tailEnd/>
            </a:ln>
          </p:spPr>
          <p:txBody>
            <a:bodyPr wrap="none">
              <a:spAutoFit/>
            </a:bodyPr>
            <a:lstStyle/>
            <a:p>
              <a:pPr algn="r">
                <a:lnSpc>
                  <a:spcPct val="85000"/>
                </a:lnSpc>
              </a:pPr>
              <a:r>
                <a:rPr lang="en-US" sz="1600" i="1"/>
                <a:t>voice, data transmitted</a:t>
              </a:r>
            </a:p>
            <a:p>
              <a:pPr algn="r">
                <a:lnSpc>
                  <a:spcPct val="85000"/>
                </a:lnSpc>
              </a:pPr>
              <a:r>
                <a:rPr lang="en-US" sz="1600" i="1"/>
                <a:t>at different frequencies over</a:t>
              </a:r>
            </a:p>
            <a:p>
              <a:pPr algn="r">
                <a:lnSpc>
                  <a:spcPct val="85000"/>
                </a:lnSpc>
              </a:pPr>
              <a:r>
                <a:rPr lang="en-US" sz="1600" i="1">
                  <a:solidFill>
                    <a:srgbClr val="CC0000"/>
                  </a:solidFill>
                </a:rPr>
                <a:t>dedicated </a:t>
              </a:r>
              <a:r>
                <a:rPr lang="en-US" sz="1600" i="1"/>
                <a:t>line to central office</a:t>
              </a:r>
            </a:p>
          </p:txBody>
        </p:sp>
        <p:sp>
          <p:nvSpPr>
            <p:cNvPr id="53295" name="Line 125"/>
            <p:cNvSpPr>
              <a:spLocks noChangeShapeType="1"/>
            </p:cNvSpPr>
            <p:nvPr/>
          </p:nvSpPr>
          <p:spPr bwMode="auto">
            <a:xfrm flipV="1">
              <a:off x="2093" y="1538"/>
              <a:ext cx="361" cy="584"/>
            </a:xfrm>
            <a:prstGeom prst="line">
              <a:avLst/>
            </a:prstGeom>
            <a:noFill/>
            <a:ln w="9525">
              <a:solidFill>
                <a:srgbClr val="CC0000"/>
              </a:solidFill>
              <a:round/>
              <a:headEnd/>
              <a:tailEnd/>
            </a:ln>
          </p:spPr>
          <p:txBody>
            <a:bodyPr/>
            <a:lstStyle/>
            <a:p>
              <a:endParaRPr lang="en-US"/>
            </a:p>
          </p:txBody>
        </p:sp>
      </p:grpSp>
      <p:sp>
        <p:nvSpPr>
          <p:cNvPr id="224384" name="Rectangle 52"/>
          <p:cNvSpPr>
            <a:spLocks noChangeArrowheads="1"/>
          </p:cNvSpPr>
          <p:nvPr/>
        </p:nvSpPr>
        <p:spPr bwMode="auto">
          <a:xfrm>
            <a:off x="0" y="4254346"/>
            <a:ext cx="9118600" cy="849463"/>
          </a:xfrm>
          <a:prstGeom prst="rect">
            <a:avLst/>
          </a:prstGeom>
          <a:noFill/>
          <a:ln w="9525">
            <a:noFill/>
            <a:miter lim="800000"/>
            <a:headEnd/>
            <a:tailEnd/>
          </a:ln>
        </p:spPr>
        <p:txBody>
          <a:bodyPr>
            <a:spAutoFit/>
          </a:bodyPr>
          <a:lstStyle/>
          <a:p>
            <a:pPr marL="342900" indent="-342900">
              <a:spcBef>
                <a:spcPct val="20000"/>
              </a:spcBef>
              <a:buClr>
                <a:schemeClr val="accent2"/>
              </a:buClr>
              <a:buSzPct val="85000"/>
            </a:pPr>
            <a:endParaRPr lang="en-US" dirty="0">
              <a:solidFill>
                <a:srgbClr val="FF0000"/>
              </a:solidFill>
              <a:latin typeface="Comic Sans MS" pitchFamily="66" charset="0"/>
            </a:endParaRPr>
          </a:p>
          <a:p>
            <a:pPr marL="742950" lvl="1" indent="-285750">
              <a:lnSpc>
                <a:spcPct val="85000"/>
              </a:lnSpc>
              <a:spcBef>
                <a:spcPct val="20000"/>
              </a:spcBef>
              <a:buClr>
                <a:srgbClr val="000099"/>
              </a:buClr>
              <a:buSzPct val="65000"/>
              <a:buFont typeface="Wingdings" pitchFamily="2" charset="2"/>
              <a:buChar char="v"/>
            </a:pPr>
            <a:r>
              <a:rPr lang="en-US" dirty="0" smtClean="0">
                <a:latin typeface="Gill Sans MT" pitchFamily="34" charset="0"/>
              </a:rPr>
              <a:t>Frequency division multiplexing (FDM)</a:t>
            </a:r>
          </a:p>
        </p:txBody>
      </p:sp>
      <p:sp>
        <p:nvSpPr>
          <p:cNvPr id="53270" name="Rectangle 90"/>
          <p:cNvSpPr>
            <a:spLocks noChangeArrowheads="1"/>
          </p:cNvSpPr>
          <p:nvPr/>
        </p:nvSpPr>
        <p:spPr bwMode="auto">
          <a:xfrm>
            <a:off x="1238250" y="1814513"/>
            <a:ext cx="1978025" cy="1395412"/>
          </a:xfrm>
          <a:prstGeom prst="rect">
            <a:avLst/>
          </a:prstGeom>
          <a:solidFill>
            <a:srgbClr val="DDDDDD"/>
          </a:solidFill>
          <a:ln w="9525">
            <a:noFill/>
            <a:miter lim="800000"/>
            <a:headEnd/>
            <a:tailEnd/>
          </a:ln>
        </p:spPr>
        <p:txBody>
          <a:bodyPr wrap="none" anchor="ctr"/>
          <a:lstStyle/>
          <a:p>
            <a:endParaRPr lang="en-US"/>
          </a:p>
        </p:txBody>
      </p:sp>
      <p:sp>
        <p:nvSpPr>
          <p:cNvPr id="53271" name="Line 7"/>
          <p:cNvSpPr>
            <a:spLocks noChangeShapeType="1"/>
          </p:cNvSpPr>
          <p:nvPr/>
        </p:nvSpPr>
        <p:spPr bwMode="auto">
          <a:xfrm flipV="1">
            <a:off x="1724025" y="2365375"/>
            <a:ext cx="365125" cy="1588"/>
          </a:xfrm>
          <a:prstGeom prst="line">
            <a:avLst/>
          </a:prstGeom>
          <a:noFill/>
          <a:ln w="9525">
            <a:solidFill>
              <a:schemeClr val="tx1"/>
            </a:solidFill>
            <a:round/>
            <a:headEnd/>
            <a:tailEnd/>
          </a:ln>
        </p:spPr>
        <p:txBody>
          <a:bodyPr wrap="none"/>
          <a:lstStyle/>
          <a:p>
            <a:endParaRPr lang="en-US"/>
          </a:p>
        </p:txBody>
      </p:sp>
      <p:sp>
        <p:nvSpPr>
          <p:cNvPr id="53272" name="Text Box 39"/>
          <p:cNvSpPr txBox="1">
            <a:spLocks noChangeArrowheads="1"/>
          </p:cNvSpPr>
          <p:nvPr/>
        </p:nvSpPr>
        <p:spPr bwMode="auto">
          <a:xfrm>
            <a:off x="1985963" y="2471738"/>
            <a:ext cx="774700" cy="431800"/>
          </a:xfrm>
          <a:prstGeom prst="rect">
            <a:avLst/>
          </a:prstGeom>
          <a:noFill/>
          <a:ln w="9525">
            <a:noFill/>
            <a:miter lim="800000"/>
            <a:headEnd/>
            <a:tailEnd/>
          </a:ln>
        </p:spPr>
        <p:txBody>
          <a:bodyPr wrap="none">
            <a:spAutoFit/>
          </a:bodyPr>
          <a:lstStyle/>
          <a:p>
            <a:pPr algn="ctr">
              <a:lnSpc>
                <a:spcPct val="80000"/>
              </a:lnSpc>
            </a:pPr>
            <a:r>
              <a:rPr lang="en-US" sz="1400"/>
              <a:t>DSL</a:t>
            </a:r>
          </a:p>
          <a:p>
            <a:pPr algn="ctr">
              <a:lnSpc>
                <a:spcPct val="80000"/>
              </a:lnSpc>
            </a:pPr>
            <a:r>
              <a:rPr lang="en-US" sz="1400"/>
              <a:t>modem</a:t>
            </a:r>
          </a:p>
        </p:txBody>
      </p:sp>
      <p:sp>
        <p:nvSpPr>
          <p:cNvPr id="53273" name="Text Box 41"/>
          <p:cNvSpPr txBox="1">
            <a:spLocks noChangeArrowheads="1"/>
          </p:cNvSpPr>
          <p:nvPr/>
        </p:nvSpPr>
        <p:spPr bwMode="auto">
          <a:xfrm>
            <a:off x="2663825" y="2495550"/>
            <a:ext cx="706438" cy="261938"/>
          </a:xfrm>
          <a:prstGeom prst="rect">
            <a:avLst/>
          </a:prstGeom>
          <a:noFill/>
          <a:ln w="9525">
            <a:noFill/>
            <a:miter lim="800000"/>
            <a:headEnd/>
            <a:tailEnd/>
          </a:ln>
        </p:spPr>
        <p:txBody>
          <a:bodyPr wrap="none">
            <a:spAutoFit/>
          </a:bodyPr>
          <a:lstStyle/>
          <a:p>
            <a:pPr algn="ctr">
              <a:lnSpc>
                <a:spcPct val="80000"/>
              </a:lnSpc>
            </a:pPr>
            <a:r>
              <a:rPr lang="en-US" sz="1400"/>
              <a:t>splitter</a:t>
            </a:r>
          </a:p>
        </p:txBody>
      </p:sp>
      <p:grpSp>
        <p:nvGrpSpPr>
          <p:cNvPr id="53274" name="Group 94"/>
          <p:cNvGrpSpPr>
            <a:grpSpLocks/>
          </p:cNvGrpSpPr>
          <p:nvPr/>
        </p:nvGrpSpPr>
        <p:grpSpPr bwMode="auto">
          <a:xfrm>
            <a:off x="2079625" y="2252663"/>
            <a:ext cx="614363" cy="220662"/>
            <a:chOff x="322" y="890"/>
            <a:chExt cx="872" cy="339"/>
          </a:xfrm>
        </p:grpSpPr>
        <p:sp>
          <p:nvSpPr>
            <p:cNvPr id="53288" name="Rectangle 95"/>
            <p:cNvSpPr>
              <a:spLocks noChangeArrowheads="1"/>
            </p:cNvSpPr>
            <p:nvPr/>
          </p:nvSpPr>
          <p:spPr bwMode="auto">
            <a:xfrm>
              <a:off x="322" y="1005"/>
              <a:ext cx="872" cy="22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3289" name="Rectangle 96"/>
            <p:cNvSpPr>
              <a:spLocks noChangeArrowheads="1"/>
            </p:cNvSpPr>
            <p:nvPr/>
          </p:nvSpPr>
          <p:spPr bwMode="auto">
            <a:xfrm>
              <a:off x="394" y="1073"/>
              <a:ext cx="54" cy="56"/>
            </a:xfrm>
            <a:prstGeom prst="rect">
              <a:avLst/>
            </a:prstGeom>
            <a:solidFill>
              <a:srgbClr val="FF0000"/>
            </a:solidFill>
            <a:ln w="9525">
              <a:noFill/>
              <a:miter lim="800000"/>
              <a:headEnd/>
              <a:tailEnd/>
            </a:ln>
          </p:spPr>
          <p:txBody>
            <a:bodyPr wrap="none" anchor="ctr"/>
            <a:lstStyle/>
            <a:p>
              <a:endParaRPr lang="en-US"/>
            </a:p>
          </p:txBody>
        </p:sp>
        <p:sp>
          <p:nvSpPr>
            <p:cNvPr id="53290" name="Rectangle 97"/>
            <p:cNvSpPr>
              <a:spLocks noChangeArrowheads="1"/>
            </p:cNvSpPr>
            <p:nvPr/>
          </p:nvSpPr>
          <p:spPr bwMode="auto">
            <a:xfrm>
              <a:off x="466" y="1073"/>
              <a:ext cx="56" cy="56"/>
            </a:xfrm>
            <a:prstGeom prst="rect">
              <a:avLst/>
            </a:prstGeom>
            <a:solidFill>
              <a:srgbClr val="33CC33"/>
            </a:solidFill>
            <a:ln w="9525">
              <a:noFill/>
              <a:miter lim="800000"/>
              <a:headEnd/>
              <a:tailEnd/>
            </a:ln>
          </p:spPr>
          <p:txBody>
            <a:bodyPr wrap="none" anchor="ctr"/>
            <a:lstStyle/>
            <a:p>
              <a:endParaRPr lang="en-US"/>
            </a:p>
          </p:txBody>
        </p:sp>
        <p:sp>
          <p:nvSpPr>
            <p:cNvPr id="53291" name="Rectangle 98"/>
            <p:cNvSpPr>
              <a:spLocks noChangeArrowheads="1"/>
            </p:cNvSpPr>
            <p:nvPr/>
          </p:nvSpPr>
          <p:spPr bwMode="auto">
            <a:xfrm>
              <a:off x="541" y="1070"/>
              <a:ext cx="56" cy="56"/>
            </a:xfrm>
            <a:prstGeom prst="rect">
              <a:avLst/>
            </a:prstGeom>
            <a:solidFill>
              <a:srgbClr val="FF0000"/>
            </a:solidFill>
            <a:ln w="9525">
              <a:noFill/>
              <a:miter lim="800000"/>
              <a:headEnd/>
              <a:tailEnd/>
            </a:ln>
          </p:spPr>
          <p:txBody>
            <a:bodyPr wrap="none" anchor="ctr"/>
            <a:lstStyle/>
            <a:p>
              <a:endParaRPr lang="en-US"/>
            </a:p>
          </p:txBody>
        </p:sp>
        <p:sp>
          <p:nvSpPr>
            <p:cNvPr id="53292" name="Rectangle 99"/>
            <p:cNvSpPr>
              <a:spLocks noChangeArrowheads="1"/>
            </p:cNvSpPr>
            <p:nvPr/>
          </p:nvSpPr>
          <p:spPr bwMode="auto">
            <a:xfrm>
              <a:off x="615" y="1070"/>
              <a:ext cx="56" cy="56"/>
            </a:xfrm>
            <a:prstGeom prst="rect">
              <a:avLst/>
            </a:prstGeom>
            <a:solidFill>
              <a:srgbClr val="FF0000"/>
            </a:solidFill>
            <a:ln w="9525">
              <a:noFill/>
              <a:miter lim="800000"/>
              <a:headEnd/>
              <a:tailEnd/>
            </a:ln>
          </p:spPr>
          <p:txBody>
            <a:bodyPr wrap="none" anchor="ctr"/>
            <a:lstStyle/>
            <a:p>
              <a:endParaRPr lang="en-US"/>
            </a:p>
          </p:txBody>
        </p:sp>
        <p:sp>
          <p:nvSpPr>
            <p:cNvPr id="53293" name="AutoShape 100"/>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n-US"/>
            </a:p>
          </p:txBody>
        </p:sp>
      </p:grpSp>
      <p:sp>
        <p:nvSpPr>
          <p:cNvPr id="53275" name="AutoShape 102"/>
          <p:cNvSpPr>
            <a:spLocks noChangeArrowheads="1"/>
          </p:cNvSpPr>
          <p:nvPr/>
        </p:nvSpPr>
        <p:spPr bwMode="auto">
          <a:xfrm>
            <a:off x="955675" y="1403350"/>
            <a:ext cx="2498725" cy="468313"/>
          </a:xfrm>
          <a:prstGeom prst="triangle">
            <a:avLst>
              <a:gd name="adj" fmla="val 50000"/>
            </a:avLst>
          </a:prstGeom>
          <a:solidFill>
            <a:srgbClr val="DDDDDD"/>
          </a:solidFill>
          <a:ln w="9525">
            <a:noFill/>
            <a:miter lim="800000"/>
            <a:headEnd/>
            <a:tailEnd/>
          </a:ln>
        </p:spPr>
        <p:txBody>
          <a:bodyPr wrap="none" anchor="ctr"/>
          <a:lstStyle/>
          <a:p>
            <a:endParaRPr lang="en-US"/>
          </a:p>
        </p:txBody>
      </p:sp>
      <p:sp>
        <p:nvSpPr>
          <p:cNvPr id="53276" name="Rectangle 103"/>
          <p:cNvSpPr>
            <a:spLocks noChangeArrowheads="1"/>
          </p:cNvSpPr>
          <p:nvPr/>
        </p:nvSpPr>
        <p:spPr bwMode="auto">
          <a:xfrm>
            <a:off x="2933700" y="2303463"/>
            <a:ext cx="166688" cy="144462"/>
          </a:xfrm>
          <a:prstGeom prst="rect">
            <a:avLst/>
          </a:prstGeom>
          <a:solidFill>
            <a:srgbClr val="000099"/>
          </a:solidFill>
          <a:ln w="9525">
            <a:solidFill>
              <a:schemeClr val="tx1"/>
            </a:solidFill>
            <a:miter lim="800000"/>
            <a:headEnd/>
            <a:tailEnd/>
          </a:ln>
        </p:spPr>
        <p:txBody>
          <a:bodyPr wrap="none" anchor="ctr"/>
          <a:lstStyle/>
          <a:p>
            <a:endParaRPr lang="en-US"/>
          </a:p>
        </p:txBody>
      </p:sp>
      <p:sp>
        <p:nvSpPr>
          <p:cNvPr id="53277" name="Freeform 104"/>
          <p:cNvSpPr>
            <a:spLocks/>
          </p:cNvSpPr>
          <p:nvPr/>
        </p:nvSpPr>
        <p:spPr bwMode="auto">
          <a:xfrm>
            <a:off x="2409825" y="1858963"/>
            <a:ext cx="604838" cy="434975"/>
          </a:xfrm>
          <a:custGeom>
            <a:avLst/>
            <a:gdLst>
              <a:gd name="T0" fmla="*/ 2147483647 w 381"/>
              <a:gd name="T1" fmla="*/ 2147483647 h 274"/>
              <a:gd name="T2" fmla="*/ 2147483647 w 381"/>
              <a:gd name="T3" fmla="*/ 2147483647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chemeClr val="tx1"/>
            </a:solidFill>
            <a:round/>
            <a:headEnd/>
            <a:tailEnd/>
          </a:ln>
        </p:spPr>
        <p:txBody>
          <a:bodyPr/>
          <a:lstStyle/>
          <a:p>
            <a:endParaRPr lang="en-US"/>
          </a:p>
        </p:txBody>
      </p:sp>
      <p:graphicFrame>
        <p:nvGraphicFramePr>
          <p:cNvPr id="53278" name="Object 3"/>
          <p:cNvGraphicFramePr>
            <a:graphicFrameLocks noChangeAspect="1"/>
          </p:cNvGraphicFramePr>
          <p:nvPr/>
        </p:nvGraphicFramePr>
        <p:xfrm>
          <a:off x="2070100" y="1655763"/>
          <a:ext cx="490538" cy="369887"/>
        </p:xfrm>
        <a:graphic>
          <a:graphicData uri="http://schemas.openxmlformats.org/presentationml/2006/ole">
            <mc:AlternateContent xmlns:mc="http://schemas.openxmlformats.org/markup-compatibility/2006">
              <mc:Choice xmlns:v="urn:schemas-microsoft-com:vml" Requires="v">
                <p:oleObj spid="_x0000_s53304" name="Clip" r:id="rId4" imgW="681706" imgH="480401" progId="">
                  <p:embed/>
                </p:oleObj>
              </mc:Choice>
              <mc:Fallback>
                <p:oleObj name="Clip" r:id="rId4" imgW="681706" imgH="480401" progId="">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100" y="1655763"/>
                        <a:ext cx="490538" cy="3698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3279" name="Line 130"/>
          <p:cNvSpPr>
            <a:spLocks noChangeShapeType="1"/>
          </p:cNvSpPr>
          <p:nvPr/>
        </p:nvSpPr>
        <p:spPr bwMode="auto">
          <a:xfrm flipH="1">
            <a:off x="2697163" y="2365375"/>
            <a:ext cx="239712" cy="0"/>
          </a:xfrm>
          <a:prstGeom prst="line">
            <a:avLst/>
          </a:prstGeom>
          <a:noFill/>
          <a:ln w="9525">
            <a:solidFill>
              <a:schemeClr val="tx1"/>
            </a:solidFill>
            <a:round/>
            <a:headEnd/>
            <a:tailEnd/>
          </a:ln>
        </p:spPr>
        <p:txBody>
          <a:bodyPr/>
          <a:lstStyle/>
          <a:p>
            <a:endParaRPr lang="en-US"/>
          </a:p>
        </p:txBody>
      </p:sp>
      <p:sp>
        <p:nvSpPr>
          <p:cNvPr id="53280" name="AutoShape 131"/>
          <p:cNvSpPr>
            <a:spLocks noChangeArrowheads="1"/>
          </p:cNvSpPr>
          <p:nvPr/>
        </p:nvSpPr>
        <p:spPr bwMode="auto">
          <a:xfrm>
            <a:off x="4445000" y="1703388"/>
            <a:ext cx="1206500" cy="261937"/>
          </a:xfrm>
          <a:prstGeom prst="triangle">
            <a:avLst>
              <a:gd name="adj" fmla="val 50000"/>
            </a:avLst>
          </a:prstGeom>
          <a:noFill/>
          <a:ln w="9525">
            <a:solidFill>
              <a:schemeClr val="tx1"/>
            </a:solidFill>
            <a:prstDash val="dashDot"/>
            <a:miter lim="800000"/>
            <a:headEnd/>
            <a:tailEnd/>
          </a:ln>
        </p:spPr>
        <p:txBody>
          <a:bodyPr wrap="none" anchor="ctr"/>
          <a:lstStyle/>
          <a:p>
            <a:endParaRPr lang="en-US"/>
          </a:p>
        </p:txBody>
      </p:sp>
      <p:grpSp>
        <p:nvGrpSpPr>
          <p:cNvPr id="15" name="Group 136"/>
          <p:cNvGrpSpPr>
            <a:grpSpLocks/>
          </p:cNvGrpSpPr>
          <p:nvPr/>
        </p:nvGrpSpPr>
        <p:grpSpPr bwMode="auto">
          <a:xfrm>
            <a:off x="3678238" y="2867025"/>
            <a:ext cx="1323975" cy="1174750"/>
            <a:chOff x="2317" y="1806"/>
            <a:chExt cx="834" cy="740"/>
          </a:xfrm>
        </p:grpSpPr>
        <p:sp>
          <p:nvSpPr>
            <p:cNvPr id="53286" name="Line 132"/>
            <p:cNvSpPr>
              <a:spLocks noChangeShapeType="1"/>
            </p:cNvSpPr>
            <p:nvPr/>
          </p:nvSpPr>
          <p:spPr bwMode="auto">
            <a:xfrm flipV="1">
              <a:off x="2671" y="1806"/>
              <a:ext cx="268" cy="433"/>
            </a:xfrm>
            <a:prstGeom prst="line">
              <a:avLst/>
            </a:prstGeom>
            <a:noFill/>
            <a:ln w="9525">
              <a:solidFill>
                <a:srgbClr val="CC0000"/>
              </a:solidFill>
              <a:round/>
              <a:headEnd/>
              <a:tailEnd/>
            </a:ln>
          </p:spPr>
          <p:txBody>
            <a:bodyPr/>
            <a:lstStyle/>
            <a:p>
              <a:endParaRPr lang="en-US"/>
            </a:p>
          </p:txBody>
        </p:sp>
        <p:sp>
          <p:nvSpPr>
            <p:cNvPr id="53287" name="Text Box 133"/>
            <p:cNvSpPr txBox="1">
              <a:spLocks noChangeArrowheads="1"/>
            </p:cNvSpPr>
            <p:nvPr/>
          </p:nvSpPr>
          <p:spPr bwMode="auto">
            <a:xfrm>
              <a:off x="2317" y="2226"/>
              <a:ext cx="834" cy="320"/>
            </a:xfrm>
            <a:prstGeom prst="rect">
              <a:avLst/>
            </a:prstGeom>
            <a:noFill/>
            <a:ln w="9525">
              <a:noFill/>
              <a:miter lim="800000"/>
              <a:headEnd/>
              <a:tailEnd/>
            </a:ln>
          </p:spPr>
          <p:txBody>
            <a:bodyPr wrap="none">
              <a:spAutoFit/>
            </a:bodyPr>
            <a:lstStyle/>
            <a:p>
              <a:pPr algn="r">
                <a:lnSpc>
                  <a:spcPct val="85000"/>
                </a:lnSpc>
              </a:pPr>
              <a:r>
                <a:rPr lang="en-US" sz="1600" i="1"/>
                <a:t>DSL access </a:t>
              </a:r>
            </a:p>
            <a:p>
              <a:pPr algn="r">
                <a:lnSpc>
                  <a:spcPct val="85000"/>
                </a:lnSpc>
              </a:pPr>
              <a:r>
                <a:rPr lang="en-US" sz="1600" i="1"/>
                <a:t>multiplexer</a:t>
              </a:r>
            </a:p>
          </p:txBody>
        </p:sp>
      </p:grpSp>
      <p:grpSp>
        <p:nvGrpSpPr>
          <p:cNvPr id="53282" name="Group 141"/>
          <p:cNvGrpSpPr>
            <a:grpSpLocks/>
          </p:cNvGrpSpPr>
          <p:nvPr/>
        </p:nvGrpSpPr>
        <p:grpSpPr bwMode="auto">
          <a:xfrm>
            <a:off x="1143000" y="2043113"/>
            <a:ext cx="642938" cy="644525"/>
            <a:chOff x="-44" y="1473"/>
            <a:chExt cx="981" cy="1105"/>
          </a:xfrm>
        </p:grpSpPr>
        <p:pic>
          <p:nvPicPr>
            <p:cNvPr id="53284" name="Picture 142" descr="desktop_computer_stylized_medium"/>
            <p:cNvPicPr>
              <a:picLocks noChangeAspect="1" noChangeArrowheads="1"/>
            </p:cNvPicPr>
            <p:nvPr/>
          </p:nvPicPr>
          <p:blipFill>
            <a:blip r:embed="rId6" cstate="print"/>
            <a:srcRect/>
            <a:stretch>
              <a:fillRect/>
            </a:stretch>
          </p:blipFill>
          <p:spPr bwMode="auto">
            <a:xfrm flipH="1">
              <a:off x="-44" y="1473"/>
              <a:ext cx="981" cy="1105"/>
            </a:xfrm>
            <a:prstGeom prst="rect">
              <a:avLst/>
            </a:prstGeom>
            <a:noFill/>
            <a:ln w="9525">
              <a:noFill/>
              <a:miter lim="800000"/>
              <a:headEnd/>
              <a:tailEnd/>
            </a:ln>
          </p:spPr>
        </p:pic>
        <p:sp>
          <p:nvSpPr>
            <p:cNvPr id="53285" name="Freeform 14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53283" name="Slide Number Placeholder 3"/>
          <p:cNvSpPr>
            <a:spLocks noGrp="1"/>
          </p:cNvSpPr>
          <p:nvPr>
            <p:ph type="sldNum" sz="quarter" idx="12"/>
          </p:nvPr>
        </p:nvSpPr>
        <p:spPr>
          <a:noFill/>
        </p:spPr>
        <p:txBody>
          <a:bodyPr/>
          <a:lstStyle/>
          <a:p>
            <a:r>
              <a:rPr lang="en-US"/>
              <a:t>1-</a:t>
            </a:r>
            <a:fld id="{92029E49-0AAE-44CA-A822-B767321BF0C4}" type="slidenum">
              <a:rPr lang="en-US"/>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4384"/>
                                        </p:tgtEl>
                                        <p:attrNameLst>
                                          <p:attrName>style.visibility</p:attrName>
                                        </p:attrNameLst>
                                      </p:cBhvr>
                                      <p:to>
                                        <p:strVal val="visible"/>
                                      </p:to>
                                    </p:set>
                                    <p:animEffect transition="in" filter="dissolve">
                                      <p:cBhvr>
                                        <p:cTn id="17" dur="500"/>
                                        <p:tgtEl>
                                          <p:spTgt spid="224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14</a:t>
            </a:fld>
            <a:endParaRPr lang="en-US"/>
          </a:p>
        </p:txBody>
      </p:sp>
      <p:sp>
        <p:nvSpPr>
          <p:cNvPr id="7" name="TextBox 6"/>
          <p:cNvSpPr txBox="1"/>
          <p:nvPr/>
        </p:nvSpPr>
        <p:spPr>
          <a:xfrm>
            <a:off x="1115121" y="702526"/>
            <a:ext cx="6947210" cy="5324535"/>
          </a:xfrm>
          <a:prstGeom prst="rect">
            <a:avLst/>
          </a:prstGeom>
          <a:noFill/>
        </p:spPr>
        <p:txBody>
          <a:bodyPr wrap="square" rtlCol="0">
            <a:spAutoFit/>
          </a:bodyPr>
          <a:lstStyle/>
          <a:p>
            <a:pPr eaLnBrk="1" hangingPunct="1"/>
            <a:r>
              <a:rPr lang="en-US" sz="3200" dirty="0">
                <a:solidFill>
                  <a:srgbClr val="000099"/>
                </a:solidFill>
                <a:latin typeface="+mj-lt"/>
                <a:cs typeface="+mj-cs"/>
              </a:rPr>
              <a:t>Access net: digital subscriber line (DSL</a:t>
            </a:r>
            <a:r>
              <a:rPr lang="en-US" sz="3200" dirty="0" smtClean="0">
                <a:solidFill>
                  <a:srgbClr val="000099"/>
                </a:solidFill>
                <a:latin typeface="+mj-lt"/>
                <a:cs typeface="+mj-cs"/>
              </a:rPr>
              <a:t>)</a:t>
            </a:r>
            <a:endParaRPr lang="en-US" sz="3200" dirty="0" smtClean="0"/>
          </a:p>
          <a:p>
            <a:pPr algn="just"/>
            <a:r>
              <a:rPr lang="en-US" sz="1400" dirty="0" smtClean="0"/>
              <a:t>A </a:t>
            </a:r>
            <a:r>
              <a:rPr lang="en-US" sz="1400" dirty="0"/>
              <a:t>residence typically obtains DSL Internet access from the same local telephone company (telco) that provides its wired local phone access. Thus, when DSL is used, a customer’s telco is also its ISP. As shown in </a:t>
            </a:r>
            <a:r>
              <a:rPr lang="en-US" sz="1400" dirty="0" smtClean="0"/>
              <a:t>the above figure </a:t>
            </a:r>
            <a:r>
              <a:rPr lang="en-US" sz="1400" dirty="0"/>
              <a:t>each customer’s DSL modem uses the existing telephone line </a:t>
            </a:r>
            <a:r>
              <a:rPr lang="en-US" sz="1400" dirty="0" smtClean="0"/>
              <a:t>(twisted pair </a:t>
            </a:r>
            <a:r>
              <a:rPr lang="en-US" sz="1400" dirty="0"/>
              <a:t>copper </a:t>
            </a:r>
            <a:r>
              <a:rPr lang="en-US" sz="1400" dirty="0" smtClean="0"/>
              <a:t>wire), </a:t>
            </a:r>
            <a:r>
              <a:rPr lang="en-US" sz="1400" dirty="0" smtClean="0"/>
              <a:t>to </a:t>
            </a:r>
            <a:r>
              <a:rPr lang="en-US" sz="1400" dirty="0"/>
              <a:t>exchange data with a digital subscriber line access multiplexer (DSLAM) located in the telco’s local central office (CO). </a:t>
            </a:r>
            <a:endParaRPr lang="en-US" sz="1400" dirty="0" smtClean="0"/>
          </a:p>
          <a:p>
            <a:pPr algn="just"/>
            <a:endParaRPr lang="en-US" sz="1400" dirty="0" smtClean="0"/>
          </a:p>
          <a:p>
            <a:pPr algn="just"/>
            <a:r>
              <a:rPr lang="en-US" sz="1400" dirty="0" smtClean="0"/>
              <a:t>The </a:t>
            </a:r>
            <a:r>
              <a:rPr lang="en-US" sz="1400" dirty="0"/>
              <a:t>home’s DSL modem takes digital data and translates it to </a:t>
            </a:r>
            <a:r>
              <a:rPr lang="en-US" sz="1400" dirty="0" smtClean="0"/>
              <a:t>high frequency </a:t>
            </a:r>
            <a:r>
              <a:rPr lang="en-US" sz="1400" dirty="0"/>
              <a:t>tones for transmission over telephone wires to the CO; </a:t>
            </a:r>
            <a:endParaRPr lang="en-US" sz="1400" dirty="0" smtClean="0"/>
          </a:p>
          <a:p>
            <a:pPr algn="just"/>
            <a:r>
              <a:rPr lang="en-US" sz="1400" dirty="0" smtClean="0"/>
              <a:t>The </a:t>
            </a:r>
            <a:r>
              <a:rPr lang="en-US" sz="1400" dirty="0"/>
              <a:t>analog signals from many such houses are translated back into digital format at the DSLAM. </a:t>
            </a:r>
            <a:endParaRPr lang="en-US" sz="1400" dirty="0" smtClean="0"/>
          </a:p>
          <a:p>
            <a:pPr algn="just"/>
            <a:endParaRPr lang="en-US" sz="1400" dirty="0" smtClean="0"/>
          </a:p>
          <a:p>
            <a:pPr algn="just"/>
            <a:r>
              <a:rPr lang="en-US" sz="1400" dirty="0" smtClean="0"/>
              <a:t>The </a:t>
            </a:r>
            <a:r>
              <a:rPr lang="en-US" sz="1400" dirty="0"/>
              <a:t>residential telephone line carries both data and traditional telephone </a:t>
            </a:r>
            <a:r>
              <a:rPr lang="en-US" sz="1400" dirty="0" smtClean="0"/>
              <a:t>signals </a:t>
            </a:r>
            <a:r>
              <a:rPr lang="en-US" sz="1400" dirty="0"/>
              <a:t>simultaneously, which are encoded at different frequencies: • </a:t>
            </a:r>
            <a:endParaRPr lang="en-US" sz="1400" dirty="0" smtClean="0"/>
          </a:p>
          <a:p>
            <a:pPr algn="just"/>
            <a:r>
              <a:rPr lang="en-US" sz="1400" dirty="0" smtClean="0"/>
              <a:t>A </a:t>
            </a:r>
            <a:r>
              <a:rPr lang="en-US" sz="1400" dirty="0"/>
              <a:t>high-speed downstream channel, in the 50 kHz to 1 MHz band • A medium-speed upstream channel, in the 4 kHz to 50 kHz band • An ordinary two-way telephone channel, in the 0 to 4 kHz </a:t>
            </a:r>
            <a:r>
              <a:rPr lang="en-US" sz="1400" dirty="0" smtClean="0"/>
              <a:t>band</a:t>
            </a:r>
          </a:p>
          <a:p>
            <a:pPr algn="just"/>
            <a:endParaRPr lang="en-US" sz="1400" dirty="0" smtClean="0"/>
          </a:p>
          <a:p>
            <a:pPr algn="just"/>
            <a:r>
              <a:rPr lang="en-US" sz="1400" dirty="0"/>
              <a:t>On the customer side, a splitter separates the data and telephone signals arriving to the home and forwards the data signal to the DSL modem. On the telco side, in the CO, the DSLAM separates the data and phone signals and sends the data into the Internet. Hundreds or even thousands of households connect to a single DSLAM</a:t>
            </a:r>
            <a:endParaRPr lang="en-IN" sz="1400" dirty="0"/>
          </a:p>
        </p:txBody>
      </p:sp>
    </p:spTree>
    <p:extLst>
      <p:ext uri="{BB962C8B-B14F-4D97-AF65-F5344CB8AC3E}">
        <p14:creationId xmlns:p14="http://schemas.microsoft.com/office/powerpoint/2010/main" val="374880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54274" name="Title 41"/>
          <p:cNvSpPr>
            <a:spLocks/>
          </p:cNvSpPr>
          <p:nvPr/>
        </p:nvSpPr>
        <p:spPr bwMode="auto">
          <a:xfrm>
            <a:off x="381000" y="239713"/>
            <a:ext cx="5622925" cy="835025"/>
          </a:xfrm>
          <a:prstGeom prst="rect">
            <a:avLst/>
          </a:prstGeom>
          <a:noFill/>
          <a:ln w="9525">
            <a:noFill/>
            <a:miter lim="800000"/>
            <a:headEnd/>
            <a:tailEnd/>
          </a:ln>
        </p:spPr>
        <p:txBody>
          <a:bodyPr anchor="ctr"/>
          <a:lstStyle/>
          <a:p>
            <a:pPr eaLnBrk="1" hangingPunct="1"/>
            <a:r>
              <a:rPr lang="en-US" sz="3600" dirty="0">
                <a:solidFill>
                  <a:srgbClr val="000099"/>
                </a:solidFill>
                <a:latin typeface="Gill Sans MT" pitchFamily="34" charset="0"/>
              </a:rPr>
              <a:t>Access net: cable network</a:t>
            </a:r>
          </a:p>
        </p:txBody>
      </p:sp>
      <p:sp>
        <p:nvSpPr>
          <p:cNvPr id="54275" name="Rectangle 60"/>
          <p:cNvSpPr>
            <a:spLocks noChangeArrowheads="1"/>
          </p:cNvSpPr>
          <p:nvPr/>
        </p:nvSpPr>
        <p:spPr bwMode="auto">
          <a:xfrm>
            <a:off x="657225" y="1651000"/>
            <a:ext cx="1793875" cy="925513"/>
          </a:xfrm>
          <a:prstGeom prst="rect">
            <a:avLst/>
          </a:prstGeom>
          <a:solidFill>
            <a:srgbClr val="DDDDDD"/>
          </a:solidFill>
          <a:ln w="9525">
            <a:noFill/>
            <a:miter lim="800000"/>
            <a:headEnd/>
            <a:tailEnd/>
          </a:ln>
        </p:spPr>
        <p:txBody>
          <a:bodyPr wrap="none" anchor="ctr"/>
          <a:lstStyle/>
          <a:p>
            <a:endParaRPr lang="en-US"/>
          </a:p>
        </p:txBody>
      </p:sp>
      <p:sp>
        <p:nvSpPr>
          <p:cNvPr id="54276" name="Line 7"/>
          <p:cNvSpPr>
            <a:spLocks noChangeShapeType="1"/>
          </p:cNvSpPr>
          <p:nvPr/>
        </p:nvSpPr>
        <p:spPr bwMode="auto">
          <a:xfrm flipV="1">
            <a:off x="958850" y="2201863"/>
            <a:ext cx="365125" cy="1587"/>
          </a:xfrm>
          <a:prstGeom prst="line">
            <a:avLst/>
          </a:prstGeom>
          <a:noFill/>
          <a:ln w="9525">
            <a:solidFill>
              <a:schemeClr val="tx1"/>
            </a:solidFill>
            <a:round/>
            <a:headEnd/>
            <a:tailEnd/>
          </a:ln>
        </p:spPr>
        <p:txBody>
          <a:bodyPr wrap="none"/>
          <a:lstStyle/>
          <a:p>
            <a:endParaRPr lang="en-US"/>
          </a:p>
        </p:txBody>
      </p:sp>
      <p:sp>
        <p:nvSpPr>
          <p:cNvPr id="54277" name="Text Box 39"/>
          <p:cNvSpPr txBox="1">
            <a:spLocks noChangeArrowheads="1"/>
          </p:cNvSpPr>
          <p:nvPr/>
        </p:nvSpPr>
        <p:spPr bwMode="auto">
          <a:xfrm>
            <a:off x="1120775" y="2352675"/>
            <a:ext cx="774700" cy="431800"/>
          </a:xfrm>
          <a:prstGeom prst="rect">
            <a:avLst/>
          </a:prstGeom>
          <a:noFill/>
          <a:ln w="9525">
            <a:noFill/>
            <a:miter lim="800000"/>
            <a:headEnd/>
            <a:tailEnd/>
          </a:ln>
        </p:spPr>
        <p:txBody>
          <a:bodyPr wrap="none">
            <a:spAutoFit/>
          </a:bodyPr>
          <a:lstStyle/>
          <a:p>
            <a:pPr algn="ctr">
              <a:lnSpc>
                <a:spcPct val="80000"/>
              </a:lnSpc>
            </a:pPr>
            <a:r>
              <a:rPr lang="en-US" sz="1400"/>
              <a:t>cable</a:t>
            </a:r>
          </a:p>
          <a:p>
            <a:pPr algn="ctr">
              <a:lnSpc>
                <a:spcPct val="80000"/>
              </a:lnSpc>
            </a:pPr>
            <a:r>
              <a:rPr lang="en-US" sz="1400"/>
              <a:t>modem</a:t>
            </a:r>
          </a:p>
        </p:txBody>
      </p:sp>
      <p:sp>
        <p:nvSpPr>
          <p:cNvPr id="54278" name="Text Box 41"/>
          <p:cNvSpPr txBox="1">
            <a:spLocks noChangeArrowheads="1"/>
          </p:cNvSpPr>
          <p:nvPr/>
        </p:nvSpPr>
        <p:spPr bwMode="auto">
          <a:xfrm>
            <a:off x="1787525" y="2354263"/>
            <a:ext cx="706438" cy="261937"/>
          </a:xfrm>
          <a:prstGeom prst="rect">
            <a:avLst/>
          </a:prstGeom>
          <a:noFill/>
          <a:ln w="9525">
            <a:noFill/>
            <a:miter lim="800000"/>
            <a:headEnd/>
            <a:tailEnd/>
          </a:ln>
        </p:spPr>
        <p:txBody>
          <a:bodyPr wrap="none">
            <a:spAutoFit/>
          </a:bodyPr>
          <a:lstStyle/>
          <a:p>
            <a:pPr algn="ctr">
              <a:lnSpc>
                <a:spcPct val="80000"/>
              </a:lnSpc>
            </a:pPr>
            <a:r>
              <a:rPr lang="en-US" sz="1400"/>
              <a:t>splitter</a:t>
            </a:r>
          </a:p>
        </p:txBody>
      </p:sp>
      <p:grpSp>
        <p:nvGrpSpPr>
          <p:cNvPr id="54279" name="Group 64"/>
          <p:cNvGrpSpPr>
            <a:grpSpLocks/>
          </p:cNvGrpSpPr>
          <p:nvPr/>
        </p:nvGrpSpPr>
        <p:grpSpPr bwMode="auto">
          <a:xfrm>
            <a:off x="1304925" y="2078038"/>
            <a:ext cx="614363" cy="220662"/>
            <a:chOff x="322" y="890"/>
            <a:chExt cx="872" cy="339"/>
          </a:xfrm>
        </p:grpSpPr>
        <p:sp>
          <p:nvSpPr>
            <p:cNvPr id="54435" name="Rectangle 65"/>
            <p:cNvSpPr>
              <a:spLocks noChangeArrowheads="1"/>
            </p:cNvSpPr>
            <p:nvPr/>
          </p:nvSpPr>
          <p:spPr bwMode="auto">
            <a:xfrm>
              <a:off x="322" y="1005"/>
              <a:ext cx="872" cy="224"/>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54436" name="Rectangle 66"/>
            <p:cNvSpPr>
              <a:spLocks noChangeArrowheads="1"/>
            </p:cNvSpPr>
            <p:nvPr/>
          </p:nvSpPr>
          <p:spPr bwMode="auto">
            <a:xfrm>
              <a:off x="394" y="1073"/>
              <a:ext cx="54" cy="56"/>
            </a:xfrm>
            <a:prstGeom prst="rect">
              <a:avLst/>
            </a:prstGeom>
            <a:solidFill>
              <a:srgbClr val="FF0000"/>
            </a:solidFill>
            <a:ln w="9525">
              <a:noFill/>
              <a:miter lim="800000"/>
              <a:headEnd/>
              <a:tailEnd/>
            </a:ln>
          </p:spPr>
          <p:txBody>
            <a:bodyPr wrap="none" anchor="ctr"/>
            <a:lstStyle/>
            <a:p>
              <a:endParaRPr lang="en-US"/>
            </a:p>
          </p:txBody>
        </p:sp>
        <p:sp>
          <p:nvSpPr>
            <p:cNvPr id="54437" name="Rectangle 67"/>
            <p:cNvSpPr>
              <a:spLocks noChangeArrowheads="1"/>
            </p:cNvSpPr>
            <p:nvPr/>
          </p:nvSpPr>
          <p:spPr bwMode="auto">
            <a:xfrm>
              <a:off x="466" y="1073"/>
              <a:ext cx="56" cy="56"/>
            </a:xfrm>
            <a:prstGeom prst="rect">
              <a:avLst/>
            </a:prstGeom>
            <a:solidFill>
              <a:srgbClr val="33CC33"/>
            </a:solidFill>
            <a:ln w="9525">
              <a:noFill/>
              <a:miter lim="800000"/>
              <a:headEnd/>
              <a:tailEnd/>
            </a:ln>
          </p:spPr>
          <p:txBody>
            <a:bodyPr wrap="none" anchor="ctr"/>
            <a:lstStyle/>
            <a:p>
              <a:endParaRPr lang="en-US"/>
            </a:p>
          </p:txBody>
        </p:sp>
        <p:sp>
          <p:nvSpPr>
            <p:cNvPr id="54438" name="Rectangle 68"/>
            <p:cNvSpPr>
              <a:spLocks noChangeArrowheads="1"/>
            </p:cNvSpPr>
            <p:nvPr/>
          </p:nvSpPr>
          <p:spPr bwMode="auto">
            <a:xfrm>
              <a:off x="541" y="1070"/>
              <a:ext cx="56" cy="56"/>
            </a:xfrm>
            <a:prstGeom prst="rect">
              <a:avLst/>
            </a:prstGeom>
            <a:solidFill>
              <a:srgbClr val="FF0000"/>
            </a:solidFill>
            <a:ln w="9525">
              <a:noFill/>
              <a:miter lim="800000"/>
              <a:headEnd/>
              <a:tailEnd/>
            </a:ln>
          </p:spPr>
          <p:txBody>
            <a:bodyPr wrap="none" anchor="ctr"/>
            <a:lstStyle/>
            <a:p>
              <a:endParaRPr lang="en-US"/>
            </a:p>
          </p:txBody>
        </p:sp>
        <p:sp>
          <p:nvSpPr>
            <p:cNvPr id="54439" name="Rectangle 69"/>
            <p:cNvSpPr>
              <a:spLocks noChangeArrowheads="1"/>
            </p:cNvSpPr>
            <p:nvPr/>
          </p:nvSpPr>
          <p:spPr bwMode="auto">
            <a:xfrm>
              <a:off x="615" y="1070"/>
              <a:ext cx="56" cy="56"/>
            </a:xfrm>
            <a:prstGeom prst="rect">
              <a:avLst/>
            </a:prstGeom>
            <a:solidFill>
              <a:srgbClr val="FF0000"/>
            </a:solidFill>
            <a:ln w="9525">
              <a:noFill/>
              <a:miter lim="800000"/>
              <a:headEnd/>
              <a:tailEnd/>
            </a:ln>
          </p:spPr>
          <p:txBody>
            <a:bodyPr wrap="none" anchor="ctr"/>
            <a:lstStyle/>
            <a:p>
              <a:endParaRPr lang="en-US"/>
            </a:p>
          </p:txBody>
        </p:sp>
        <p:sp>
          <p:nvSpPr>
            <p:cNvPr id="54440" name="AutoShape 70"/>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sp>
        <p:nvSpPr>
          <p:cNvPr id="54280" name="AutoShape 72"/>
          <p:cNvSpPr>
            <a:spLocks noChangeArrowheads="1"/>
          </p:cNvSpPr>
          <p:nvPr/>
        </p:nvSpPr>
        <p:spPr bwMode="auto">
          <a:xfrm>
            <a:off x="419100" y="1239838"/>
            <a:ext cx="2268538" cy="468312"/>
          </a:xfrm>
          <a:prstGeom prst="triangle">
            <a:avLst>
              <a:gd name="adj" fmla="val 50000"/>
            </a:avLst>
          </a:prstGeom>
          <a:solidFill>
            <a:srgbClr val="DDDDDD"/>
          </a:solidFill>
          <a:ln w="9525">
            <a:noFill/>
            <a:miter lim="800000"/>
            <a:headEnd/>
            <a:tailEnd/>
          </a:ln>
        </p:spPr>
        <p:txBody>
          <a:bodyPr wrap="none" anchor="ctr"/>
          <a:lstStyle/>
          <a:p>
            <a:endParaRPr lang="en-US"/>
          </a:p>
        </p:txBody>
      </p:sp>
      <p:sp>
        <p:nvSpPr>
          <p:cNvPr id="54281" name="Rectangle 73"/>
          <p:cNvSpPr>
            <a:spLocks noChangeArrowheads="1"/>
          </p:cNvSpPr>
          <p:nvPr/>
        </p:nvSpPr>
        <p:spPr bwMode="auto">
          <a:xfrm>
            <a:off x="2035175" y="2139950"/>
            <a:ext cx="166688" cy="144463"/>
          </a:xfrm>
          <a:prstGeom prst="rect">
            <a:avLst/>
          </a:prstGeom>
          <a:solidFill>
            <a:srgbClr val="000099"/>
          </a:solidFill>
          <a:ln w="9525">
            <a:solidFill>
              <a:schemeClr val="tx1"/>
            </a:solidFill>
            <a:miter lim="800000"/>
            <a:headEnd/>
            <a:tailEnd/>
          </a:ln>
        </p:spPr>
        <p:txBody>
          <a:bodyPr wrap="none" anchor="ctr"/>
          <a:lstStyle/>
          <a:p>
            <a:endParaRPr lang="en-US"/>
          </a:p>
        </p:txBody>
      </p:sp>
      <p:sp>
        <p:nvSpPr>
          <p:cNvPr id="54282" name="Freeform 74"/>
          <p:cNvSpPr>
            <a:spLocks/>
          </p:cNvSpPr>
          <p:nvPr/>
        </p:nvSpPr>
        <p:spPr bwMode="auto">
          <a:xfrm>
            <a:off x="1644650" y="1695450"/>
            <a:ext cx="479425" cy="434975"/>
          </a:xfrm>
          <a:custGeom>
            <a:avLst/>
            <a:gdLst>
              <a:gd name="T0" fmla="*/ 2147483647 w 381"/>
              <a:gd name="T1" fmla="*/ 2147483647 h 274"/>
              <a:gd name="T2" fmla="*/ 2147483647 w 381"/>
              <a:gd name="T3" fmla="*/ 2147483647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chemeClr val="tx1"/>
            </a:solidFill>
            <a:round/>
            <a:headEnd/>
            <a:tailEnd/>
          </a:ln>
        </p:spPr>
        <p:txBody>
          <a:bodyPr/>
          <a:lstStyle/>
          <a:p>
            <a:endParaRPr lang="en-US"/>
          </a:p>
        </p:txBody>
      </p:sp>
      <p:sp>
        <p:nvSpPr>
          <p:cNvPr id="54283" name="Line 95"/>
          <p:cNvSpPr>
            <a:spLocks noChangeShapeType="1"/>
          </p:cNvSpPr>
          <p:nvPr/>
        </p:nvSpPr>
        <p:spPr bwMode="auto">
          <a:xfrm flipH="1">
            <a:off x="1943100" y="2201863"/>
            <a:ext cx="239713" cy="0"/>
          </a:xfrm>
          <a:prstGeom prst="line">
            <a:avLst/>
          </a:prstGeom>
          <a:noFill/>
          <a:ln w="9525">
            <a:solidFill>
              <a:schemeClr val="tx1"/>
            </a:solidFill>
            <a:round/>
            <a:headEnd/>
            <a:tailEnd/>
          </a:ln>
        </p:spPr>
        <p:txBody>
          <a:bodyPr/>
          <a:lstStyle/>
          <a:p>
            <a:endParaRPr lang="en-US"/>
          </a:p>
        </p:txBody>
      </p:sp>
      <p:pic>
        <p:nvPicPr>
          <p:cNvPr id="54284" name="Picture 96" descr="tv"/>
          <p:cNvPicPr>
            <a:picLocks noChangeAspect="1" noChangeArrowheads="1"/>
          </p:cNvPicPr>
          <p:nvPr/>
        </p:nvPicPr>
        <p:blipFill>
          <a:blip r:embed="rId2" cstate="print"/>
          <a:srcRect/>
          <a:stretch>
            <a:fillRect/>
          </a:stretch>
        </p:blipFill>
        <p:spPr bwMode="auto">
          <a:xfrm>
            <a:off x="1200150" y="1355725"/>
            <a:ext cx="755650" cy="674688"/>
          </a:xfrm>
          <a:prstGeom prst="rect">
            <a:avLst/>
          </a:prstGeom>
          <a:noFill/>
          <a:ln w="9525">
            <a:noFill/>
            <a:miter lim="800000"/>
            <a:headEnd/>
            <a:tailEnd/>
          </a:ln>
        </p:spPr>
      </p:pic>
      <p:grpSp>
        <p:nvGrpSpPr>
          <p:cNvPr id="54285" name="Group 117"/>
          <p:cNvGrpSpPr>
            <a:grpSpLocks/>
          </p:cNvGrpSpPr>
          <p:nvPr/>
        </p:nvGrpSpPr>
        <p:grpSpPr bwMode="auto">
          <a:xfrm>
            <a:off x="2676525" y="1470025"/>
            <a:ext cx="850900" cy="527050"/>
            <a:chOff x="-490" y="1664"/>
            <a:chExt cx="1429" cy="842"/>
          </a:xfrm>
        </p:grpSpPr>
        <p:sp>
          <p:nvSpPr>
            <p:cNvPr id="54419" name="AutoShape 111"/>
            <p:cNvSpPr>
              <a:spLocks noChangeArrowheads="1"/>
            </p:cNvSpPr>
            <p:nvPr/>
          </p:nvSpPr>
          <p:spPr bwMode="auto">
            <a:xfrm>
              <a:off x="-490" y="1664"/>
              <a:ext cx="1429" cy="294"/>
            </a:xfrm>
            <a:prstGeom prst="triangle">
              <a:avLst>
                <a:gd name="adj" fmla="val 50000"/>
              </a:avLst>
            </a:prstGeom>
            <a:solidFill>
              <a:srgbClr val="DDDDDD"/>
            </a:solidFill>
            <a:ln w="9525">
              <a:noFill/>
              <a:miter lim="800000"/>
              <a:headEnd/>
              <a:tailEnd/>
            </a:ln>
          </p:spPr>
          <p:txBody>
            <a:bodyPr wrap="none" anchor="ctr"/>
            <a:lstStyle/>
            <a:p>
              <a:endParaRPr lang="en-US"/>
            </a:p>
          </p:txBody>
        </p:sp>
        <p:grpSp>
          <p:nvGrpSpPr>
            <p:cNvPr id="54420" name="Group 116"/>
            <p:cNvGrpSpPr>
              <a:grpSpLocks/>
            </p:cNvGrpSpPr>
            <p:nvPr/>
          </p:nvGrpSpPr>
          <p:grpSpPr bwMode="auto">
            <a:xfrm>
              <a:off x="-427" y="1737"/>
              <a:ext cx="1217" cy="769"/>
              <a:chOff x="-427" y="1737"/>
              <a:chExt cx="1217" cy="769"/>
            </a:xfrm>
          </p:grpSpPr>
          <p:sp>
            <p:nvSpPr>
              <p:cNvPr id="54421" name="Rectangle 99"/>
              <p:cNvSpPr>
                <a:spLocks noChangeArrowheads="1"/>
              </p:cNvSpPr>
              <p:nvPr/>
            </p:nvSpPr>
            <p:spPr bwMode="auto">
              <a:xfrm>
                <a:off x="-338" y="1923"/>
                <a:ext cx="1128" cy="583"/>
              </a:xfrm>
              <a:prstGeom prst="rect">
                <a:avLst/>
              </a:prstGeom>
              <a:solidFill>
                <a:srgbClr val="DDDDDD"/>
              </a:solidFill>
              <a:ln w="9525">
                <a:noFill/>
                <a:miter lim="800000"/>
                <a:headEnd/>
                <a:tailEnd/>
              </a:ln>
            </p:spPr>
            <p:txBody>
              <a:bodyPr wrap="none" anchor="ctr"/>
              <a:lstStyle/>
              <a:p>
                <a:endParaRPr lang="en-US"/>
              </a:p>
            </p:txBody>
          </p:sp>
          <p:sp>
            <p:nvSpPr>
              <p:cNvPr id="54422" name="Line 7"/>
              <p:cNvSpPr>
                <a:spLocks noChangeShapeType="1"/>
              </p:cNvSpPr>
              <p:nvPr/>
            </p:nvSpPr>
            <p:spPr bwMode="auto">
              <a:xfrm flipV="1">
                <a:off x="-150" y="2270"/>
                <a:ext cx="230" cy="1"/>
              </a:xfrm>
              <a:prstGeom prst="line">
                <a:avLst/>
              </a:prstGeom>
              <a:noFill/>
              <a:ln w="9525">
                <a:solidFill>
                  <a:schemeClr val="tx1"/>
                </a:solidFill>
                <a:round/>
                <a:headEnd/>
                <a:tailEnd/>
              </a:ln>
            </p:spPr>
            <p:txBody>
              <a:bodyPr wrap="none"/>
              <a:lstStyle/>
              <a:p>
                <a:endParaRPr lang="en-US"/>
              </a:p>
            </p:txBody>
          </p:sp>
          <p:grpSp>
            <p:nvGrpSpPr>
              <p:cNvPr id="54423" name="Group 103"/>
              <p:cNvGrpSpPr>
                <a:grpSpLocks/>
              </p:cNvGrpSpPr>
              <p:nvPr/>
            </p:nvGrpSpPr>
            <p:grpSpPr bwMode="auto">
              <a:xfrm>
                <a:off x="68" y="2192"/>
                <a:ext cx="387" cy="139"/>
                <a:chOff x="322" y="890"/>
                <a:chExt cx="872" cy="339"/>
              </a:xfrm>
            </p:grpSpPr>
            <p:sp>
              <p:nvSpPr>
                <p:cNvPr id="54429" name="Rectangle 104"/>
                <p:cNvSpPr>
                  <a:spLocks noChangeArrowheads="1"/>
                </p:cNvSpPr>
                <p:nvPr/>
              </p:nvSpPr>
              <p:spPr bwMode="auto">
                <a:xfrm>
                  <a:off x="320" y="1000"/>
                  <a:ext cx="871" cy="229"/>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54430" name="Rectangle 105"/>
                <p:cNvSpPr>
                  <a:spLocks noChangeArrowheads="1"/>
                </p:cNvSpPr>
                <p:nvPr/>
              </p:nvSpPr>
              <p:spPr bwMode="auto">
                <a:xfrm>
                  <a:off x="392" y="1074"/>
                  <a:ext cx="54" cy="56"/>
                </a:xfrm>
                <a:prstGeom prst="rect">
                  <a:avLst/>
                </a:prstGeom>
                <a:solidFill>
                  <a:srgbClr val="FF0000"/>
                </a:solidFill>
                <a:ln w="9525">
                  <a:noFill/>
                  <a:miter lim="800000"/>
                  <a:headEnd/>
                  <a:tailEnd/>
                </a:ln>
              </p:spPr>
              <p:txBody>
                <a:bodyPr wrap="none" anchor="ctr"/>
                <a:lstStyle/>
                <a:p>
                  <a:endParaRPr lang="en-US"/>
                </a:p>
              </p:txBody>
            </p:sp>
            <p:sp>
              <p:nvSpPr>
                <p:cNvPr id="54431" name="Rectangle 106"/>
                <p:cNvSpPr>
                  <a:spLocks noChangeArrowheads="1"/>
                </p:cNvSpPr>
                <p:nvPr/>
              </p:nvSpPr>
              <p:spPr bwMode="auto">
                <a:xfrm>
                  <a:off x="464" y="1074"/>
                  <a:ext cx="54" cy="56"/>
                </a:xfrm>
                <a:prstGeom prst="rect">
                  <a:avLst/>
                </a:prstGeom>
                <a:solidFill>
                  <a:srgbClr val="33CC33"/>
                </a:solidFill>
                <a:ln w="9525">
                  <a:noFill/>
                  <a:miter lim="800000"/>
                  <a:headEnd/>
                  <a:tailEnd/>
                </a:ln>
              </p:spPr>
              <p:txBody>
                <a:bodyPr wrap="none" anchor="ctr"/>
                <a:lstStyle/>
                <a:p>
                  <a:endParaRPr lang="en-US"/>
                </a:p>
              </p:txBody>
            </p:sp>
            <p:sp>
              <p:nvSpPr>
                <p:cNvPr id="54432" name="Rectangle 107"/>
                <p:cNvSpPr>
                  <a:spLocks noChangeArrowheads="1"/>
                </p:cNvSpPr>
                <p:nvPr/>
              </p:nvSpPr>
              <p:spPr bwMode="auto">
                <a:xfrm>
                  <a:off x="536" y="1068"/>
                  <a:ext cx="60" cy="56"/>
                </a:xfrm>
                <a:prstGeom prst="rect">
                  <a:avLst/>
                </a:prstGeom>
                <a:solidFill>
                  <a:srgbClr val="FF0000"/>
                </a:solidFill>
                <a:ln w="9525">
                  <a:noFill/>
                  <a:miter lim="800000"/>
                  <a:headEnd/>
                  <a:tailEnd/>
                </a:ln>
              </p:spPr>
              <p:txBody>
                <a:bodyPr wrap="none" anchor="ctr"/>
                <a:lstStyle/>
                <a:p>
                  <a:endParaRPr lang="en-US"/>
                </a:p>
              </p:txBody>
            </p:sp>
            <p:sp>
              <p:nvSpPr>
                <p:cNvPr id="54433" name="Rectangle 108"/>
                <p:cNvSpPr>
                  <a:spLocks noChangeArrowheads="1"/>
                </p:cNvSpPr>
                <p:nvPr/>
              </p:nvSpPr>
              <p:spPr bwMode="auto">
                <a:xfrm>
                  <a:off x="615" y="1068"/>
                  <a:ext cx="54" cy="56"/>
                </a:xfrm>
                <a:prstGeom prst="rect">
                  <a:avLst/>
                </a:prstGeom>
                <a:solidFill>
                  <a:srgbClr val="FF0000"/>
                </a:solidFill>
                <a:ln w="9525">
                  <a:noFill/>
                  <a:miter lim="800000"/>
                  <a:headEnd/>
                  <a:tailEnd/>
                </a:ln>
              </p:spPr>
              <p:txBody>
                <a:bodyPr wrap="none" anchor="ctr"/>
                <a:lstStyle/>
                <a:p>
                  <a:endParaRPr lang="en-US"/>
                </a:p>
              </p:txBody>
            </p:sp>
            <p:sp>
              <p:nvSpPr>
                <p:cNvPr id="54434" name="AutoShape 109"/>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54424" name="Picture 110" descr="desktop_computer_stylized_small"/>
              <p:cNvPicPr>
                <a:picLocks noChangeAspect="1" noChangeArrowheads="1"/>
              </p:cNvPicPr>
              <p:nvPr/>
            </p:nvPicPr>
            <p:blipFill>
              <a:blip r:embed="rId3" cstate="print"/>
              <a:srcRect/>
              <a:stretch>
                <a:fillRect/>
              </a:stretch>
            </p:blipFill>
            <p:spPr bwMode="auto">
              <a:xfrm>
                <a:off x="-427" y="2049"/>
                <a:ext cx="447" cy="411"/>
              </a:xfrm>
              <a:prstGeom prst="rect">
                <a:avLst/>
              </a:prstGeom>
              <a:noFill/>
              <a:ln w="9525">
                <a:noFill/>
                <a:miter lim="800000"/>
                <a:headEnd/>
                <a:tailEnd/>
              </a:ln>
            </p:spPr>
          </p:pic>
          <p:sp>
            <p:nvSpPr>
              <p:cNvPr id="54425" name="Rectangle 112"/>
              <p:cNvSpPr>
                <a:spLocks noChangeArrowheads="1"/>
              </p:cNvSpPr>
              <p:nvPr/>
            </p:nvSpPr>
            <p:spPr bwMode="auto">
              <a:xfrm>
                <a:off x="528" y="2232"/>
                <a:ext cx="104" cy="91"/>
              </a:xfrm>
              <a:prstGeom prst="rect">
                <a:avLst/>
              </a:prstGeom>
              <a:solidFill>
                <a:srgbClr val="000099"/>
              </a:solidFill>
              <a:ln w="9525">
                <a:solidFill>
                  <a:schemeClr val="tx1"/>
                </a:solidFill>
                <a:miter lim="800000"/>
                <a:headEnd/>
                <a:tailEnd/>
              </a:ln>
            </p:spPr>
            <p:txBody>
              <a:bodyPr wrap="none" anchor="ctr"/>
              <a:lstStyle/>
              <a:p>
                <a:endParaRPr lang="en-US"/>
              </a:p>
            </p:txBody>
          </p:sp>
          <p:sp>
            <p:nvSpPr>
              <p:cNvPr id="54426" name="Freeform 113"/>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chemeClr val="tx1"/>
                </a:solidFill>
                <a:round/>
                <a:headEnd/>
                <a:tailEnd/>
              </a:ln>
            </p:spPr>
            <p:txBody>
              <a:bodyPr/>
              <a:lstStyle/>
              <a:p>
                <a:endParaRPr lang="en-US"/>
              </a:p>
            </p:txBody>
          </p:sp>
          <p:sp>
            <p:nvSpPr>
              <p:cNvPr id="54427" name="Line 114"/>
              <p:cNvSpPr>
                <a:spLocks noChangeShapeType="1"/>
              </p:cNvSpPr>
              <p:nvPr/>
            </p:nvSpPr>
            <p:spPr bwMode="auto">
              <a:xfrm flipH="1">
                <a:off x="470" y="2270"/>
                <a:ext cx="152" cy="0"/>
              </a:xfrm>
              <a:prstGeom prst="line">
                <a:avLst/>
              </a:prstGeom>
              <a:noFill/>
              <a:ln w="9525">
                <a:solidFill>
                  <a:schemeClr val="tx1"/>
                </a:solidFill>
                <a:round/>
                <a:headEnd/>
                <a:tailEnd/>
              </a:ln>
            </p:spPr>
            <p:txBody>
              <a:bodyPr/>
              <a:lstStyle/>
              <a:p>
                <a:endParaRPr lang="en-US"/>
              </a:p>
            </p:txBody>
          </p:sp>
          <p:pic>
            <p:nvPicPr>
              <p:cNvPr id="54428" name="Picture 115" descr="tv"/>
              <p:cNvPicPr>
                <a:picLocks noChangeAspect="1" noChangeArrowheads="1"/>
              </p:cNvPicPr>
              <p:nvPr/>
            </p:nvPicPr>
            <p:blipFill>
              <a:blip r:embed="rId4" cstate="print"/>
              <a:srcRect/>
              <a:stretch>
                <a:fillRect/>
              </a:stretch>
            </p:blipFill>
            <p:spPr bwMode="auto">
              <a:xfrm>
                <a:off x="2" y="1737"/>
                <a:ext cx="476" cy="425"/>
              </a:xfrm>
              <a:prstGeom prst="rect">
                <a:avLst/>
              </a:prstGeom>
              <a:noFill/>
              <a:ln w="9525">
                <a:noFill/>
                <a:miter lim="800000"/>
                <a:headEnd/>
                <a:tailEnd/>
              </a:ln>
            </p:spPr>
          </p:pic>
        </p:grpSp>
      </p:grpSp>
      <p:grpSp>
        <p:nvGrpSpPr>
          <p:cNvPr id="54286" name="Group 118"/>
          <p:cNvGrpSpPr>
            <a:grpSpLocks/>
          </p:cNvGrpSpPr>
          <p:nvPr/>
        </p:nvGrpSpPr>
        <p:grpSpPr bwMode="auto">
          <a:xfrm>
            <a:off x="3578225" y="1463675"/>
            <a:ext cx="850900" cy="527050"/>
            <a:chOff x="-490" y="1664"/>
            <a:chExt cx="1429" cy="842"/>
          </a:xfrm>
        </p:grpSpPr>
        <p:sp>
          <p:nvSpPr>
            <p:cNvPr id="54403" name="AutoShape 119"/>
            <p:cNvSpPr>
              <a:spLocks noChangeArrowheads="1"/>
            </p:cNvSpPr>
            <p:nvPr/>
          </p:nvSpPr>
          <p:spPr bwMode="auto">
            <a:xfrm>
              <a:off x="-490" y="1664"/>
              <a:ext cx="1429" cy="294"/>
            </a:xfrm>
            <a:prstGeom prst="triangle">
              <a:avLst>
                <a:gd name="adj" fmla="val 50000"/>
              </a:avLst>
            </a:prstGeom>
            <a:solidFill>
              <a:srgbClr val="DDDDDD"/>
            </a:solidFill>
            <a:ln w="9525">
              <a:noFill/>
              <a:miter lim="800000"/>
              <a:headEnd/>
              <a:tailEnd/>
            </a:ln>
          </p:spPr>
          <p:txBody>
            <a:bodyPr wrap="none" anchor="ctr"/>
            <a:lstStyle/>
            <a:p>
              <a:endParaRPr lang="en-US"/>
            </a:p>
          </p:txBody>
        </p:sp>
        <p:grpSp>
          <p:nvGrpSpPr>
            <p:cNvPr id="54404" name="Group 120"/>
            <p:cNvGrpSpPr>
              <a:grpSpLocks/>
            </p:cNvGrpSpPr>
            <p:nvPr/>
          </p:nvGrpSpPr>
          <p:grpSpPr bwMode="auto">
            <a:xfrm>
              <a:off x="-427" y="1737"/>
              <a:ext cx="1217" cy="769"/>
              <a:chOff x="-427" y="1737"/>
              <a:chExt cx="1217" cy="769"/>
            </a:xfrm>
          </p:grpSpPr>
          <p:sp>
            <p:nvSpPr>
              <p:cNvPr id="54405" name="Rectangle 121"/>
              <p:cNvSpPr>
                <a:spLocks noChangeArrowheads="1"/>
              </p:cNvSpPr>
              <p:nvPr/>
            </p:nvSpPr>
            <p:spPr bwMode="auto">
              <a:xfrm>
                <a:off x="-338" y="1923"/>
                <a:ext cx="1128" cy="583"/>
              </a:xfrm>
              <a:prstGeom prst="rect">
                <a:avLst/>
              </a:prstGeom>
              <a:solidFill>
                <a:srgbClr val="DDDDDD"/>
              </a:solidFill>
              <a:ln w="9525">
                <a:noFill/>
                <a:miter lim="800000"/>
                <a:headEnd/>
                <a:tailEnd/>
              </a:ln>
            </p:spPr>
            <p:txBody>
              <a:bodyPr wrap="none" anchor="ctr"/>
              <a:lstStyle/>
              <a:p>
                <a:endParaRPr lang="en-US"/>
              </a:p>
            </p:txBody>
          </p:sp>
          <p:sp>
            <p:nvSpPr>
              <p:cNvPr id="54406" name="Line 7"/>
              <p:cNvSpPr>
                <a:spLocks noChangeShapeType="1"/>
              </p:cNvSpPr>
              <p:nvPr/>
            </p:nvSpPr>
            <p:spPr bwMode="auto">
              <a:xfrm flipV="1">
                <a:off x="-150" y="2270"/>
                <a:ext cx="230" cy="1"/>
              </a:xfrm>
              <a:prstGeom prst="line">
                <a:avLst/>
              </a:prstGeom>
              <a:noFill/>
              <a:ln w="9525">
                <a:solidFill>
                  <a:schemeClr val="tx1"/>
                </a:solidFill>
                <a:round/>
                <a:headEnd/>
                <a:tailEnd/>
              </a:ln>
            </p:spPr>
            <p:txBody>
              <a:bodyPr wrap="none"/>
              <a:lstStyle/>
              <a:p>
                <a:endParaRPr lang="en-US"/>
              </a:p>
            </p:txBody>
          </p:sp>
          <p:grpSp>
            <p:nvGrpSpPr>
              <p:cNvPr id="54407" name="Group 123"/>
              <p:cNvGrpSpPr>
                <a:grpSpLocks/>
              </p:cNvGrpSpPr>
              <p:nvPr/>
            </p:nvGrpSpPr>
            <p:grpSpPr bwMode="auto">
              <a:xfrm>
                <a:off x="68" y="2192"/>
                <a:ext cx="387" cy="139"/>
                <a:chOff x="322" y="890"/>
                <a:chExt cx="872" cy="339"/>
              </a:xfrm>
            </p:grpSpPr>
            <p:sp>
              <p:nvSpPr>
                <p:cNvPr id="54413" name="Rectangle 124"/>
                <p:cNvSpPr>
                  <a:spLocks noChangeArrowheads="1"/>
                </p:cNvSpPr>
                <p:nvPr/>
              </p:nvSpPr>
              <p:spPr bwMode="auto">
                <a:xfrm>
                  <a:off x="320" y="1000"/>
                  <a:ext cx="871" cy="229"/>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54414" name="Rectangle 125"/>
                <p:cNvSpPr>
                  <a:spLocks noChangeArrowheads="1"/>
                </p:cNvSpPr>
                <p:nvPr/>
              </p:nvSpPr>
              <p:spPr bwMode="auto">
                <a:xfrm>
                  <a:off x="392" y="1074"/>
                  <a:ext cx="54" cy="56"/>
                </a:xfrm>
                <a:prstGeom prst="rect">
                  <a:avLst/>
                </a:prstGeom>
                <a:solidFill>
                  <a:srgbClr val="FF0000"/>
                </a:solidFill>
                <a:ln w="9525">
                  <a:noFill/>
                  <a:miter lim="800000"/>
                  <a:headEnd/>
                  <a:tailEnd/>
                </a:ln>
              </p:spPr>
              <p:txBody>
                <a:bodyPr wrap="none" anchor="ctr"/>
                <a:lstStyle/>
                <a:p>
                  <a:endParaRPr lang="en-US"/>
                </a:p>
              </p:txBody>
            </p:sp>
            <p:sp>
              <p:nvSpPr>
                <p:cNvPr id="54415" name="Rectangle 126"/>
                <p:cNvSpPr>
                  <a:spLocks noChangeArrowheads="1"/>
                </p:cNvSpPr>
                <p:nvPr/>
              </p:nvSpPr>
              <p:spPr bwMode="auto">
                <a:xfrm>
                  <a:off x="464" y="1074"/>
                  <a:ext cx="54" cy="56"/>
                </a:xfrm>
                <a:prstGeom prst="rect">
                  <a:avLst/>
                </a:prstGeom>
                <a:solidFill>
                  <a:srgbClr val="33CC33"/>
                </a:solidFill>
                <a:ln w="9525">
                  <a:noFill/>
                  <a:miter lim="800000"/>
                  <a:headEnd/>
                  <a:tailEnd/>
                </a:ln>
              </p:spPr>
              <p:txBody>
                <a:bodyPr wrap="none" anchor="ctr"/>
                <a:lstStyle/>
                <a:p>
                  <a:endParaRPr lang="en-US"/>
                </a:p>
              </p:txBody>
            </p:sp>
            <p:sp>
              <p:nvSpPr>
                <p:cNvPr id="54416" name="Rectangle 127"/>
                <p:cNvSpPr>
                  <a:spLocks noChangeArrowheads="1"/>
                </p:cNvSpPr>
                <p:nvPr/>
              </p:nvSpPr>
              <p:spPr bwMode="auto">
                <a:xfrm>
                  <a:off x="536" y="1068"/>
                  <a:ext cx="60" cy="56"/>
                </a:xfrm>
                <a:prstGeom prst="rect">
                  <a:avLst/>
                </a:prstGeom>
                <a:solidFill>
                  <a:srgbClr val="FF0000"/>
                </a:solidFill>
                <a:ln w="9525">
                  <a:noFill/>
                  <a:miter lim="800000"/>
                  <a:headEnd/>
                  <a:tailEnd/>
                </a:ln>
              </p:spPr>
              <p:txBody>
                <a:bodyPr wrap="none" anchor="ctr"/>
                <a:lstStyle/>
                <a:p>
                  <a:endParaRPr lang="en-US"/>
                </a:p>
              </p:txBody>
            </p:sp>
            <p:sp>
              <p:nvSpPr>
                <p:cNvPr id="54417" name="Rectangle 128"/>
                <p:cNvSpPr>
                  <a:spLocks noChangeArrowheads="1"/>
                </p:cNvSpPr>
                <p:nvPr/>
              </p:nvSpPr>
              <p:spPr bwMode="auto">
                <a:xfrm>
                  <a:off x="615" y="1068"/>
                  <a:ext cx="54" cy="56"/>
                </a:xfrm>
                <a:prstGeom prst="rect">
                  <a:avLst/>
                </a:prstGeom>
                <a:solidFill>
                  <a:srgbClr val="FF0000"/>
                </a:solidFill>
                <a:ln w="9525">
                  <a:noFill/>
                  <a:miter lim="800000"/>
                  <a:headEnd/>
                  <a:tailEnd/>
                </a:ln>
              </p:spPr>
              <p:txBody>
                <a:bodyPr wrap="none" anchor="ctr"/>
                <a:lstStyle/>
                <a:p>
                  <a:endParaRPr lang="en-US"/>
                </a:p>
              </p:txBody>
            </p:sp>
            <p:sp>
              <p:nvSpPr>
                <p:cNvPr id="54418" name="AutoShape 129"/>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54408" name="Picture 130" descr="desktop_computer_stylized_small"/>
              <p:cNvPicPr>
                <a:picLocks noChangeAspect="1" noChangeArrowheads="1"/>
              </p:cNvPicPr>
              <p:nvPr/>
            </p:nvPicPr>
            <p:blipFill>
              <a:blip r:embed="rId3" cstate="print"/>
              <a:srcRect/>
              <a:stretch>
                <a:fillRect/>
              </a:stretch>
            </p:blipFill>
            <p:spPr bwMode="auto">
              <a:xfrm>
                <a:off x="-427" y="2049"/>
                <a:ext cx="447" cy="411"/>
              </a:xfrm>
              <a:prstGeom prst="rect">
                <a:avLst/>
              </a:prstGeom>
              <a:noFill/>
              <a:ln w="9525">
                <a:noFill/>
                <a:miter lim="800000"/>
                <a:headEnd/>
                <a:tailEnd/>
              </a:ln>
            </p:spPr>
          </p:pic>
          <p:sp>
            <p:nvSpPr>
              <p:cNvPr id="54409" name="Rectangle 131"/>
              <p:cNvSpPr>
                <a:spLocks noChangeArrowheads="1"/>
              </p:cNvSpPr>
              <p:nvPr/>
            </p:nvSpPr>
            <p:spPr bwMode="auto">
              <a:xfrm>
                <a:off x="528" y="2232"/>
                <a:ext cx="104" cy="91"/>
              </a:xfrm>
              <a:prstGeom prst="rect">
                <a:avLst/>
              </a:prstGeom>
              <a:solidFill>
                <a:srgbClr val="000099"/>
              </a:solidFill>
              <a:ln w="9525">
                <a:solidFill>
                  <a:schemeClr val="tx1"/>
                </a:solidFill>
                <a:miter lim="800000"/>
                <a:headEnd/>
                <a:tailEnd/>
              </a:ln>
            </p:spPr>
            <p:txBody>
              <a:bodyPr wrap="none" anchor="ctr"/>
              <a:lstStyle/>
              <a:p>
                <a:endParaRPr lang="en-US"/>
              </a:p>
            </p:txBody>
          </p:sp>
          <p:sp>
            <p:nvSpPr>
              <p:cNvPr id="54410" name="Freeform 132"/>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chemeClr val="tx1"/>
                </a:solidFill>
                <a:round/>
                <a:headEnd/>
                <a:tailEnd/>
              </a:ln>
            </p:spPr>
            <p:txBody>
              <a:bodyPr/>
              <a:lstStyle/>
              <a:p>
                <a:endParaRPr lang="en-US"/>
              </a:p>
            </p:txBody>
          </p:sp>
          <p:sp>
            <p:nvSpPr>
              <p:cNvPr id="54411" name="Line 133"/>
              <p:cNvSpPr>
                <a:spLocks noChangeShapeType="1"/>
              </p:cNvSpPr>
              <p:nvPr/>
            </p:nvSpPr>
            <p:spPr bwMode="auto">
              <a:xfrm flipH="1">
                <a:off x="470" y="2270"/>
                <a:ext cx="152" cy="0"/>
              </a:xfrm>
              <a:prstGeom prst="line">
                <a:avLst/>
              </a:prstGeom>
              <a:noFill/>
              <a:ln w="9525">
                <a:solidFill>
                  <a:schemeClr val="tx1"/>
                </a:solidFill>
                <a:round/>
                <a:headEnd/>
                <a:tailEnd/>
              </a:ln>
            </p:spPr>
            <p:txBody>
              <a:bodyPr/>
              <a:lstStyle/>
              <a:p>
                <a:endParaRPr lang="en-US"/>
              </a:p>
            </p:txBody>
          </p:sp>
          <p:pic>
            <p:nvPicPr>
              <p:cNvPr id="54412" name="Picture 134" descr="tv"/>
              <p:cNvPicPr>
                <a:picLocks noChangeAspect="1" noChangeArrowheads="1"/>
              </p:cNvPicPr>
              <p:nvPr/>
            </p:nvPicPr>
            <p:blipFill>
              <a:blip r:embed="rId4" cstate="print"/>
              <a:srcRect/>
              <a:stretch>
                <a:fillRect/>
              </a:stretch>
            </p:blipFill>
            <p:spPr bwMode="auto">
              <a:xfrm>
                <a:off x="2" y="1737"/>
                <a:ext cx="476" cy="425"/>
              </a:xfrm>
              <a:prstGeom prst="rect">
                <a:avLst/>
              </a:prstGeom>
              <a:noFill/>
              <a:ln w="9525">
                <a:noFill/>
                <a:miter lim="800000"/>
                <a:headEnd/>
                <a:tailEnd/>
              </a:ln>
            </p:spPr>
          </p:pic>
        </p:grpSp>
      </p:grpSp>
      <p:grpSp>
        <p:nvGrpSpPr>
          <p:cNvPr id="54287" name="Group 135"/>
          <p:cNvGrpSpPr>
            <a:grpSpLocks/>
          </p:cNvGrpSpPr>
          <p:nvPr/>
        </p:nvGrpSpPr>
        <p:grpSpPr bwMode="auto">
          <a:xfrm>
            <a:off x="2763838" y="2309813"/>
            <a:ext cx="850900" cy="527050"/>
            <a:chOff x="-490" y="1664"/>
            <a:chExt cx="1429" cy="842"/>
          </a:xfrm>
        </p:grpSpPr>
        <p:sp>
          <p:nvSpPr>
            <p:cNvPr id="54387" name="AutoShape 136"/>
            <p:cNvSpPr>
              <a:spLocks noChangeArrowheads="1"/>
            </p:cNvSpPr>
            <p:nvPr/>
          </p:nvSpPr>
          <p:spPr bwMode="auto">
            <a:xfrm>
              <a:off x="-490" y="1664"/>
              <a:ext cx="1429" cy="294"/>
            </a:xfrm>
            <a:prstGeom prst="triangle">
              <a:avLst>
                <a:gd name="adj" fmla="val 50000"/>
              </a:avLst>
            </a:prstGeom>
            <a:solidFill>
              <a:srgbClr val="DDDDDD"/>
            </a:solidFill>
            <a:ln w="9525">
              <a:noFill/>
              <a:miter lim="800000"/>
              <a:headEnd/>
              <a:tailEnd/>
            </a:ln>
          </p:spPr>
          <p:txBody>
            <a:bodyPr wrap="none" anchor="ctr"/>
            <a:lstStyle/>
            <a:p>
              <a:endParaRPr lang="en-US"/>
            </a:p>
          </p:txBody>
        </p:sp>
        <p:grpSp>
          <p:nvGrpSpPr>
            <p:cNvPr id="54388" name="Group 137"/>
            <p:cNvGrpSpPr>
              <a:grpSpLocks/>
            </p:cNvGrpSpPr>
            <p:nvPr/>
          </p:nvGrpSpPr>
          <p:grpSpPr bwMode="auto">
            <a:xfrm>
              <a:off x="-427" y="1737"/>
              <a:ext cx="1217" cy="769"/>
              <a:chOff x="-427" y="1737"/>
              <a:chExt cx="1217" cy="769"/>
            </a:xfrm>
          </p:grpSpPr>
          <p:sp>
            <p:nvSpPr>
              <p:cNvPr id="54389" name="Rectangle 138"/>
              <p:cNvSpPr>
                <a:spLocks noChangeArrowheads="1"/>
              </p:cNvSpPr>
              <p:nvPr/>
            </p:nvSpPr>
            <p:spPr bwMode="auto">
              <a:xfrm>
                <a:off x="-338" y="1923"/>
                <a:ext cx="1128" cy="583"/>
              </a:xfrm>
              <a:prstGeom prst="rect">
                <a:avLst/>
              </a:prstGeom>
              <a:solidFill>
                <a:srgbClr val="DDDDDD"/>
              </a:solidFill>
              <a:ln w="9525">
                <a:noFill/>
                <a:miter lim="800000"/>
                <a:headEnd/>
                <a:tailEnd/>
              </a:ln>
            </p:spPr>
            <p:txBody>
              <a:bodyPr wrap="none" anchor="ctr"/>
              <a:lstStyle/>
              <a:p>
                <a:endParaRPr lang="en-US"/>
              </a:p>
            </p:txBody>
          </p:sp>
          <p:sp>
            <p:nvSpPr>
              <p:cNvPr id="54390" name="Line 7"/>
              <p:cNvSpPr>
                <a:spLocks noChangeShapeType="1"/>
              </p:cNvSpPr>
              <p:nvPr/>
            </p:nvSpPr>
            <p:spPr bwMode="auto">
              <a:xfrm flipV="1">
                <a:off x="-150" y="2270"/>
                <a:ext cx="230" cy="1"/>
              </a:xfrm>
              <a:prstGeom prst="line">
                <a:avLst/>
              </a:prstGeom>
              <a:noFill/>
              <a:ln w="9525">
                <a:solidFill>
                  <a:schemeClr val="tx1"/>
                </a:solidFill>
                <a:round/>
                <a:headEnd/>
                <a:tailEnd/>
              </a:ln>
            </p:spPr>
            <p:txBody>
              <a:bodyPr wrap="none"/>
              <a:lstStyle/>
              <a:p>
                <a:endParaRPr lang="en-US"/>
              </a:p>
            </p:txBody>
          </p:sp>
          <p:grpSp>
            <p:nvGrpSpPr>
              <p:cNvPr id="54391" name="Group 140"/>
              <p:cNvGrpSpPr>
                <a:grpSpLocks/>
              </p:cNvGrpSpPr>
              <p:nvPr/>
            </p:nvGrpSpPr>
            <p:grpSpPr bwMode="auto">
              <a:xfrm>
                <a:off x="68" y="2192"/>
                <a:ext cx="387" cy="139"/>
                <a:chOff x="322" y="890"/>
                <a:chExt cx="872" cy="339"/>
              </a:xfrm>
            </p:grpSpPr>
            <p:sp>
              <p:nvSpPr>
                <p:cNvPr id="54397" name="Rectangle 141"/>
                <p:cNvSpPr>
                  <a:spLocks noChangeArrowheads="1"/>
                </p:cNvSpPr>
                <p:nvPr/>
              </p:nvSpPr>
              <p:spPr bwMode="auto">
                <a:xfrm>
                  <a:off x="320" y="1000"/>
                  <a:ext cx="871" cy="229"/>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54398" name="Rectangle 142"/>
                <p:cNvSpPr>
                  <a:spLocks noChangeArrowheads="1"/>
                </p:cNvSpPr>
                <p:nvPr/>
              </p:nvSpPr>
              <p:spPr bwMode="auto">
                <a:xfrm>
                  <a:off x="392" y="1074"/>
                  <a:ext cx="54" cy="56"/>
                </a:xfrm>
                <a:prstGeom prst="rect">
                  <a:avLst/>
                </a:prstGeom>
                <a:solidFill>
                  <a:srgbClr val="FF0000"/>
                </a:solidFill>
                <a:ln w="9525">
                  <a:noFill/>
                  <a:miter lim="800000"/>
                  <a:headEnd/>
                  <a:tailEnd/>
                </a:ln>
              </p:spPr>
              <p:txBody>
                <a:bodyPr wrap="none" anchor="ctr"/>
                <a:lstStyle/>
                <a:p>
                  <a:endParaRPr lang="en-US"/>
                </a:p>
              </p:txBody>
            </p:sp>
            <p:sp>
              <p:nvSpPr>
                <p:cNvPr id="54399" name="Rectangle 143"/>
                <p:cNvSpPr>
                  <a:spLocks noChangeArrowheads="1"/>
                </p:cNvSpPr>
                <p:nvPr/>
              </p:nvSpPr>
              <p:spPr bwMode="auto">
                <a:xfrm>
                  <a:off x="464" y="1074"/>
                  <a:ext cx="54" cy="56"/>
                </a:xfrm>
                <a:prstGeom prst="rect">
                  <a:avLst/>
                </a:prstGeom>
                <a:solidFill>
                  <a:srgbClr val="33CC33"/>
                </a:solidFill>
                <a:ln w="9525">
                  <a:noFill/>
                  <a:miter lim="800000"/>
                  <a:headEnd/>
                  <a:tailEnd/>
                </a:ln>
              </p:spPr>
              <p:txBody>
                <a:bodyPr wrap="none" anchor="ctr"/>
                <a:lstStyle/>
                <a:p>
                  <a:endParaRPr lang="en-US"/>
                </a:p>
              </p:txBody>
            </p:sp>
            <p:sp>
              <p:nvSpPr>
                <p:cNvPr id="54400" name="Rectangle 144"/>
                <p:cNvSpPr>
                  <a:spLocks noChangeArrowheads="1"/>
                </p:cNvSpPr>
                <p:nvPr/>
              </p:nvSpPr>
              <p:spPr bwMode="auto">
                <a:xfrm>
                  <a:off x="536" y="1068"/>
                  <a:ext cx="60" cy="56"/>
                </a:xfrm>
                <a:prstGeom prst="rect">
                  <a:avLst/>
                </a:prstGeom>
                <a:solidFill>
                  <a:srgbClr val="FF0000"/>
                </a:solidFill>
                <a:ln w="9525">
                  <a:noFill/>
                  <a:miter lim="800000"/>
                  <a:headEnd/>
                  <a:tailEnd/>
                </a:ln>
              </p:spPr>
              <p:txBody>
                <a:bodyPr wrap="none" anchor="ctr"/>
                <a:lstStyle/>
                <a:p>
                  <a:endParaRPr lang="en-US"/>
                </a:p>
              </p:txBody>
            </p:sp>
            <p:sp>
              <p:nvSpPr>
                <p:cNvPr id="54401" name="Rectangle 145"/>
                <p:cNvSpPr>
                  <a:spLocks noChangeArrowheads="1"/>
                </p:cNvSpPr>
                <p:nvPr/>
              </p:nvSpPr>
              <p:spPr bwMode="auto">
                <a:xfrm>
                  <a:off x="615" y="1068"/>
                  <a:ext cx="54" cy="56"/>
                </a:xfrm>
                <a:prstGeom prst="rect">
                  <a:avLst/>
                </a:prstGeom>
                <a:solidFill>
                  <a:srgbClr val="FF0000"/>
                </a:solidFill>
                <a:ln w="9525">
                  <a:noFill/>
                  <a:miter lim="800000"/>
                  <a:headEnd/>
                  <a:tailEnd/>
                </a:ln>
              </p:spPr>
              <p:txBody>
                <a:bodyPr wrap="none" anchor="ctr"/>
                <a:lstStyle/>
                <a:p>
                  <a:endParaRPr lang="en-US"/>
                </a:p>
              </p:txBody>
            </p:sp>
            <p:sp>
              <p:nvSpPr>
                <p:cNvPr id="54402" name="AutoShape 146"/>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54392" name="Picture 147" descr="desktop_computer_stylized_small"/>
              <p:cNvPicPr>
                <a:picLocks noChangeAspect="1" noChangeArrowheads="1"/>
              </p:cNvPicPr>
              <p:nvPr/>
            </p:nvPicPr>
            <p:blipFill>
              <a:blip r:embed="rId3" cstate="print"/>
              <a:srcRect/>
              <a:stretch>
                <a:fillRect/>
              </a:stretch>
            </p:blipFill>
            <p:spPr bwMode="auto">
              <a:xfrm>
                <a:off x="-427" y="2049"/>
                <a:ext cx="447" cy="411"/>
              </a:xfrm>
              <a:prstGeom prst="rect">
                <a:avLst/>
              </a:prstGeom>
              <a:noFill/>
              <a:ln w="9525">
                <a:noFill/>
                <a:miter lim="800000"/>
                <a:headEnd/>
                <a:tailEnd/>
              </a:ln>
            </p:spPr>
          </p:pic>
          <p:sp>
            <p:nvSpPr>
              <p:cNvPr id="54393" name="Rectangle 148"/>
              <p:cNvSpPr>
                <a:spLocks noChangeArrowheads="1"/>
              </p:cNvSpPr>
              <p:nvPr/>
            </p:nvSpPr>
            <p:spPr bwMode="auto">
              <a:xfrm>
                <a:off x="528" y="2232"/>
                <a:ext cx="104" cy="91"/>
              </a:xfrm>
              <a:prstGeom prst="rect">
                <a:avLst/>
              </a:prstGeom>
              <a:solidFill>
                <a:srgbClr val="000099"/>
              </a:solidFill>
              <a:ln w="9525">
                <a:solidFill>
                  <a:schemeClr val="tx1"/>
                </a:solidFill>
                <a:miter lim="800000"/>
                <a:headEnd/>
                <a:tailEnd/>
              </a:ln>
            </p:spPr>
            <p:txBody>
              <a:bodyPr wrap="none" anchor="ctr"/>
              <a:lstStyle/>
              <a:p>
                <a:endParaRPr lang="en-US"/>
              </a:p>
            </p:txBody>
          </p:sp>
          <p:sp>
            <p:nvSpPr>
              <p:cNvPr id="54394" name="Freeform 149"/>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chemeClr val="tx1"/>
                </a:solidFill>
                <a:round/>
                <a:headEnd/>
                <a:tailEnd/>
              </a:ln>
            </p:spPr>
            <p:txBody>
              <a:bodyPr/>
              <a:lstStyle/>
              <a:p>
                <a:endParaRPr lang="en-US"/>
              </a:p>
            </p:txBody>
          </p:sp>
          <p:sp>
            <p:nvSpPr>
              <p:cNvPr id="54395" name="Line 150"/>
              <p:cNvSpPr>
                <a:spLocks noChangeShapeType="1"/>
              </p:cNvSpPr>
              <p:nvPr/>
            </p:nvSpPr>
            <p:spPr bwMode="auto">
              <a:xfrm flipH="1">
                <a:off x="470" y="2270"/>
                <a:ext cx="152" cy="0"/>
              </a:xfrm>
              <a:prstGeom prst="line">
                <a:avLst/>
              </a:prstGeom>
              <a:noFill/>
              <a:ln w="9525">
                <a:solidFill>
                  <a:schemeClr val="tx1"/>
                </a:solidFill>
                <a:round/>
                <a:headEnd/>
                <a:tailEnd/>
              </a:ln>
            </p:spPr>
            <p:txBody>
              <a:bodyPr/>
              <a:lstStyle/>
              <a:p>
                <a:endParaRPr lang="en-US"/>
              </a:p>
            </p:txBody>
          </p:sp>
          <p:pic>
            <p:nvPicPr>
              <p:cNvPr id="54396" name="Picture 151" descr="tv"/>
              <p:cNvPicPr>
                <a:picLocks noChangeAspect="1" noChangeArrowheads="1"/>
              </p:cNvPicPr>
              <p:nvPr/>
            </p:nvPicPr>
            <p:blipFill>
              <a:blip r:embed="rId4" cstate="print"/>
              <a:srcRect/>
              <a:stretch>
                <a:fillRect/>
              </a:stretch>
            </p:blipFill>
            <p:spPr bwMode="auto">
              <a:xfrm>
                <a:off x="2" y="1737"/>
                <a:ext cx="476" cy="425"/>
              </a:xfrm>
              <a:prstGeom prst="rect">
                <a:avLst/>
              </a:prstGeom>
              <a:noFill/>
              <a:ln w="9525">
                <a:noFill/>
                <a:miter lim="800000"/>
                <a:headEnd/>
                <a:tailEnd/>
              </a:ln>
            </p:spPr>
          </p:pic>
        </p:grpSp>
      </p:grpSp>
      <p:grpSp>
        <p:nvGrpSpPr>
          <p:cNvPr id="54288" name="Group 152"/>
          <p:cNvGrpSpPr>
            <a:grpSpLocks/>
          </p:cNvGrpSpPr>
          <p:nvPr/>
        </p:nvGrpSpPr>
        <p:grpSpPr bwMode="auto">
          <a:xfrm>
            <a:off x="3630613" y="2319338"/>
            <a:ext cx="850900" cy="527050"/>
            <a:chOff x="-490" y="1664"/>
            <a:chExt cx="1429" cy="842"/>
          </a:xfrm>
        </p:grpSpPr>
        <p:sp>
          <p:nvSpPr>
            <p:cNvPr id="54371" name="AutoShape 153"/>
            <p:cNvSpPr>
              <a:spLocks noChangeArrowheads="1"/>
            </p:cNvSpPr>
            <p:nvPr/>
          </p:nvSpPr>
          <p:spPr bwMode="auto">
            <a:xfrm>
              <a:off x="-490" y="1664"/>
              <a:ext cx="1429" cy="294"/>
            </a:xfrm>
            <a:prstGeom prst="triangle">
              <a:avLst>
                <a:gd name="adj" fmla="val 50000"/>
              </a:avLst>
            </a:prstGeom>
            <a:solidFill>
              <a:srgbClr val="DDDDDD"/>
            </a:solidFill>
            <a:ln w="9525">
              <a:noFill/>
              <a:miter lim="800000"/>
              <a:headEnd/>
              <a:tailEnd/>
            </a:ln>
          </p:spPr>
          <p:txBody>
            <a:bodyPr wrap="none" anchor="ctr"/>
            <a:lstStyle/>
            <a:p>
              <a:endParaRPr lang="en-US"/>
            </a:p>
          </p:txBody>
        </p:sp>
        <p:grpSp>
          <p:nvGrpSpPr>
            <p:cNvPr id="54372" name="Group 154"/>
            <p:cNvGrpSpPr>
              <a:grpSpLocks/>
            </p:cNvGrpSpPr>
            <p:nvPr/>
          </p:nvGrpSpPr>
          <p:grpSpPr bwMode="auto">
            <a:xfrm>
              <a:off x="-427" y="1737"/>
              <a:ext cx="1217" cy="769"/>
              <a:chOff x="-427" y="1737"/>
              <a:chExt cx="1217" cy="769"/>
            </a:xfrm>
          </p:grpSpPr>
          <p:sp>
            <p:nvSpPr>
              <p:cNvPr id="54373" name="Rectangle 155"/>
              <p:cNvSpPr>
                <a:spLocks noChangeArrowheads="1"/>
              </p:cNvSpPr>
              <p:nvPr/>
            </p:nvSpPr>
            <p:spPr bwMode="auto">
              <a:xfrm>
                <a:off x="-338" y="1923"/>
                <a:ext cx="1128" cy="583"/>
              </a:xfrm>
              <a:prstGeom prst="rect">
                <a:avLst/>
              </a:prstGeom>
              <a:solidFill>
                <a:srgbClr val="DDDDDD"/>
              </a:solidFill>
              <a:ln w="9525">
                <a:noFill/>
                <a:miter lim="800000"/>
                <a:headEnd/>
                <a:tailEnd/>
              </a:ln>
            </p:spPr>
            <p:txBody>
              <a:bodyPr wrap="none" anchor="ctr"/>
              <a:lstStyle/>
              <a:p>
                <a:endParaRPr lang="en-US"/>
              </a:p>
            </p:txBody>
          </p:sp>
          <p:sp>
            <p:nvSpPr>
              <p:cNvPr id="54374" name="Line 7"/>
              <p:cNvSpPr>
                <a:spLocks noChangeShapeType="1"/>
              </p:cNvSpPr>
              <p:nvPr/>
            </p:nvSpPr>
            <p:spPr bwMode="auto">
              <a:xfrm flipV="1">
                <a:off x="-150" y="2270"/>
                <a:ext cx="230" cy="1"/>
              </a:xfrm>
              <a:prstGeom prst="line">
                <a:avLst/>
              </a:prstGeom>
              <a:noFill/>
              <a:ln w="9525">
                <a:solidFill>
                  <a:schemeClr val="tx1"/>
                </a:solidFill>
                <a:round/>
                <a:headEnd/>
                <a:tailEnd/>
              </a:ln>
            </p:spPr>
            <p:txBody>
              <a:bodyPr wrap="none"/>
              <a:lstStyle/>
              <a:p>
                <a:endParaRPr lang="en-US"/>
              </a:p>
            </p:txBody>
          </p:sp>
          <p:grpSp>
            <p:nvGrpSpPr>
              <p:cNvPr id="54375" name="Group 157"/>
              <p:cNvGrpSpPr>
                <a:grpSpLocks/>
              </p:cNvGrpSpPr>
              <p:nvPr/>
            </p:nvGrpSpPr>
            <p:grpSpPr bwMode="auto">
              <a:xfrm>
                <a:off x="68" y="2192"/>
                <a:ext cx="387" cy="139"/>
                <a:chOff x="322" y="890"/>
                <a:chExt cx="872" cy="339"/>
              </a:xfrm>
            </p:grpSpPr>
            <p:sp>
              <p:nvSpPr>
                <p:cNvPr id="54381" name="Rectangle 158"/>
                <p:cNvSpPr>
                  <a:spLocks noChangeArrowheads="1"/>
                </p:cNvSpPr>
                <p:nvPr/>
              </p:nvSpPr>
              <p:spPr bwMode="auto">
                <a:xfrm>
                  <a:off x="320" y="1000"/>
                  <a:ext cx="871" cy="229"/>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54382" name="Rectangle 159"/>
                <p:cNvSpPr>
                  <a:spLocks noChangeArrowheads="1"/>
                </p:cNvSpPr>
                <p:nvPr/>
              </p:nvSpPr>
              <p:spPr bwMode="auto">
                <a:xfrm>
                  <a:off x="392" y="1074"/>
                  <a:ext cx="54" cy="56"/>
                </a:xfrm>
                <a:prstGeom prst="rect">
                  <a:avLst/>
                </a:prstGeom>
                <a:solidFill>
                  <a:srgbClr val="FF0000"/>
                </a:solidFill>
                <a:ln w="9525">
                  <a:noFill/>
                  <a:miter lim="800000"/>
                  <a:headEnd/>
                  <a:tailEnd/>
                </a:ln>
              </p:spPr>
              <p:txBody>
                <a:bodyPr wrap="none" anchor="ctr"/>
                <a:lstStyle/>
                <a:p>
                  <a:endParaRPr lang="en-US"/>
                </a:p>
              </p:txBody>
            </p:sp>
            <p:sp>
              <p:nvSpPr>
                <p:cNvPr id="54383" name="Rectangle 160"/>
                <p:cNvSpPr>
                  <a:spLocks noChangeArrowheads="1"/>
                </p:cNvSpPr>
                <p:nvPr/>
              </p:nvSpPr>
              <p:spPr bwMode="auto">
                <a:xfrm>
                  <a:off x="464" y="1074"/>
                  <a:ext cx="54" cy="56"/>
                </a:xfrm>
                <a:prstGeom prst="rect">
                  <a:avLst/>
                </a:prstGeom>
                <a:solidFill>
                  <a:srgbClr val="33CC33"/>
                </a:solidFill>
                <a:ln w="9525">
                  <a:noFill/>
                  <a:miter lim="800000"/>
                  <a:headEnd/>
                  <a:tailEnd/>
                </a:ln>
              </p:spPr>
              <p:txBody>
                <a:bodyPr wrap="none" anchor="ctr"/>
                <a:lstStyle/>
                <a:p>
                  <a:endParaRPr lang="en-US"/>
                </a:p>
              </p:txBody>
            </p:sp>
            <p:sp>
              <p:nvSpPr>
                <p:cNvPr id="54384" name="Rectangle 161"/>
                <p:cNvSpPr>
                  <a:spLocks noChangeArrowheads="1"/>
                </p:cNvSpPr>
                <p:nvPr/>
              </p:nvSpPr>
              <p:spPr bwMode="auto">
                <a:xfrm>
                  <a:off x="536" y="1068"/>
                  <a:ext cx="60" cy="56"/>
                </a:xfrm>
                <a:prstGeom prst="rect">
                  <a:avLst/>
                </a:prstGeom>
                <a:solidFill>
                  <a:srgbClr val="FF0000"/>
                </a:solidFill>
                <a:ln w="9525">
                  <a:noFill/>
                  <a:miter lim="800000"/>
                  <a:headEnd/>
                  <a:tailEnd/>
                </a:ln>
              </p:spPr>
              <p:txBody>
                <a:bodyPr wrap="none" anchor="ctr"/>
                <a:lstStyle/>
                <a:p>
                  <a:endParaRPr lang="en-US"/>
                </a:p>
              </p:txBody>
            </p:sp>
            <p:sp>
              <p:nvSpPr>
                <p:cNvPr id="54385" name="Rectangle 162"/>
                <p:cNvSpPr>
                  <a:spLocks noChangeArrowheads="1"/>
                </p:cNvSpPr>
                <p:nvPr/>
              </p:nvSpPr>
              <p:spPr bwMode="auto">
                <a:xfrm>
                  <a:off x="615" y="1068"/>
                  <a:ext cx="54" cy="56"/>
                </a:xfrm>
                <a:prstGeom prst="rect">
                  <a:avLst/>
                </a:prstGeom>
                <a:solidFill>
                  <a:srgbClr val="FF0000"/>
                </a:solidFill>
                <a:ln w="9525">
                  <a:noFill/>
                  <a:miter lim="800000"/>
                  <a:headEnd/>
                  <a:tailEnd/>
                </a:ln>
              </p:spPr>
              <p:txBody>
                <a:bodyPr wrap="none" anchor="ctr"/>
                <a:lstStyle/>
                <a:p>
                  <a:endParaRPr lang="en-US"/>
                </a:p>
              </p:txBody>
            </p:sp>
            <p:sp>
              <p:nvSpPr>
                <p:cNvPr id="54386" name="AutoShape 163"/>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54376" name="Picture 164" descr="desktop_computer_stylized_small"/>
              <p:cNvPicPr>
                <a:picLocks noChangeAspect="1" noChangeArrowheads="1"/>
              </p:cNvPicPr>
              <p:nvPr/>
            </p:nvPicPr>
            <p:blipFill>
              <a:blip r:embed="rId3" cstate="print"/>
              <a:srcRect/>
              <a:stretch>
                <a:fillRect/>
              </a:stretch>
            </p:blipFill>
            <p:spPr bwMode="auto">
              <a:xfrm>
                <a:off x="-427" y="2049"/>
                <a:ext cx="447" cy="411"/>
              </a:xfrm>
              <a:prstGeom prst="rect">
                <a:avLst/>
              </a:prstGeom>
              <a:noFill/>
              <a:ln w="9525">
                <a:noFill/>
                <a:miter lim="800000"/>
                <a:headEnd/>
                <a:tailEnd/>
              </a:ln>
            </p:spPr>
          </p:pic>
          <p:sp>
            <p:nvSpPr>
              <p:cNvPr id="54377" name="Rectangle 165"/>
              <p:cNvSpPr>
                <a:spLocks noChangeArrowheads="1"/>
              </p:cNvSpPr>
              <p:nvPr/>
            </p:nvSpPr>
            <p:spPr bwMode="auto">
              <a:xfrm>
                <a:off x="528" y="2232"/>
                <a:ext cx="104" cy="91"/>
              </a:xfrm>
              <a:prstGeom prst="rect">
                <a:avLst/>
              </a:prstGeom>
              <a:solidFill>
                <a:srgbClr val="000099"/>
              </a:solidFill>
              <a:ln w="9525">
                <a:solidFill>
                  <a:schemeClr val="tx1"/>
                </a:solidFill>
                <a:miter lim="800000"/>
                <a:headEnd/>
                <a:tailEnd/>
              </a:ln>
            </p:spPr>
            <p:txBody>
              <a:bodyPr wrap="none" anchor="ctr"/>
              <a:lstStyle/>
              <a:p>
                <a:endParaRPr lang="en-US"/>
              </a:p>
            </p:txBody>
          </p:sp>
          <p:sp>
            <p:nvSpPr>
              <p:cNvPr id="54378" name="Freeform 166"/>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chemeClr val="tx1"/>
                </a:solidFill>
                <a:round/>
                <a:headEnd/>
                <a:tailEnd/>
              </a:ln>
            </p:spPr>
            <p:txBody>
              <a:bodyPr/>
              <a:lstStyle/>
              <a:p>
                <a:endParaRPr lang="en-US"/>
              </a:p>
            </p:txBody>
          </p:sp>
          <p:sp>
            <p:nvSpPr>
              <p:cNvPr id="54379" name="Line 167"/>
              <p:cNvSpPr>
                <a:spLocks noChangeShapeType="1"/>
              </p:cNvSpPr>
              <p:nvPr/>
            </p:nvSpPr>
            <p:spPr bwMode="auto">
              <a:xfrm flipH="1">
                <a:off x="470" y="2270"/>
                <a:ext cx="152" cy="0"/>
              </a:xfrm>
              <a:prstGeom prst="line">
                <a:avLst/>
              </a:prstGeom>
              <a:noFill/>
              <a:ln w="9525">
                <a:solidFill>
                  <a:schemeClr val="tx1"/>
                </a:solidFill>
                <a:round/>
                <a:headEnd/>
                <a:tailEnd/>
              </a:ln>
            </p:spPr>
            <p:txBody>
              <a:bodyPr/>
              <a:lstStyle/>
              <a:p>
                <a:endParaRPr lang="en-US"/>
              </a:p>
            </p:txBody>
          </p:sp>
          <p:pic>
            <p:nvPicPr>
              <p:cNvPr id="54380" name="Picture 168" descr="tv"/>
              <p:cNvPicPr>
                <a:picLocks noChangeAspect="1" noChangeArrowheads="1"/>
              </p:cNvPicPr>
              <p:nvPr/>
            </p:nvPicPr>
            <p:blipFill>
              <a:blip r:embed="rId4" cstate="print"/>
              <a:srcRect/>
              <a:stretch>
                <a:fillRect/>
              </a:stretch>
            </p:blipFill>
            <p:spPr bwMode="auto">
              <a:xfrm>
                <a:off x="2" y="1737"/>
                <a:ext cx="476" cy="425"/>
              </a:xfrm>
              <a:prstGeom prst="rect">
                <a:avLst/>
              </a:prstGeom>
              <a:noFill/>
              <a:ln w="9525">
                <a:noFill/>
                <a:miter lim="800000"/>
                <a:headEnd/>
                <a:tailEnd/>
              </a:ln>
            </p:spPr>
          </p:pic>
        </p:grpSp>
      </p:grpSp>
      <p:sp>
        <p:nvSpPr>
          <p:cNvPr id="54289" name="Line 169"/>
          <p:cNvSpPr>
            <a:spLocks noChangeShapeType="1"/>
          </p:cNvSpPr>
          <p:nvPr/>
        </p:nvSpPr>
        <p:spPr bwMode="auto">
          <a:xfrm>
            <a:off x="2217738" y="2212975"/>
            <a:ext cx="3690937" cy="0"/>
          </a:xfrm>
          <a:prstGeom prst="line">
            <a:avLst/>
          </a:prstGeom>
          <a:noFill/>
          <a:ln w="19050">
            <a:solidFill>
              <a:schemeClr val="tx1"/>
            </a:solidFill>
            <a:round/>
            <a:headEnd/>
            <a:tailEnd/>
          </a:ln>
        </p:spPr>
        <p:txBody>
          <a:bodyPr/>
          <a:lstStyle/>
          <a:p>
            <a:endParaRPr lang="en-US"/>
          </a:p>
        </p:txBody>
      </p:sp>
      <p:grpSp>
        <p:nvGrpSpPr>
          <p:cNvPr id="54290" name="Group 170"/>
          <p:cNvGrpSpPr>
            <a:grpSpLocks/>
          </p:cNvGrpSpPr>
          <p:nvPr/>
        </p:nvGrpSpPr>
        <p:grpSpPr bwMode="auto">
          <a:xfrm>
            <a:off x="4719638" y="1471613"/>
            <a:ext cx="850900" cy="527050"/>
            <a:chOff x="-490" y="1664"/>
            <a:chExt cx="1429" cy="842"/>
          </a:xfrm>
        </p:grpSpPr>
        <p:sp>
          <p:nvSpPr>
            <p:cNvPr id="54355" name="AutoShape 171"/>
            <p:cNvSpPr>
              <a:spLocks noChangeArrowheads="1"/>
            </p:cNvSpPr>
            <p:nvPr/>
          </p:nvSpPr>
          <p:spPr bwMode="auto">
            <a:xfrm>
              <a:off x="-490" y="1664"/>
              <a:ext cx="1429" cy="294"/>
            </a:xfrm>
            <a:prstGeom prst="triangle">
              <a:avLst>
                <a:gd name="adj" fmla="val 50000"/>
              </a:avLst>
            </a:prstGeom>
            <a:solidFill>
              <a:srgbClr val="DDDDDD"/>
            </a:solidFill>
            <a:ln w="9525">
              <a:noFill/>
              <a:miter lim="800000"/>
              <a:headEnd/>
              <a:tailEnd/>
            </a:ln>
          </p:spPr>
          <p:txBody>
            <a:bodyPr wrap="none" anchor="ctr"/>
            <a:lstStyle/>
            <a:p>
              <a:endParaRPr lang="en-US"/>
            </a:p>
          </p:txBody>
        </p:sp>
        <p:grpSp>
          <p:nvGrpSpPr>
            <p:cNvPr id="54356" name="Group 172"/>
            <p:cNvGrpSpPr>
              <a:grpSpLocks/>
            </p:cNvGrpSpPr>
            <p:nvPr/>
          </p:nvGrpSpPr>
          <p:grpSpPr bwMode="auto">
            <a:xfrm>
              <a:off x="-427" y="1737"/>
              <a:ext cx="1217" cy="769"/>
              <a:chOff x="-427" y="1737"/>
              <a:chExt cx="1217" cy="769"/>
            </a:xfrm>
          </p:grpSpPr>
          <p:sp>
            <p:nvSpPr>
              <p:cNvPr id="54357" name="Rectangle 173"/>
              <p:cNvSpPr>
                <a:spLocks noChangeArrowheads="1"/>
              </p:cNvSpPr>
              <p:nvPr/>
            </p:nvSpPr>
            <p:spPr bwMode="auto">
              <a:xfrm>
                <a:off x="-338" y="1923"/>
                <a:ext cx="1128" cy="583"/>
              </a:xfrm>
              <a:prstGeom prst="rect">
                <a:avLst/>
              </a:prstGeom>
              <a:solidFill>
                <a:srgbClr val="DDDDDD"/>
              </a:solidFill>
              <a:ln w="9525">
                <a:noFill/>
                <a:miter lim="800000"/>
                <a:headEnd/>
                <a:tailEnd/>
              </a:ln>
            </p:spPr>
            <p:txBody>
              <a:bodyPr wrap="none" anchor="ctr"/>
              <a:lstStyle/>
              <a:p>
                <a:endParaRPr lang="en-US"/>
              </a:p>
            </p:txBody>
          </p:sp>
          <p:sp>
            <p:nvSpPr>
              <p:cNvPr id="54358" name="Line 7"/>
              <p:cNvSpPr>
                <a:spLocks noChangeShapeType="1"/>
              </p:cNvSpPr>
              <p:nvPr/>
            </p:nvSpPr>
            <p:spPr bwMode="auto">
              <a:xfrm flipV="1">
                <a:off x="-150" y="2270"/>
                <a:ext cx="230" cy="1"/>
              </a:xfrm>
              <a:prstGeom prst="line">
                <a:avLst/>
              </a:prstGeom>
              <a:noFill/>
              <a:ln w="9525">
                <a:solidFill>
                  <a:schemeClr val="tx1"/>
                </a:solidFill>
                <a:round/>
                <a:headEnd/>
                <a:tailEnd/>
              </a:ln>
            </p:spPr>
            <p:txBody>
              <a:bodyPr wrap="none"/>
              <a:lstStyle/>
              <a:p>
                <a:endParaRPr lang="en-US"/>
              </a:p>
            </p:txBody>
          </p:sp>
          <p:grpSp>
            <p:nvGrpSpPr>
              <p:cNvPr id="54359" name="Group 175"/>
              <p:cNvGrpSpPr>
                <a:grpSpLocks/>
              </p:cNvGrpSpPr>
              <p:nvPr/>
            </p:nvGrpSpPr>
            <p:grpSpPr bwMode="auto">
              <a:xfrm>
                <a:off x="68" y="2192"/>
                <a:ext cx="387" cy="139"/>
                <a:chOff x="322" y="890"/>
                <a:chExt cx="872" cy="339"/>
              </a:xfrm>
            </p:grpSpPr>
            <p:sp>
              <p:nvSpPr>
                <p:cNvPr id="54365" name="Rectangle 176"/>
                <p:cNvSpPr>
                  <a:spLocks noChangeArrowheads="1"/>
                </p:cNvSpPr>
                <p:nvPr/>
              </p:nvSpPr>
              <p:spPr bwMode="auto">
                <a:xfrm>
                  <a:off x="320" y="1000"/>
                  <a:ext cx="871" cy="229"/>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54366" name="Rectangle 177"/>
                <p:cNvSpPr>
                  <a:spLocks noChangeArrowheads="1"/>
                </p:cNvSpPr>
                <p:nvPr/>
              </p:nvSpPr>
              <p:spPr bwMode="auto">
                <a:xfrm>
                  <a:off x="392" y="1074"/>
                  <a:ext cx="54" cy="56"/>
                </a:xfrm>
                <a:prstGeom prst="rect">
                  <a:avLst/>
                </a:prstGeom>
                <a:solidFill>
                  <a:srgbClr val="FF0000"/>
                </a:solidFill>
                <a:ln w="9525">
                  <a:noFill/>
                  <a:miter lim="800000"/>
                  <a:headEnd/>
                  <a:tailEnd/>
                </a:ln>
              </p:spPr>
              <p:txBody>
                <a:bodyPr wrap="none" anchor="ctr"/>
                <a:lstStyle/>
                <a:p>
                  <a:endParaRPr lang="en-US"/>
                </a:p>
              </p:txBody>
            </p:sp>
            <p:sp>
              <p:nvSpPr>
                <p:cNvPr id="54367" name="Rectangle 178"/>
                <p:cNvSpPr>
                  <a:spLocks noChangeArrowheads="1"/>
                </p:cNvSpPr>
                <p:nvPr/>
              </p:nvSpPr>
              <p:spPr bwMode="auto">
                <a:xfrm>
                  <a:off x="464" y="1074"/>
                  <a:ext cx="54" cy="56"/>
                </a:xfrm>
                <a:prstGeom prst="rect">
                  <a:avLst/>
                </a:prstGeom>
                <a:solidFill>
                  <a:srgbClr val="33CC33"/>
                </a:solidFill>
                <a:ln w="9525">
                  <a:noFill/>
                  <a:miter lim="800000"/>
                  <a:headEnd/>
                  <a:tailEnd/>
                </a:ln>
              </p:spPr>
              <p:txBody>
                <a:bodyPr wrap="none" anchor="ctr"/>
                <a:lstStyle/>
                <a:p>
                  <a:endParaRPr lang="en-US"/>
                </a:p>
              </p:txBody>
            </p:sp>
            <p:sp>
              <p:nvSpPr>
                <p:cNvPr id="54368" name="Rectangle 179"/>
                <p:cNvSpPr>
                  <a:spLocks noChangeArrowheads="1"/>
                </p:cNvSpPr>
                <p:nvPr/>
              </p:nvSpPr>
              <p:spPr bwMode="auto">
                <a:xfrm>
                  <a:off x="536" y="1068"/>
                  <a:ext cx="60" cy="56"/>
                </a:xfrm>
                <a:prstGeom prst="rect">
                  <a:avLst/>
                </a:prstGeom>
                <a:solidFill>
                  <a:srgbClr val="FF0000"/>
                </a:solidFill>
                <a:ln w="9525">
                  <a:noFill/>
                  <a:miter lim="800000"/>
                  <a:headEnd/>
                  <a:tailEnd/>
                </a:ln>
              </p:spPr>
              <p:txBody>
                <a:bodyPr wrap="none" anchor="ctr"/>
                <a:lstStyle/>
                <a:p>
                  <a:endParaRPr lang="en-US"/>
                </a:p>
              </p:txBody>
            </p:sp>
            <p:sp>
              <p:nvSpPr>
                <p:cNvPr id="54369" name="Rectangle 180"/>
                <p:cNvSpPr>
                  <a:spLocks noChangeArrowheads="1"/>
                </p:cNvSpPr>
                <p:nvPr/>
              </p:nvSpPr>
              <p:spPr bwMode="auto">
                <a:xfrm>
                  <a:off x="615" y="1068"/>
                  <a:ext cx="54" cy="56"/>
                </a:xfrm>
                <a:prstGeom prst="rect">
                  <a:avLst/>
                </a:prstGeom>
                <a:solidFill>
                  <a:srgbClr val="FF0000"/>
                </a:solidFill>
                <a:ln w="9525">
                  <a:noFill/>
                  <a:miter lim="800000"/>
                  <a:headEnd/>
                  <a:tailEnd/>
                </a:ln>
              </p:spPr>
              <p:txBody>
                <a:bodyPr wrap="none" anchor="ctr"/>
                <a:lstStyle/>
                <a:p>
                  <a:endParaRPr lang="en-US"/>
                </a:p>
              </p:txBody>
            </p:sp>
            <p:sp>
              <p:nvSpPr>
                <p:cNvPr id="54370" name="AutoShape 181"/>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pic>
            <p:nvPicPr>
              <p:cNvPr id="54360" name="Picture 182" descr="desktop_computer_stylized_small"/>
              <p:cNvPicPr>
                <a:picLocks noChangeAspect="1" noChangeArrowheads="1"/>
              </p:cNvPicPr>
              <p:nvPr/>
            </p:nvPicPr>
            <p:blipFill>
              <a:blip r:embed="rId3" cstate="print"/>
              <a:srcRect/>
              <a:stretch>
                <a:fillRect/>
              </a:stretch>
            </p:blipFill>
            <p:spPr bwMode="auto">
              <a:xfrm>
                <a:off x="-427" y="2049"/>
                <a:ext cx="447" cy="411"/>
              </a:xfrm>
              <a:prstGeom prst="rect">
                <a:avLst/>
              </a:prstGeom>
              <a:noFill/>
              <a:ln w="9525">
                <a:noFill/>
                <a:miter lim="800000"/>
                <a:headEnd/>
                <a:tailEnd/>
              </a:ln>
            </p:spPr>
          </p:pic>
          <p:sp>
            <p:nvSpPr>
              <p:cNvPr id="54361" name="Rectangle 183"/>
              <p:cNvSpPr>
                <a:spLocks noChangeArrowheads="1"/>
              </p:cNvSpPr>
              <p:nvPr/>
            </p:nvSpPr>
            <p:spPr bwMode="auto">
              <a:xfrm>
                <a:off x="528" y="2232"/>
                <a:ext cx="104" cy="91"/>
              </a:xfrm>
              <a:prstGeom prst="rect">
                <a:avLst/>
              </a:prstGeom>
              <a:solidFill>
                <a:srgbClr val="000099"/>
              </a:solidFill>
              <a:ln w="9525">
                <a:solidFill>
                  <a:schemeClr val="tx1"/>
                </a:solidFill>
                <a:miter lim="800000"/>
                <a:headEnd/>
                <a:tailEnd/>
              </a:ln>
            </p:spPr>
            <p:txBody>
              <a:bodyPr wrap="none" anchor="ctr"/>
              <a:lstStyle/>
              <a:p>
                <a:endParaRPr lang="en-US"/>
              </a:p>
            </p:txBody>
          </p:sp>
          <p:sp>
            <p:nvSpPr>
              <p:cNvPr id="54362" name="Freeform 184"/>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chemeClr val="tx1"/>
                </a:solidFill>
                <a:round/>
                <a:headEnd/>
                <a:tailEnd/>
              </a:ln>
            </p:spPr>
            <p:txBody>
              <a:bodyPr/>
              <a:lstStyle/>
              <a:p>
                <a:endParaRPr lang="en-US"/>
              </a:p>
            </p:txBody>
          </p:sp>
          <p:sp>
            <p:nvSpPr>
              <p:cNvPr id="54363" name="Line 185"/>
              <p:cNvSpPr>
                <a:spLocks noChangeShapeType="1"/>
              </p:cNvSpPr>
              <p:nvPr/>
            </p:nvSpPr>
            <p:spPr bwMode="auto">
              <a:xfrm flipH="1">
                <a:off x="470" y="2270"/>
                <a:ext cx="152" cy="0"/>
              </a:xfrm>
              <a:prstGeom prst="line">
                <a:avLst/>
              </a:prstGeom>
              <a:noFill/>
              <a:ln w="9525">
                <a:solidFill>
                  <a:schemeClr val="tx1"/>
                </a:solidFill>
                <a:round/>
                <a:headEnd/>
                <a:tailEnd/>
              </a:ln>
            </p:spPr>
            <p:txBody>
              <a:bodyPr/>
              <a:lstStyle/>
              <a:p>
                <a:endParaRPr lang="en-US"/>
              </a:p>
            </p:txBody>
          </p:sp>
          <p:pic>
            <p:nvPicPr>
              <p:cNvPr id="54364" name="Picture 186" descr="tv"/>
              <p:cNvPicPr>
                <a:picLocks noChangeAspect="1" noChangeArrowheads="1"/>
              </p:cNvPicPr>
              <p:nvPr/>
            </p:nvPicPr>
            <p:blipFill>
              <a:blip r:embed="rId4" cstate="print"/>
              <a:srcRect/>
              <a:stretch>
                <a:fillRect/>
              </a:stretch>
            </p:blipFill>
            <p:spPr bwMode="auto">
              <a:xfrm>
                <a:off x="2" y="1737"/>
                <a:ext cx="476" cy="425"/>
              </a:xfrm>
              <a:prstGeom prst="rect">
                <a:avLst/>
              </a:prstGeom>
              <a:noFill/>
              <a:ln w="9525">
                <a:noFill/>
                <a:miter lim="800000"/>
                <a:headEnd/>
                <a:tailEnd/>
              </a:ln>
            </p:spPr>
          </p:pic>
        </p:grpSp>
      </p:grpSp>
      <p:sp>
        <p:nvSpPr>
          <p:cNvPr id="54291" name="Text Box 204"/>
          <p:cNvSpPr txBox="1">
            <a:spLocks noChangeArrowheads="1"/>
          </p:cNvSpPr>
          <p:nvPr/>
        </p:nvSpPr>
        <p:spPr bwMode="auto">
          <a:xfrm>
            <a:off x="4330700" y="1541463"/>
            <a:ext cx="488950" cy="457200"/>
          </a:xfrm>
          <a:prstGeom prst="rect">
            <a:avLst/>
          </a:prstGeom>
          <a:noFill/>
          <a:ln w="9525">
            <a:noFill/>
            <a:miter lim="800000"/>
            <a:headEnd/>
            <a:tailEnd/>
          </a:ln>
        </p:spPr>
        <p:txBody>
          <a:bodyPr wrap="none">
            <a:spAutoFit/>
          </a:bodyPr>
          <a:lstStyle/>
          <a:p>
            <a:r>
              <a:rPr lang="en-US">
                <a:solidFill>
                  <a:srgbClr val="969696"/>
                </a:solidFill>
                <a:latin typeface="Times New Roman" pitchFamily="18" charset="0"/>
              </a:rPr>
              <a:t>…</a:t>
            </a:r>
          </a:p>
        </p:txBody>
      </p:sp>
      <p:sp>
        <p:nvSpPr>
          <p:cNvPr id="54292" name="Line 205"/>
          <p:cNvSpPr>
            <a:spLocks noChangeShapeType="1"/>
          </p:cNvSpPr>
          <p:nvPr/>
        </p:nvSpPr>
        <p:spPr bwMode="auto">
          <a:xfrm flipH="1">
            <a:off x="3311525" y="1882775"/>
            <a:ext cx="3175" cy="333375"/>
          </a:xfrm>
          <a:prstGeom prst="line">
            <a:avLst/>
          </a:prstGeom>
          <a:noFill/>
          <a:ln w="9525">
            <a:solidFill>
              <a:schemeClr val="tx1"/>
            </a:solidFill>
            <a:round/>
            <a:headEnd/>
            <a:tailEnd/>
          </a:ln>
        </p:spPr>
        <p:txBody>
          <a:bodyPr/>
          <a:lstStyle/>
          <a:p>
            <a:endParaRPr lang="en-US"/>
          </a:p>
        </p:txBody>
      </p:sp>
      <p:sp>
        <p:nvSpPr>
          <p:cNvPr id="54293" name="Line 206"/>
          <p:cNvSpPr>
            <a:spLocks noChangeShapeType="1"/>
          </p:cNvSpPr>
          <p:nvPr/>
        </p:nvSpPr>
        <p:spPr bwMode="auto">
          <a:xfrm flipH="1">
            <a:off x="4216400" y="1882775"/>
            <a:ext cx="3175" cy="333375"/>
          </a:xfrm>
          <a:prstGeom prst="line">
            <a:avLst/>
          </a:prstGeom>
          <a:noFill/>
          <a:ln w="9525">
            <a:solidFill>
              <a:schemeClr val="tx1"/>
            </a:solidFill>
            <a:round/>
            <a:headEnd/>
            <a:tailEnd/>
          </a:ln>
        </p:spPr>
        <p:txBody>
          <a:bodyPr/>
          <a:lstStyle/>
          <a:p>
            <a:endParaRPr lang="en-US"/>
          </a:p>
        </p:txBody>
      </p:sp>
      <p:sp>
        <p:nvSpPr>
          <p:cNvPr id="54294" name="Line 207"/>
          <p:cNvSpPr>
            <a:spLocks noChangeShapeType="1"/>
          </p:cNvSpPr>
          <p:nvPr/>
        </p:nvSpPr>
        <p:spPr bwMode="auto">
          <a:xfrm flipH="1">
            <a:off x="5353050" y="1882775"/>
            <a:ext cx="3175" cy="333375"/>
          </a:xfrm>
          <a:prstGeom prst="line">
            <a:avLst/>
          </a:prstGeom>
          <a:noFill/>
          <a:ln w="9525">
            <a:solidFill>
              <a:schemeClr val="tx1"/>
            </a:solidFill>
            <a:round/>
            <a:headEnd/>
            <a:tailEnd/>
          </a:ln>
        </p:spPr>
        <p:txBody>
          <a:bodyPr/>
          <a:lstStyle/>
          <a:p>
            <a:endParaRPr lang="en-US"/>
          </a:p>
        </p:txBody>
      </p:sp>
      <p:sp>
        <p:nvSpPr>
          <p:cNvPr id="54295" name="Freeform 208"/>
          <p:cNvSpPr>
            <a:spLocks/>
          </p:cNvSpPr>
          <p:nvPr/>
        </p:nvSpPr>
        <p:spPr bwMode="auto">
          <a:xfrm>
            <a:off x="4302125" y="2219325"/>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chemeClr val="tx1"/>
            </a:solidFill>
            <a:round/>
            <a:headEnd/>
            <a:tailEnd/>
          </a:ln>
        </p:spPr>
        <p:txBody>
          <a:bodyPr/>
          <a:lstStyle/>
          <a:p>
            <a:endParaRPr lang="en-US"/>
          </a:p>
        </p:txBody>
      </p:sp>
      <p:sp>
        <p:nvSpPr>
          <p:cNvPr id="54296" name="Freeform 209"/>
          <p:cNvSpPr>
            <a:spLocks/>
          </p:cNvSpPr>
          <p:nvPr/>
        </p:nvSpPr>
        <p:spPr bwMode="auto">
          <a:xfrm>
            <a:off x="3435350" y="2212975"/>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chemeClr val="tx1"/>
            </a:solidFill>
            <a:round/>
            <a:headEnd/>
            <a:tailEnd/>
          </a:ln>
        </p:spPr>
        <p:txBody>
          <a:bodyPr/>
          <a:lstStyle/>
          <a:p>
            <a:endParaRPr lang="en-US"/>
          </a:p>
        </p:txBody>
      </p:sp>
      <p:sp>
        <p:nvSpPr>
          <p:cNvPr id="54297" name="Rectangle 44"/>
          <p:cNvSpPr>
            <a:spLocks noChangeArrowheads="1"/>
          </p:cNvSpPr>
          <p:nvPr/>
        </p:nvSpPr>
        <p:spPr bwMode="auto">
          <a:xfrm>
            <a:off x="5646738" y="1787525"/>
            <a:ext cx="955675" cy="700088"/>
          </a:xfrm>
          <a:prstGeom prst="rect">
            <a:avLst/>
          </a:prstGeom>
          <a:noFill/>
          <a:ln w="9525">
            <a:solidFill>
              <a:schemeClr val="tx1"/>
            </a:solidFill>
            <a:prstDash val="dashDot"/>
            <a:miter lim="800000"/>
            <a:headEnd/>
            <a:tailEnd/>
          </a:ln>
        </p:spPr>
        <p:txBody>
          <a:bodyPr wrap="none" anchor="ctr"/>
          <a:lstStyle/>
          <a:p>
            <a:endParaRPr lang="en-US">
              <a:latin typeface="Times New Roman" pitchFamily="18" charset="0"/>
            </a:endParaRPr>
          </a:p>
        </p:txBody>
      </p:sp>
      <p:sp>
        <p:nvSpPr>
          <p:cNvPr id="54298" name="Text Box 45"/>
          <p:cNvSpPr txBox="1">
            <a:spLocks noChangeArrowheads="1"/>
          </p:cNvSpPr>
          <p:nvPr/>
        </p:nvSpPr>
        <p:spPr bwMode="auto">
          <a:xfrm>
            <a:off x="5157788" y="1250950"/>
            <a:ext cx="1925637" cy="287338"/>
          </a:xfrm>
          <a:prstGeom prst="rect">
            <a:avLst/>
          </a:prstGeom>
          <a:noFill/>
          <a:ln w="9525">
            <a:noFill/>
            <a:miter lim="800000"/>
            <a:headEnd/>
            <a:tailEnd/>
          </a:ln>
        </p:spPr>
        <p:txBody>
          <a:bodyPr>
            <a:spAutoFit/>
          </a:bodyPr>
          <a:lstStyle/>
          <a:p>
            <a:pPr algn="ctr">
              <a:lnSpc>
                <a:spcPct val="80000"/>
              </a:lnSpc>
            </a:pPr>
            <a:r>
              <a:rPr lang="en-US" sz="1600"/>
              <a:t>cable headend</a:t>
            </a:r>
          </a:p>
        </p:txBody>
      </p:sp>
      <p:sp>
        <p:nvSpPr>
          <p:cNvPr id="54299" name="Freeform 216"/>
          <p:cNvSpPr>
            <a:spLocks/>
          </p:cNvSpPr>
          <p:nvPr/>
        </p:nvSpPr>
        <p:spPr bwMode="auto">
          <a:xfrm>
            <a:off x="5903913" y="1970088"/>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100000">
                <a:srgbClr val="FFFF99"/>
              </a:gs>
            </a:gsLst>
            <a:lin ang="0" scaled="1"/>
          </a:gradFill>
          <a:ln w="9525">
            <a:solidFill>
              <a:schemeClr val="tx1"/>
            </a:solidFill>
            <a:round/>
            <a:headEnd/>
            <a:tailEnd/>
          </a:ln>
        </p:spPr>
        <p:txBody>
          <a:bodyPr/>
          <a:lstStyle/>
          <a:p>
            <a:endParaRPr lang="en-US"/>
          </a:p>
        </p:txBody>
      </p:sp>
      <p:sp>
        <p:nvSpPr>
          <p:cNvPr id="54300" name="Freeform 217"/>
          <p:cNvSpPr>
            <a:spLocks/>
          </p:cNvSpPr>
          <p:nvPr/>
        </p:nvSpPr>
        <p:spPr bwMode="auto">
          <a:xfrm>
            <a:off x="5905500" y="1905000"/>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FFFF99"/>
          </a:solidFill>
          <a:ln w="9525">
            <a:solidFill>
              <a:schemeClr val="tx1"/>
            </a:solidFill>
            <a:round/>
            <a:headEnd/>
            <a:tailEnd/>
          </a:ln>
        </p:spPr>
        <p:txBody>
          <a:bodyPr/>
          <a:lstStyle/>
          <a:p>
            <a:endParaRPr lang="en-US"/>
          </a:p>
        </p:txBody>
      </p:sp>
      <p:sp>
        <p:nvSpPr>
          <p:cNvPr id="54301" name="Line 218"/>
          <p:cNvSpPr>
            <a:spLocks noChangeShapeType="1"/>
          </p:cNvSpPr>
          <p:nvPr/>
        </p:nvSpPr>
        <p:spPr bwMode="auto">
          <a:xfrm flipH="1">
            <a:off x="6230938" y="2028825"/>
            <a:ext cx="34925" cy="68263"/>
          </a:xfrm>
          <a:prstGeom prst="line">
            <a:avLst/>
          </a:prstGeom>
          <a:noFill/>
          <a:ln w="9525">
            <a:solidFill>
              <a:schemeClr val="tx1"/>
            </a:solidFill>
            <a:round/>
            <a:headEnd/>
            <a:tailEnd/>
          </a:ln>
        </p:spPr>
        <p:txBody>
          <a:bodyPr/>
          <a:lstStyle/>
          <a:p>
            <a:endParaRPr lang="en-US"/>
          </a:p>
        </p:txBody>
      </p:sp>
      <p:sp>
        <p:nvSpPr>
          <p:cNvPr id="54302" name="Line 219"/>
          <p:cNvSpPr>
            <a:spLocks noChangeShapeType="1"/>
          </p:cNvSpPr>
          <p:nvPr/>
        </p:nvSpPr>
        <p:spPr bwMode="auto">
          <a:xfrm>
            <a:off x="5932488" y="2200275"/>
            <a:ext cx="268287" cy="0"/>
          </a:xfrm>
          <a:prstGeom prst="line">
            <a:avLst/>
          </a:prstGeom>
          <a:noFill/>
          <a:ln w="9525">
            <a:solidFill>
              <a:schemeClr val="tx1"/>
            </a:solidFill>
            <a:round/>
            <a:headEnd/>
            <a:tailEnd type="triangle" w="med" len="med"/>
          </a:ln>
        </p:spPr>
        <p:txBody>
          <a:bodyPr/>
          <a:lstStyle/>
          <a:p>
            <a:endParaRPr lang="en-US"/>
          </a:p>
        </p:txBody>
      </p:sp>
      <p:sp>
        <p:nvSpPr>
          <p:cNvPr id="54303" name="Freeform 220"/>
          <p:cNvSpPr>
            <a:spLocks/>
          </p:cNvSpPr>
          <p:nvPr/>
        </p:nvSpPr>
        <p:spPr bwMode="auto">
          <a:xfrm>
            <a:off x="5926138" y="2024063"/>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p:spPr>
        <p:txBody>
          <a:bodyPr/>
          <a:lstStyle/>
          <a:p>
            <a:endParaRPr lang="en-US"/>
          </a:p>
        </p:txBody>
      </p:sp>
      <p:sp>
        <p:nvSpPr>
          <p:cNvPr id="54304" name="Freeform 221"/>
          <p:cNvSpPr>
            <a:spLocks/>
          </p:cNvSpPr>
          <p:nvPr/>
        </p:nvSpPr>
        <p:spPr bwMode="auto">
          <a:xfrm flipV="1">
            <a:off x="5926138" y="2260600"/>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p:spPr>
        <p:txBody>
          <a:bodyPr/>
          <a:lstStyle/>
          <a:p>
            <a:endParaRPr lang="en-US"/>
          </a:p>
        </p:txBody>
      </p:sp>
      <p:sp>
        <p:nvSpPr>
          <p:cNvPr id="54305" name="AutoShape 225"/>
          <p:cNvSpPr>
            <a:spLocks noChangeArrowheads="1"/>
          </p:cNvSpPr>
          <p:nvPr/>
        </p:nvSpPr>
        <p:spPr bwMode="auto">
          <a:xfrm>
            <a:off x="5507038" y="1524000"/>
            <a:ext cx="1206500" cy="261938"/>
          </a:xfrm>
          <a:prstGeom prst="triangle">
            <a:avLst>
              <a:gd name="adj" fmla="val 50000"/>
            </a:avLst>
          </a:prstGeom>
          <a:noFill/>
          <a:ln w="9525">
            <a:solidFill>
              <a:schemeClr val="tx1"/>
            </a:solidFill>
            <a:prstDash val="dashDot"/>
            <a:miter lim="800000"/>
            <a:headEnd/>
            <a:tailEnd/>
          </a:ln>
        </p:spPr>
        <p:txBody>
          <a:bodyPr wrap="none" anchor="ctr"/>
          <a:lstStyle/>
          <a:p>
            <a:endParaRPr lang="en-US"/>
          </a:p>
        </p:txBody>
      </p:sp>
      <p:grpSp>
        <p:nvGrpSpPr>
          <p:cNvPr id="18" name="Group 37"/>
          <p:cNvGrpSpPr>
            <a:grpSpLocks/>
          </p:cNvGrpSpPr>
          <p:nvPr/>
        </p:nvGrpSpPr>
        <p:grpSpPr bwMode="auto">
          <a:xfrm>
            <a:off x="3417888" y="3186113"/>
            <a:ext cx="2043112" cy="958850"/>
            <a:chOff x="2505" y="826"/>
            <a:chExt cx="1287" cy="604"/>
          </a:xfrm>
        </p:grpSpPr>
        <p:sp>
          <p:nvSpPr>
            <p:cNvPr id="54351" name="Line 38"/>
            <p:cNvSpPr>
              <a:spLocks noChangeShapeType="1"/>
            </p:cNvSpPr>
            <p:nvPr/>
          </p:nvSpPr>
          <p:spPr bwMode="auto">
            <a:xfrm flipH="1">
              <a:off x="2505" y="1115"/>
              <a:ext cx="128" cy="293"/>
            </a:xfrm>
            <a:prstGeom prst="line">
              <a:avLst/>
            </a:prstGeom>
            <a:noFill/>
            <a:ln w="9525">
              <a:solidFill>
                <a:schemeClr val="tx1"/>
              </a:solidFill>
              <a:round/>
              <a:headEnd/>
              <a:tailEnd type="triangle" w="med" len="med"/>
            </a:ln>
          </p:spPr>
          <p:txBody>
            <a:bodyPr/>
            <a:lstStyle/>
            <a:p>
              <a:endParaRPr lang="en-US"/>
            </a:p>
          </p:txBody>
        </p:sp>
        <p:sp>
          <p:nvSpPr>
            <p:cNvPr id="54352" name="Freeform 39"/>
            <p:cNvSpPr>
              <a:spLocks/>
            </p:cNvSpPr>
            <p:nvPr/>
          </p:nvSpPr>
          <p:spPr bwMode="auto">
            <a:xfrm>
              <a:off x="2548" y="826"/>
              <a:ext cx="562" cy="266"/>
            </a:xfrm>
            <a:custGeom>
              <a:avLst/>
              <a:gdLst>
                <a:gd name="T0" fmla="*/ 4 w 562"/>
                <a:gd name="T1" fmla="*/ 264 h 266"/>
                <a:gd name="T2" fmla="*/ 52 w 562"/>
                <a:gd name="T3" fmla="*/ 6 h 266"/>
                <a:gd name="T4" fmla="*/ 108 w 562"/>
                <a:gd name="T5" fmla="*/ 266 h 266"/>
                <a:gd name="T6" fmla="*/ 174 w 562"/>
                <a:gd name="T7" fmla="*/ 0 h 266"/>
                <a:gd name="T8" fmla="*/ 228 w 562"/>
                <a:gd name="T9" fmla="*/ 264 h 266"/>
                <a:gd name="T10" fmla="*/ 288 w 562"/>
                <a:gd name="T11" fmla="*/ 8 h 266"/>
                <a:gd name="T12" fmla="*/ 354 w 562"/>
                <a:gd name="T13" fmla="*/ 266 h 266"/>
                <a:gd name="T14" fmla="*/ 402 w 562"/>
                <a:gd name="T15" fmla="*/ 8 h 266"/>
                <a:gd name="T16" fmla="*/ 464 w 562"/>
                <a:gd name="T17" fmla="*/ 264 h 266"/>
                <a:gd name="T18" fmla="*/ 506 w 562"/>
                <a:gd name="T19" fmla="*/ 6 h 266"/>
                <a:gd name="T20" fmla="*/ 556 w 562"/>
                <a:gd name="T21" fmla="*/ 26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266"/>
                <a:gd name="T35" fmla="*/ 562 w 562"/>
                <a:gd name="T36" fmla="*/ 266 h 2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p:spPr>
          <p:txBody>
            <a:bodyPr/>
            <a:lstStyle/>
            <a:p>
              <a:endParaRPr lang="en-US"/>
            </a:p>
          </p:txBody>
        </p:sp>
        <p:sp>
          <p:nvSpPr>
            <p:cNvPr id="54353" name="Freeform 40"/>
            <p:cNvSpPr>
              <a:spLocks/>
            </p:cNvSpPr>
            <p:nvPr/>
          </p:nvSpPr>
          <p:spPr bwMode="auto">
            <a:xfrm>
              <a:off x="3523" y="830"/>
              <a:ext cx="269" cy="266"/>
            </a:xfrm>
            <a:custGeom>
              <a:avLst/>
              <a:gdLst>
                <a:gd name="T0" fmla="*/ 0 w 562"/>
                <a:gd name="T1" fmla="*/ 264 h 266"/>
                <a:gd name="T2" fmla="*/ 0 w 562"/>
                <a:gd name="T3" fmla="*/ 6 h 266"/>
                <a:gd name="T4" fmla="*/ 0 w 562"/>
                <a:gd name="T5" fmla="*/ 266 h 266"/>
                <a:gd name="T6" fmla="*/ 0 w 562"/>
                <a:gd name="T7" fmla="*/ 0 h 266"/>
                <a:gd name="T8" fmla="*/ 0 w 562"/>
                <a:gd name="T9" fmla="*/ 264 h 266"/>
                <a:gd name="T10" fmla="*/ 0 w 562"/>
                <a:gd name="T11" fmla="*/ 8 h 266"/>
                <a:gd name="T12" fmla="*/ 0 w 562"/>
                <a:gd name="T13" fmla="*/ 266 h 266"/>
                <a:gd name="T14" fmla="*/ 0 w 562"/>
                <a:gd name="T15" fmla="*/ 8 h 266"/>
                <a:gd name="T16" fmla="*/ 0 w 562"/>
                <a:gd name="T17" fmla="*/ 264 h 266"/>
                <a:gd name="T18" fmla="*/ 0 w 562"/>
                <a:gd name="T19" fmla="*/ 6 h 266"/>
                <a:gd name="T20" fmla="*/ 0 w 562"/>
                <a:gd name="T21" fmla="*/ 26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266"/>
                <a:gd name="T35" fmla="*/ 562 w 562"/>
                <a:gd name="T36" fmla="*/ 266 h 2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p:spPr>
          <p:txBody>
            <a:bodyPr/>
            <a:lstStyle/>
            <a:p>
              <a:endParaRPr lang="en-US"/>
            </a:p>
          </p:txBody>
        </p:sp>
        <p:sp>
          <p:nvSpPr>
            <p:cNvPr id="54354" name="Line 41"/>
            <p:cNvSpPr>
              <a:spLocks noChangeShapeType="1"/>
            </p:cNvSpPr>
            <p:nvPr/>
          </p:nvSpPr>
          <p:spPr bwMode="auto">
            <a:xfrm flipH="1">
              <a:off x="3433" y="1137"/>
              <a:ext cx="128" cy="293"/>
            </a:xfrm>
            <a:prstGeom prst="line">
              <a:avLst/>
            </a:prstGeom>
            <a:noFill/>
            <a:ln w="9525">
              <a:solidFill>
                <a:schemeClr val="tx1"/>
              </a:solidFill>
              <a:round/>
              <a:headEnd/>
              <a:tailEnd type="triangle" w="med" len="med"/>
            </a:ln>
          </p:spPr>
          <p:txBody>
            <a:bodyPr/>
            <a:lstStyle/>
            <a:p>
              <a:endParaRPr lang="en-US"/>
            </a:p>
          </p:txBody>
        </p:sp>
      </p:grpSp>
      <p:grpSp>
        <p:nvGrpSpPr>
          <p:cNvPr id="19" name="Group 42"/>
          <p:cNvGrpSpPr>
            <a:grpSpLocks/>
          </p:cNvGrpSpPr>
          <p:nvPr/>
        </p:nvGrpSpPr>
        <p:grpSpPr bwMode="auto">
          <a:xfrm>
            <a:off x="2708275" y="3343275"/>
            <a:ext cx="3021013" cy="2114550"/>
            <a:chOff x="2606" y="951"/>
            <a:chExt cx="1903" cy="1332"/>
          </a:xfrm>
        </p:grpSpPr>
        <p:sp>
          <p:nvSpPr>
            <p:cNvPr id="54321" name="Text Box 43"/>
            <p:cNvSpPr txBox="1">
              <a:spLocks noChangeArrowheads="1"/>
            </p:cNvSpPr>
            <p:nvPr/>
          </p:nvSpPr>
          <p:spPr bwMode="auto">
            <a:xfrm>
              <a:off x="3378" y="2071"/>
              <a:ext cx="655" cy="212"/>
            </a:xfrm>
            <a:prstGeom prst="rect">
              <a:avLst/>
            </a:prstGeom>
            <a:noFill/>
            <a:ln w="9525">
              <a:noFill/>
              <a:miter lim="800000"/>
              <a:headEnd/>
              <a:tailEnd/>
            </a:ln>
          </p:spPr>
          <p:txBody>
            <a:bodyPr wrap="none">
              <a:spAutoFit/>
            </a:bodyPr>
            <a:lstStyle/>
            <a:p>
              <a:pPr algn="ctr" eaLnBrk="1" hangingPunct="1"/>
              <a:r>
                <a:rPr lang="en-US" sz="1600"/>
                <a:t>Channels</a:t>
              </a:r>
            </a:p>
          </p:txBody>
        </p:sp>
        <p:sp>
          <p:nvSpPr>
            <p:cNvPr id="54322" name="Line 44"/>
            <p:cNvSpPr>
              <a:spLocks noChangeShapeType="1"/>
            </p:cNvSpPr>
            <p:nvPr/>
          </p:nvSpPr>
          <p:spPr bwMode="auto">
            <a:xfrm>
              <a:off x="2994" y="951"/>
              <a:ext cx="0" cy="978"/>
            </a:xfrm>
            <a:prstGeom prst="line">
              <a:avLst/>
            </a:prstGeom>
            <a:noFill/>
            <a:ln w="9525">
              <a:solidFill>
                <a:schemeClr val="tx1"/>
              </a:solidFill>
              <a:round/>
              <a:headEnd/>
              <a:tailEnd/>
            </a:ln>
          </p:spPr>
          <p:txBody>
            <a:bodyPr/>
            <a:lstStyle/>
            <a:p>
              <a:endParaRPr lang="en-US"/>
            </a:p>
          </p:txBody>
        </p:sp>
        <p:sp>
          <p:nvSpPr>
            <p:cNvPr id="54323" name="Line 45"/>
            <p:cNvSpPr>
              <a:spLocks noChangeShapeType="1"/>
            </p:cNvSpPr>
            <p:nvPr/>
          </p:nvSpPr>
          <p:spPr bwMode="auto">
            <a:xfrm flipV="1">
              <a:off x="2988" y="1935"/>
              <a:ext cx="1464" cy="0"/>
            </a:xfrm>
            <a:prstGeom prst="line">
              <a:avLst/>
            </a:prstGeom>
            <a:noFill/>
            <a:ln w="9525">
              <a:solidFill>
                <a:schemeClr val="tx1"/>
              </a:solidFill>
              <a:round/>
              <a:headEnd/>
              <a:tailEnd/>
            </a:ln>
          </p:spPr>
          <p:txBody>
            <a:bodyPr/>
            <a:lstStyle/>
            <a:p>
              <a:endParaRPr lang="en-US"/>
            </a:p>
          </p:txBody>
        </p:sp>
        <p:sp>
          <p:nvSpPr>
            <p:cNvPr id="54324" name="Text Box 46"/>
            <p:cNvSpPr txBox="1">
              <a:spLocks noChangeArrowheads="1"/>
            </p:cNvSpPr>
            <p:nvPr/>
          </p:nvSpPr>
          <p:spPr bwMode="auto">
            <a:xfrm>
              <a:off x="2978" y="1408"/>
              <a:ext cx="178" cy="538"/>
            </a:xfrm>
            <a:prstGeom prst="rect">
              <a:avLst/>
            </a:prstGeom>
            <a:noFill/>
            <a:ln w="9525">
              <a:noFill/>
              <a:miter lim="800000"/>
              <a:headEnd/>
              <a:tailEnd/>
            </a:ln>
          </p:spPr>
          <p:txBody>
            <a:bodyPr wrap="none">
              <a:spAutoFit/>
            </a:bodyPr>
            <a:lstStyle/>
            <a:p>
              <a:pPr algn="ctr" eaLnBrk="1" hangingPunct="1"/>
              <a:r>
                <a:rPr lang="en-US" sz="1000"/>
                <a:t>V</a:t>
              </a:r>
            </a:p>
            <a:p>
              <a:pPr algn="ctr" eaLnBrk="1" hangingPunct="1"/>
              <a:r>
                <a:rPr lang="en-US" sz="1000"/>
                <a:t>I</a:t>
              </a:r>
            </a:p>
            <a:p>
              <a:pPr algn="ctr" eaLnBrk="1" hangingPunct="1"/>
              <a:r>
                <a:rPr lang="en-US" sz="1000"/>
                <a:t>D</a:t>
              </a:r>
            </a:p>
            <a:p>
              <a:pPr algn="ctr" eaLnBrk="1" hangingPunct="1"/>
              <a:r>
                <a:rPr lang="en-US" sz="1000"/>
                <a:t>E</a:t>
              </a:r>
            </a:p>
            <a:p>
              <a:pPr algn="ctr" eaLnBrk="1" hangingPunct="1"/>
              <a:r>
                <a:rPr lang="en-US" sz="1000"/>
                <a:t>O</a:t>
              </a:r>
            </a:p>
          </p:txBody>
        </p:sp>
        <p:sp>
          <p:nvSpPr>
            <p:cNvPr id="54325" name="Line 47"/>
            <p:cNvSpPr>
              <a:spLocks noChangeShapeType="1"/>
            </p:cNvSpPr>
            <p:nvPr/>
          </p:nvSpPr>
          <p:spPr bwMode="auto">
            <a:xfrm>
              <a:off x="3150" y="1863"/>
              <a:ext cx="0" cy="144"/>
            </a:xfrm>
            <a:prstGeom prst="line">
              <a:avLst/>
            </a:prstGeom>
            <a:noFill/>
            <a:ln w="9525">
              <a:solidFill>
                <a:schemeClr val="tx1"/>
              </a:solidFill>
              <a:round/>
              <a:headEnd/>
              <a:tailEnd/>
            </a:ln>
          </p:spPr>
          <p:txBody>
            <a:bodyPr/>
            <a:lstStyle/>
            <a:p>
              <a:endParaRPr lang="en-US"/>
            </a:p>
          </p:txBody>
        </p:sp>
        <p:sp>
          <p:nvSpPr>
            <p:cNvPr id="54326" name="Text Box 48"/>
            <p:cNvSpPr txBox="1">
              <a:spLocks noChangeArrowheads="1"/>
            </p:cNvSpPr>
            <p:nvPr/>
          </p:nvSpPr>
          <p:spPr bwMode="auto">
            <a:xfrm>
              <a:off x="3152" y="1408"/>
              <a:ext cx="178" cy="538"/>
            </a:xfrm>
            <a:prstGeom prst="rect">
              <a:avLst/>
            </a:prstGeom>
            <a:noFill/>
            <a:ln w="9525">
              <a:noFill/>
              <a:miter lim="800000"/>
              <a:headEnd/>
              <a:tailEnd/>
            </a:ln>
          </p:spPr>
          <p:txBody>
            <a:bodyPr wrap="none">
              <a:spAutoFit/>
            </a:bodyPr>
            <a:lstStyle/>
            <a:p>
              <a:pPr algn="ctr" eaLnBrk="1" hangingPunct="1"/>
              <a:r>
                <a:rPr lang="en-US" sz="1000"/>
                <a:t>V</a:t>
              </a:r>
            </a:p>
            <a:p>
              <a:pPr algn="ctr" eaLnBrk="1" hangingPunct="1"/>
              <a:r>
                <a:rPr lang="en-US" sz="1000"/>
                <a:t>I</a:t>
              </a:r>
            </a:p>
            <a:p>
              <a:pPr algn="ctr" eaLnBrk="1" hangingPunct="1"/>
              <a:r>
                <a:rPr lang="en-US" sz="1000"/>
                <a:t>D</a:t>
              </a:r>
            </a:p>
            <a:p>
              <a:pPr algn="ctr" eaLnBrk="1" hangingPunct="1"/>
              <a:r>
                <a:rPr lang="en-US" sz="1000"/>
                <a:t>E</a:t>
              </a:r>
            </a:p>
            <a:p>
              <a:pPr algn="ctr" eaLnBrk="1" hangingPunct="1"/>
              <a:r>
                <a:rPr lang="en-US" sz="1000"/>
                <a:t>O</a:t>
              </a:r>
            </a:p>
          </p:txBody>
        </p:sp>
        <p:sp>
          <p:nvSpPr>
            <p:cNvPr id="54327" name="Text Box 49"/>
            <p:cNvSpPr txBox="1">
              <a:spLocks noChangeArrowheads="1"/>
            </p:cNvSpPr>
            <p:nvPr/>
          </p:nvSpPr>
          <p:spPr bwMode="auto">
            <a:xfrm>
              <a:off x="3338" y="1408"/>
              <a:ext cx="178" cy="538"/>
            </a:xfrm>
            <a:prstGeom prst="rect">
              <a:avLst/>
            </a:prstGeom>
            <a:noFill/>
            <a:ln w="9525">
              <a:noFill/>
              <a:miter lim="800000"/>
              <a:headEnd/>
              <a:tailEnd/>
            </a:ln>
          </p:spPr>
          <p:txBody>
            <a:bodyPr wrap="none">
              <a:spAutoFit/>
            </a:bodyPr>
            <a:lstStyle/>
            <a:p>
              <a:pPr algn="ctr" eaLnBrk="1" hangingPunct="1"/>
              <a:r>
                <a:rPr lang="en-US" sz="1000"/>
                <a:t>V</a:t>
              </a:r>
            </a:p>
            <a:p>
              <a:pPr algn="ctr" eaLnBrk="1" hangingPunct="1"/>
              <a:r>
                <a:rPr lang="en-US" sz="1000"/>
                <a:t>I</a:t>
              </a:r>
            </a:p>
            <a:p>
              <a:pPr algn="ctr" eaLnBrk="1" hangingPunct="1"/>
              <a:r>
                <a:rPr lang="en-US" sz="1000"/>
                <a:t>D</a:t>
              </a:r>
            </a:p>
            <a:p>
              <a:pPr algn="ctr" eaLnBrk="1" hangingPunct="1"/>
              <a:r>
                <a:rPr lang="en-US" sz="1000"/>
                <a:t>E</a:t>
              </a:r>
            </a:p>
            <a:p>
              <a:pPr algn="ctr" eaLnBrk="1" hangingPunct="1"/>
              <a:r>
                <a:rPr lang="en-US" sz="1000"/>
                <a:t>O</a:t>
              </a:r>
            </a:p>
          </p:txBody>
        </p:sp>
        <p:sp>
          <p:nvSpPr>
            <p:cNvPr id="54328" name="Text Box 50"/>
            <p:cNvSpPr txBox="1">
              <a:spLocks noChangeArrowheads="1"/>
            </p:cNvSpPr>
            <p:nvPr/>
          </p:nvSpPr>
          <p:spPr bwMode="auto">
            <a:xfrm>
              <a:off x="3524" y="1408"/>
              <a:ext cx="178" cy="538"/>
            </a:xfrm>
            <a:prstGeom prst="rect">
              <a:avLst/>
            </a:prstGeom>
            <a:noFill/>
            <a:ln w="9525">
              <a:noFill/>
              <a:miter lim="800000"/>
              <a:headEnd/>
              <a:tailEnd/>
            </a:ln>
          </p:spPr>
          <p:txBody>
            <a:bodyPr wrap="none">
              <a:spAutoFit/>
            </a:bodyPr>
            <a:lstStyle/>
            <a:p>
              <a:pPr algn="ctr" eaLnBrk="1" hangingPunct="1"/>
              <a:r>
                <a:rPr lang="en-US" sz="1000"/>
                <a:t>V</a:t>
              </a:r>
            </a:p>
            <a:p>
              <a:pPr algn="ctr" eaLnBrk="1" hangingPunct="1"/>
              <a:r>
                <a:rPr lang="en-US" sz="1000"/>
                <a:t>I</a:t>
              </a:r>
            </a:p>
            <a:p>
              <a:pPr algn="ctr" eaLnBrk="1" hangingPunct="1"/>
              <a:r>
                <a:rPr lang="en-US" sz="1000"/>
                <a:t>D</a:t>
              </a:r>
            </a:p>
            <a:p>
              <a:pPr algn="ctr" eaLnBrk="1" hangingPunct="1"/>
              <a:r>
                <a:rPr lang="en-US" sz="1000"/>
                <a:t>E</a:t>
              </a:r>
            </a:p>
            <a:p>
              <a:pPr algn="ctr" eaLnBrk="1" hangingPunct="1"/>
              <a:r>
                <a:rPr lang="en-US" sz="1000"/>
                <a:t>O</a:t>
              </a:r>
            </a:p>
          </p:txBody>
        </p:sp>
        <p:sp>
          <p:nvSpPr>
            <p:cNvPr id="54329" name="Text Box 51"/>
            <p:cNvSpPr txBox="1">
              <a:spLocks noChangeArrowheads="1"/>
            </p:cNvSpPr>
            <p:nvPr/>
          </p:nvSpPr>
          <p:spPr bwMode="auto">
            <a:xfrm>
              <a:off x="3710" y="1408"/>
              <a:ext cx="178" cy="538"/>
            </a:xfrm>
            <a:prstGeom prst="rect">
              <a:avLst/>
            </a:prstGeom>
            <a:noFill/>
            <a:ln w="9525">
              <a:noFill/>
              <a:miter lim="800000"/>
              <a:headEnd/>
              <a:tailEnd/>
            </a:ln>
          </p:spPr>
          <p:txBody>
            <a:bodyPr wrap="none">
              <a:spAutoFit/>
            </a:bodyPr>
            <a:lstStyle/>
            <a:p>
              <a:pPr algn="ctr" eaLnBrk="1" hangingPunct="1"/>
              <a:r>
                <a:rPr lang="en-US" sz="1000"/>
                <a:t>V</a:t>
              </a:r>
            </a:p>
            <a:p>
              <a:pPr algn="ctr" eaLnBrk="1" hangingPunct="1"/>
              <a:r>
                <a:rPr lang="en-US" sz="1000"/>
                <a:t>I</a:t>
              </a:r>
            </a:p>
            <a:p>
              <a:pPr algn="ctr" eaLnBrk="1" hangingPunct="1"/>
              <a:r>
                <a:rPr lang="en-US" sz="1000"/>
                <a:t>D</a:t>
              </a:r>
            </a:p>
            <a:p>
              <a:pPr algn="ctr" eaLnBrk="1" hangingPunct="1"/>
              <a:r>
                <a:rPr lang="en-US" sz="1000"/>
                <a:t>E</a:t>
              </a:r>
            </a:p>
            <a:p>
              <a:pPr algn="ctr" eaLnBrk="1" hangingPunct="1"/>
              <a:r>
                <a:rPr lang="en-US" sz="1000"/>
                <a:t>O</a:t>
              </a:r>
            </a:p>
          </p:txBody>
        </p:sp>
        <p:sp>
          <p:nvSpPr>
            <p:cNvPr id="54330" name="Text Box 52"/>
            <p:cNvSpPr txBox="1">
              <a:spLocks noChangeArrowheads="1"/>
            </p:cNvSpPr>
            <p:nvPr/>
          </p:nvSpPr>
          <p:spPr bwMode="auto">
            <a:xfrm>
              <a:off x="3896" y="1408"/>
              <a:ext cx="178" cy="538"/>
            </a:xfrm>
            <a:prstGeom prst="rect">
              <a:avLst/>
            </a:prstGeom>
            <a:noFill/>
            <a:ln w="9525">
              <a:noFill/>
              <a:miter lim="800000"/>
              <a:headEnd/>
              <a:tailEnd/>
            </a:ln>
          </p:spPr>
          <p:txBody>
            <a:bodyPr wrap="none">
              <a:spAutoFit/>
            </a:bodyPr>
            <a:lstStyle/>
            <a:p>
              <a:pPr algn="ctr" eaLnBrk="1" hangingPunct="1"/>
              <a:r>
                <a:rPr lang="en-US" sz="1000"/>
                <a:t>V</a:t>
              </a:r>
            </a:p>
            <a:p>
              <a:pPr algn="ctr" eaLnBrk="1" hangingPunct="1"/>
              <a:r>
                <a:rPr lang="en-US" sz="1000"/>
                <a:t>I</a:t>
              </a:r>
            </a:p>
            <a:p>
              <a:pPr algn="ctr" eaLnBrk="1" hangingPunct="1"/>
              <a:r>
                <a:rPr lang="en-US" sz="1000"/>
                <a:t>D</a:t>
              </a:r>
            </a:p>
            <a:p>
              <a:pPr algn="ctr" eaLnBrk="1" hangingPunct="1"/>
              <a:r>
                <a:rPr lang="en-US" sz="1000"/>
                <a:t>E</a:t>
              </a:r>
            </a:p>
            <a:p>
              <a:pPr algn="ctr" eaLnBrk="1" hangingPunct="1"/>
              <a:r>
                <a:rPr lang="en-US" sz="1000"/>
                <a:t>O</a:t>
              </a:r>
            </a:p>
          </p:txBody>
        </p:sp>
        <p:sp>
          <p:nvSpPr>
            <p:cNvPr id="54331" name="Text Box 53"/>
            <p:cNvSpPr txBox="1">
              <a:spLocks noChangeArrowheads="1"/>
            </p:cNvSpPr>
            <p:nvPr/>
          </p:nvSpPr>
          <p:spPr bwMode="auto">
            <a:xfrm>
              <a:off x="4058" y="1402"/>
              <a:ext cx="174" cy="538"/>
            </a:xfrm>
            <a:prstGeom prst="rect">
              <a:avLst/>
            </a:prstGeom>
            <a:noFill/>
            <a:ln w="9525">
              <a:noFill/>
              <a:miter lim="800000"/>
              <a:headEnd/>
              <a:tailEnd/>
            </a:ln>
          </p:spPr>
          <p:txBody>
            <a:bodyPr wrap="none">
              <a:spAutoFit/>
            </a:bodyPr>
            <a:lstStyle/>
            <a:p>
              <a:pPr algn="ctr" eaLnBrk="1" hangingPunct="1"/>
              <a:endParaRPr lang="en-US" sz="1000"/>
            </a:p>
            <a:p>
              <a:pPr algn="ctr" eaLnBrk="1" hangingPunct="1"/>
              <a:r>
                <a:rPr lang="en-US" sz="1000"/>
                <a:t>D</a:t>
              </a:r>
            </a:p>
            <a:p>
              <a:pPr algn="ctr" eaLnBrk="1" hangingPunct="1"/>
              <a:r>
                <a:rPr lang="en-US" sz="1000"/>
                <a:t>A</a:t>
              </a:r>
            </a:p>
            <a:p>
              <a:pPr algn="ctr" eaLnBrk="1" hangingPunct="1"/>
              <a:r>
                <a:rPr lang="en-US" sz="1000"/>
                <a:t>T</a:t>
              </a:r>
            </a:p>
            <a:p>
              <a:pPr algn="ctr" eaLnBrk="1" hangingPunct="1"/>
              <a:r>
                <a:rPr lang="en-US" sz="1000"/>
                <a:t>A</a:t>
              </a:r>
            </a:p>
          </p:txBody>
        </p:sp>
        <p:sp>
          <p:nvSpPr>
            <p:cNvPr id="54332" name="Text Box 54"/>
            <p:cNvSpPr txBox="1">
              <a:spLocks noChangeArrowheads="1"/>
            </p:cNvSpPr>
            <p:nvPr/>
          </p:nvSpPr>
          <p:spPr bwMode="auto">
            <a:xfrm>
              <a:off x="4202" y="1402"/>
              <a:ext cx="174" cy="538"/>
            </a:xfrm>
            <a:prstGeom prst="rect">
              <a:avLst/>
            </a:prstGeom>
            <a:noFill/>
            <a:ln w="9525">
              <a:noFill/>
              <a:miter lim="800000"/>
              <a:headEnd/>
              <a:tailEnd/>
            </a:ln>
          </p:spPr>
          <p:txBody>
            <a:bodyPr wrap="none">
              <a:spAutoFit/>
            </a:bodyPr>
            <a:lstStyle/>
            <a:p>
              <a:pPr algn="ctr" eaLnBrk="1" hangingPunct="1"/>
              <a:endParaRPr lang="en-US" sz="1000"/>
            </a:p>
            <a:p>
              <a:pPr algn="ctr" eaLnBrk="1" hangingPunct="1"/>
              <a:r>
                <a:rPr lang="en-US" sz="1000"/>
                <a:t>D</a:t>
              </a:r>
            </a:p>
            <a:p>
              <a:pPr algn="ctr" eaLnBrk="1" hangingPunct="1"/>
              <a:r>
                <a:rPr lang="en-US" sz="1000"/>
                <a:t>A</a:t>
              </a:r>
            </a:p>
            <a:p>
              <a:pPr algn="ctr" eaLnBrk="1" hangingPunct="1"/>
              <a:r>
                <a:rPr lang="en-US" sz="1000"/>
                <a:t>T</a:t>
              </a:r>
            </a:p>
            <a:p>
              <a:pPr algn="ctr" eaLnBrk="1" hangingPunct="1"/>
              <a:r>
                <a:rPr lang="en-US" sz="1000"/>
                <a:t>A</a:t>
              </a:r>
            </a:p>
          </p:txBody>
        </p:sp>
        <p:sp>
          <p:nvSpPr>
            <p:cNvPr id="54333" name="Text Box 55"/>
            <p:cNvSpPr txBox="1">
              <a:spLocks noChangeArrowheads="1"/>
            </p:cNvSpPr>
            <p:nvPr/>
          </p:nvSpPr>
          <p:spPr bwMode="auto">
            <a:xfrm>
              <a:off x="4330" y="1114"/>
              <a:ext cx="178" cy="826"/>
            </a:xfrm>
            <a:prstGeom prst="rect">
              <a:avLst/>
            </a:prstGeom>
            <a:noFill/>
            <a:ln w="9525">
              <a:noFill/>
              <a:miter lim="800000"/>
              <a:headEnd/>
              <a:tailEnd/>
            </a:ln>
          </p:spPr>
          <p:txBody>
            <a:bodyPr wrap="none">
              <a:spAutoFit/>
            </a:bodyPr>
            <a:lstStyle/>
            <a:p>
              <a:pPr algn="ctr" eaLnBrk="1" hangingPunct="1"/>
              <a:endParaRPr lang="en-US" sz="1000"/>
            </a:p>
            <a:p>
              <a:pPr algn="ctr" eaLnBrk="1" hangingPunct="1"/>
              <a:r>
                <a:rPr lang="en-US" sz="1000"/>
                <a:t>C</a:t>
              </a:r>
            </a:p>
            <a:p>
              <a:pPr algn="ctr" eaLnBrk="1" hangingPunct="1"/>
              <a:r>
                <a:rPr lang="en-US" sz="1000"/>
                <a:t>O</a:t>
              </a:r>
            </a:p>
            <a:p>
              <a:pPr algn="ctr" eaLnBrk="1" hangingPunct="1"/>
              <a:r>
                <a:rPr lang="en-US" sz="1000"/>
                <a:t>N</a:t>
              </a:r>
            </a:p>
            <a:p>
              <a:pPr algn="ctr" eaLnBrk="1" hangingPunct="1"/>
              <a:r>
                <a:rPr lang="en-US" sz="1000"/>
                <a:t>T</a:t>
              </a:r>
            </a:p>
            <a:p>
              <a:pPr algn="ctr" eaLnBrk="1" hangingPunct="1"/>
              <a:r>
                <a:rPr lang="en-US" sz="1000"/>
                <a:t>R</a:t>
              </a:r>
            </a:p>
            <a:p>
              <a:pPr algn="ctr" eaLnBrk="1" hangingPunct="1"/>
              <a:r>
                <a:rPr lang="en-US" sz="1000"/>
                <a:t>O</a:t>
              </a:r>
            </a:p>
            <a:p>
              <a:pPr algn="ctr" eaLnBrk="1" hangingPunct="1"/>
              <a:r>
                <a:rPr lang="en-US" sz="1000"/>
                <a:t>L</a:t>
              </a:r>
            </a:p>
          </p:txBody>
        </p:sp>
        <p:sp>
          <p:nvSpPr>
            <p:cNvPr id="54334" name="Line 56"/>
            <p:cNvSpPr>
              <a:spLocks noChangeShapeType="1"/>
            </p:cNvSpPr>
            <p:nvPr/>
          </p:nvSpPr>
          <p:spPr bwMode="auto">
            <a:xfrm>
              <a:off x="3334" y="1863"/>
              <a:ext cx="0" cy="144"/>
            </a:xfrm>
            <a:prstGeom prst="line">
              <a:avLst/>
            </a:prstGeom>
            <a:noFill/>
            <a:ln w="9525">
              <a:solidFill>
                <a:schemeClr val="tx1"/>
              </a:solidFill>
              <a:round/>
              <a:headEnd/>
              <a:tailEnd/>
            </a:ln>
          </p:spPr>
          <p:txBody>
            <a:bodyPr/>
            <a:lstStyle/>
            <a:p>
              <a:endParaRPr lang="en-US"/>
            </a:p>
          </p:txBody>
        </p:sp>
        <p:sp>
          <p:nvSpPr>
            <p:cNvPr id="54335" name="Line 57"/>
            <p:cNvSpPr>
              <a:spLocks noChangeShapeType="1"/>
            </p:cNvSpPr>
            <p:nvPr/>
          </p:nvSpPr>
          <p:spPr bwMode="auto">
            <a:xfrm>
              <a:off x="3514" y="1863"/>
              <a:ext cx="0" cy="144"/>
            </a:xfrm>
            <a:prstGeom prst="line">
              <a:avLst/>
            </a:prstGeom>
            <a:noFill/>
            <a:ln w="9525">
              <a:solidFill>
                <a:schemeClr val="tx1"/>
              </a:solidFill>
              <a:round/>
              <a:headEnd/>
              <a:tailEnd/>
            </a:ln>
          </p:spPr>
          <p:txBody>
            <a:bodyPr/>
            <a:lstStyle/>
            <a:p>
              <a:endParaRPr lang="en-US"/>
            </a:p>
          </p:txBody>
        </p:sp>
        <p:sp>
          <p:nvSpPr>
            <p:cNvPr id="54336" name="Line 58"/>
            <p:cNvSpPr>
              <a:spLocks noChangeShapeType="1"/>
            </p:cNvSpPr>
            <p:nvPr/>
          </p:nvSpPr>
          <p:spPr bwMode="auto">
            <a:xfrm>
              <a:off x="3698" y="1863"/>
              <a:ext cx="0" cy="144"/>
            </a:xfrm>
            <a:prstGeom prst="line">
              <a:avLst/>
            </a:prstGeom>
            <a:noFill/>
            <a:ln w="9525">
              <a:solidFill>
                <a:schemeClr val="tx1"/>
              </a:solidFill>
              <a:round/>
              <a:headEnd/>
              <a:tailEnd/>
            </a:ln>
          </p:spPr>
          <p:txBody>
            <a:bodyPr/>
            <a:lstStyle/>
            <a:p>
              <a:endParaRPr lang="en-US"/>
            </a:p>
          </p:txBody>
        </p:sp>
        <p:sp>
          <p:nvSpPr>
            <p:cNvPr id="54337" name="Line 59"/>
            <p:cNvSpPr>
              <a:spLocks noChangeShapeType="1"/>
            </p:cNvSpPr>
            <p:nvPr/>
          </p:nvSpPr>
          <p:spPr bwMode="auto">
            <a:xfrm>
              <a:off x="3886" y="1863"/>
              <a:ext cx="0" cy="144"/>
            </a:xfrm>
            <a:prstGeom prst="line">
              <a:avLst/>
            </a:prstGeom>
            <a:noFill/>
            <a:ln w="9525">
              <a:solidFill>
                <a:schemeClr val="tx1"/>
              </a:solidFill>
              <a:round/>
              <a:headEnd/>
              <a:tailEnd/>
            </a:ln>
          </p:spPr>
          <p:txBody>
            <a:bodyPr/>
            <a:lstStyle/>
            <a:p>
              <a:endParaRPr lang="en-US"/>
            </a:p>
          </p:txBody>
        </p:sp>
        <p:sp>
          <p:nvSpPr>
            <p:cNvPr id="54338" name="Line 60"/>
            <p:cNvSpPr>
              <a:spLocks noChangeShapeType="1"/>
            </p:cNvSpPr>
            <p:nvPr/>
          </p:nvSpPr>
          <p:spPr bwMode="auto">
            <a:xfrm>
              <a:off x="4062" y="1871"/>
              <a:ext cx="0" cy="144"/>
            </a:xfrm>
            <a:prstGeom prst="line">
              <a:avLst/>
            </a:prstGeom>
            <a:noFill/>
            <a:ln w="9525">
              <a:solidFill>
                <a:schemeClr val="tx1"/>
              </a:solidFill>
              <a:round/>
              <a:headEnd/>
              <a:tailEnd/>
            </a:ln>
          </p:spPr>
          <p:txBody>
            <a:bodyPr/>
            <a:lstStyle/>
            <a:p>
              <a:endParaRPr lang="en-US"/>
            </a:p>
          </p:txBody>
        </p:sp>
        <p:sp>
          <p:nvSpPr>
            <p:cNvPr id="54339" name="Line 61"/>
            <p:cNvSpPr>
              <a:spLocks noChangeShapeType="1"/>
            </p:cNvSpPr>
            <p:nvPr/>
          </p:nvSpPr>
          <p:spPr bwMode="auto">
            <a:xfrm>
              <a:off x="4218" y="1867"/>
              <a:ext cx="0" cy="144"/>
            </a:xfrm>
            <a:prstGeom prst="line">
              <a:avLst/>
            </a:prstGeom>
            <a:noFill/>
            <a:ln w="9525">
              <a:solidFill>
                <a:schemeClr val="tx1"/>
              </a:solidFill>
              <a:round/>
              <a:headEnd/>
              <a:tailEnd/>
            </a:ln>
          </p:spPr>
          <p:txBody>
            <a:bodyPr/>
            <a:lstStyle/>
            <a:p>
              <a:endParaRPr lang="en-US"/>
            </a:p>
          </p:txBody>
        </p:sp>
        <p:sp>
          <p:nvSpPr>
            <p:cNvPr id="54340" name="Line 62"/>
            <p:cNvSpPr>
              <a:spLocks noChangeShapeType="1"/>
            </p:cNvSpPr>
            <p:nvPr/>
          </p:nvSpPr>
          <p:spPr bwMode="auto">
            <a:xfrm>
              <a:off x="4362" y="1859"/>
              <a:ext cx="0" cy="144"/>
            </a:xfrm>
            <a:prstGeom prst="line">
              <a:avLst/>
            </a:prstGeom>
            <a:noFill/>
            <a:ln w="9525">
              <a:solidFill>
                <a:schemeClr val="tx1"/>
              </a:solidFill>
              <a:round/>
              <a:headEnd/>
              <a:tailEnd/>
            </a:ln>
          </p:spPr>
          <p:txBody>
            <a:bodyPr/>
            <a:lstStyle/>
            <a:p>
              <a:endParaRPr lang="en-US"/>
            </a:p>
          </p:txBody>
        </p:sp>
        <p:sp>
          <p:nvSpPr>
            <p:cNvPr id="54341" name="Text Box 63"/>
            <p:cNvSpPr txBox="1">
              <a:spLocks noChangeArrowheads="1"/>
            </p:cNvSpPr>
            <p:nvPr/>
          </p:nvSpPr>
          <p:spPr bwMode="auto">
            <a:xfrm>
              <a:off x="2985" y="1960"/>
              <a:ext cx="160" cy="154"/>
            </a:xfrm>
            <a:prstGeom prst="rect">
              <a:avLst/>
            </a:prstGeom>
            <a:noFill/>
            <a:ln w="9525">
              <a:noFill/>
              <a:miter lim="800000"/>
              <a:headEnd/>
              <a:tailEnd/>
            </a:ln>
          </p:spPr>
          <p:txBody>
            <a:bodyPr wrap="none">
              <a:spAutoFit/>
            </a:bodyPr>
            <a:lstStyle/>
            <a:p>
              <a:pPr algn="ctr" eaLnBrk="1" hangingPunct="1"/>
              <a:r>
                <a:rPr lang="en-US" sz="1000"/>
                <a:t>1</a:t>
              </a:r>
            </a:p>
          </p:txBody>
        </p:sp>
        <p:sp>
          <p:nvSpPr>
            <p:cNvPr id="54342" name="Text Box 64"/>
            <p:cNvSpPr txBox="1">
              <a:spLocks noChangeArrowheads="1"/>
            </p:cNvSpPr>
            <p:nvPr/>
          </p:nvSpPr>
          <p:spPr bwMode="auto">
            <a:xfrm>
              <a:off x="3153" y="1960"/>
              <a:ext cx="160" cy="154"/>
            </a:xfrm>
            <a:prstGeom prst="rect">
              <a:avLst/>
            </a:prstGeom>
            <a:noFill/>
            <a:ln w="9525">
              <a:noFill/>
              <a:miter lim="800000"/>
              <a:headEnd/>
              <a:tailEnd/>
            </a:ln>
          </p:spPr>
          <p:txBody>
            <a:bodyPr wrap="none">
              <a:spAutoFit/>
            </a:bodyPr>
            <a:lstStyle/>
            <a:p>
              <a:pPr algn="ctr" eaLnBrk="1" hangingPunct="1"/>
              <a:r>
                <a:rPr lang="en-US" sz="1000"/>
                <a:t>2</a:t>
              </a:r>
            </a:p>
          </p:txBody>
        </p:sp>
        <p:sp>
          <p:nvSpPr>
            <p:cNvPr id="54343" name="Text Box 65"/>
            <p:cNvSpPr txBox="1">
              <a:spLocks noChangeArrowheads="1"/>
            </p:cNvSpPr>
            <p:nvPr/>
          </p:nvSpPr>
          <p:spPr bwMode="auto">
            <a:xfrm>
              <a:off x="3345" y="1960"/>
              <a:ext cx="160" cy="154"/>
            </a:xfrm>
            <a:prstGeom prst="rect">
              <a:avLst/>
            </a:prstGeom>
            <a:noFill/>
            <a:ln w="9525">
              <a:noFill/>
              <a:miter lim="800000"/>
              <a:headEnd/>
              <a:tailEnd/>
            </a:ln>
          </p:spPr>
          <p:txBody>
            <a:bodyPr wrap="none">
              <a:spAutoFit/>
            </a:bodyPr>
            <a:lstStyle/>
            <a:p>
              <a:pPr algn="ctr" eaLnBrk="1" hangingPunct="1"/>
              <a:r>
                <a:rPr lang="en-US" sz="1000"/>
                <a:t>3</a:t>
              </a:r>
            </a:p>
          </p:txBody>
        </p:sp>
        <p:sp>
          <p:nvSpPr>
            <p:cNvPr id="54344" name="Text Box 66"/>
            <p:cNvSpPr txBox="1">
              <a:spLocks noChangeArrowheads="1"/>
            </p:cNvSpPr>
            <p:nvPr/>
          </p:nvSpPr>
          <p:spPr bwMode="auto">
            <a:xfrm>
              <a:off x="3517" y="1960"/>
              <a:ext cx="160" cy="154"/>
            </a:xfrm>
            <a:prstGeom prst="rect">
              <a:avLst/>
            </a:prstGeom>
            <a:noFill/>
            <a:ln w="9525">
              <a:noFill/>
              <a:miter lim="800000"/>
              <a:headEnd/>
              <a:tailEnd/>
            </a:ln>
          </p:spPr>
          <p:txBody>
            <a:bodyPr wrap="none">
              <a:spAutoFit/>
            </a:bodyPr>
            <a:lstStyle/>
            <a:p>
              <a:pPr algn="ctr" eaLnBrk="1" hangingPunct="1"/>
              <a:r>
                <a:rPr lang="en-US" sz="1000"/>
                <a:t>4</a:t>
              </a:r>
            </a:p>
          </p:txBody>
        </p:sp>
        <p:sp>
          <p:nvSpPr>
            <p:cNvPr id="54345" name="Text Box 67"/>
            <p:cNvSpPr txBox="1">
              <a:spLocks noChangeArrowheads="1"/>
            </p:cNvSpPr>
            <p:nvPr/>
          </p:nvSpPr>
          <p:spPr bwMode="auto">
            <a:xfrm>
              <a:off x="3705" y="1956"/>
              <a:ext cx="160" cy="154"/>
            </a:xfrm>
            <a:prstGeom prst="rect">
              <a:avLst/>
            </a:prstGeom>
            <a:noFill/>
            <a:ln w="9525">
              <a:noFill/>
              <a:miter lim="800000"/>
              <a:headEnd/>
              <a:tailEnd/>
            </a:ln>
          </p:spPr>
          <p:txBody>
            <a:bodyPr wrap="none">
              <a:spAutoFit/>
            </a:bodyPr>
            <a:lstStyle/>
            <a:p>
              <a:pPr algn="ctr" eaLnBrk="1" hangingPunct="1"/>
              <a:r>
                <a:rPr lang="en-US" sz="1000"/>
                <a:t>5</a:t>
              </a:r>
            </a:p>
          </p:txBody>
        </p:sp>
        <p:sp>
          <p:nvSpPr>
            <p:cNvPr id="54346" name="Text Box 68"/>
            <p:cNvSpPr txBox="1">
              <a:spLocks noChangeArrowheads="1"/>
            </p:cNvSpPr>
            <p:nvPr/>
          </p:nvSpPr>
          <p:spPr bwMode="auto">
            <a:xfrm>
              <a:off x="3893" y="1956"/>
              <a:ext cx="160" cy="154"/>
            </a:xfrm>
            <a:prstGeom prst="rect">
              <a:avLst/>
            </a:prstGeom>
            <a:noFill/>
            <a:ln w="9525">
              <a:noFill/>
              <a:miter lim="800000"/>
              <a:headEnd/>
              <a:tailEnd/>
            </a:ln>
          </p:spPr>
          <p:txBody>
            <a:bodyPr wrap="none">
              <a:spAutoFit/>
            </a:bodyPr>
            <a:lstStyle/>
            <a:p>
              <a:pPr algn="ctr" eaLnBrk="1" hangingPunct="1"/>
              <a:r>
                <a:rPr lang="en-US" sz="1000"/>
                <a:t>6</a:t>
              </a:r>
            </a:p>
          </p:txBody>
        </p:sp>
        <p:sp>
          <p:nvSpPr>
            <p:cNvPr id="54347" name="Text Box 69"/>
            <p:cNvSpPr txBox="1">
              <a:spLocks noChangeArrowheads="1"/>
            </p:cNvSpPr>
            <p:nvPr/>
          </p:nvSpPr>
          <p:spPr bwMode="auto">
            <a:xfrm>
              <a:off x="4057" y="1956"/>
              <a:ext cx="160" cy="154"/>
            </a:xfrm>
            <a:prstGeom prst="rect">
              <a:avLst/>
            </a:prstGeom>
            <a:noFill/>
            <a:ln w="9525">
              <a:noFill/>
              <a:miter lim="800000"/>
              <a:headEnd/>
              <a:tailEnd/>
            </a:ln>
          </p:spPr>
          <p:txBody>
            <a:bodyPr wrap="none">
              <a:spAutoFit/>
            </a:bodyPr>
            <a:lstStyle/>
            <a:p>
              <a:pPr algn="ctr" eaLnBrk="1" hangingPunct="1"/>
              <a:r>
                <a:rPr lang="en-US" sz="1000"/>
                <a:t>7</a:t>
              </a:r>
            </a:p>
          </p:txBody>
        </p:sp>
        <p:sp>
          <p:nvSpPr>
            <p:cNvPr id="54348" name="Text Box 70"/>
            <p:cNvSpPr txBox="1">
              <a:spLocks noChangeArrowheads="1"/>
            </p:cNvSpPr>
            <p:nvPr/>
          </p:nvSpPr>
          <p:spPr bwMode="auto">
            <a:xfrm>
              <a:off x="4205" y="1956"/>
              <a:ext cx="160" cy="154"/>
            </a:xfrm>
            <a:prstGeom prst="rect">
              <a:avLst/>
            </a:prstGeom>
            <a:noFill/>
            <a:ln w="9525">
              <a:noFill/>
              <a:miter lim="800000"/>
              <a:headEnd/>
              <a:tailEnd/>
            </a:ln>
          </p:spPr>
          <p:txBody>
            <a:bodyPr wrap="none">
              <a:spAutoFit/>
            </a:bodyPr>
            <a:lstStyle/>
            <a:p>
              <a:pPr algn="ctr" eaLnBrk="1" hangingPunct="1"/>
              <a:r>
                <a:rPr lang="en-US" sz="1000"/>
                <a:t>8</a:t>
              </a:r>
            </a:p>
          </p:txBody>
        </p:sp>
        <p:sp>
          <p:nvSpPr>
            <p:cNvPr id="54349" name="Text Box 71"/>
            <p:cNvSpPr txBox="1">
              <a:spLocks noChangeArrowheads="1"/>
            </p:cNvSpPr>
            <p:nvPr/>
          </p:nvSpPr>
          <p:spPr bwMode="auto">
            <a:xfrm>
              <a:off x="4349" y="1956"/>
              <a:ext cx="160" cy="154"/>
            </a:xfrm>
            <a:prstGeom prst="rect">
              <a:avLst/>
            </a:prstGeom>
            <a:noFill/>
            <a:ln w="9525">
              <a:noFill/>
              <a:miter lim="800000"/>
              <a:headEnd/>
              <a:tailEnd/>
            </a:ln>
          </p:spPr>
          <p:txBody>
            <a:bodyPr wrap="none">
              <a:spAutoFit/>
            </a:bodyPr>
            <a:lstStyle/>
            <a:p>
              <a:pPr algn="ctr" eaLnBrk="1" hangingPunct="1"/>
              <a:r>
                <a:rPr lang="en-US" sz="1000"/>
                <a:t>9</a:t>
              </a:r>
            </a:p>
          </p:txBody>
        </p:sp>
        <p:sp>
          <p:nvSpPr>
            <p:cNvPr id="54350" name="Freeform 72"/>
            <p:cNvSpPr>
              <a:spLocks/>
            </p:cNvSpPr>
            <p:nvPr/>
          </p:nvSpPr>
          <p:spPr bwMode="auto">
            <a:xfrm>
              <a:off x="2606" y="969"/>
              <a:ext cx="375" cy="969"/>
            </a:xfrm>
            <a:custGeom>
              <a:avLst/>
              <a:gdLst>
                <a:gd name="T0" fmla="*/ 375 w 375"/>
                <a:gd name="T1" fmla="*/ 0 h 969"/>
                <a:gd name="T2" fmla="*/ 0 w 375"/>
                <a:gd name="T3" fmla="*/ 485 h 969"/>
                <a:gd name="T4" fmla="*/ 375 w 375"/>
                <a:gd name="T5" fmla="*/ 969 h 969"/>
                <a:gd name="T6" fmla="*/ 375 w 375"/>
                <a:gd name="T7" fmla="*/ 0 h 969"/>
                <a:gd name="T8" fmla="*/ 0 60000 65536"/>
                <a:gd name="T9" fmla="*/ 0 60000 65536"/>
                <a:gd name="T10" fmla="*/ 0 60000 65536"/>
                <a:gd name="T11" fmla="*/ 0 60000 65536"/>
                <a:gd name="T12" fmla="*/ 0 w 375"/>
                <a:gd name="T13" fmla="*/ 0 h 969"/>
                <a:gd name="T14" fmla="*/ 375 w 375"/>
                <a:gd name="T15" fmla="*/ 969 h 969"/>
              </a:gdLst>
              <a:ahLst/>
              <a:cxnLst>
                <a:cxn ang="T8">
                  <a:pos x="T0" y="T1"/>
                </a:cxn>
                <a:cxn ang="T9">
                  <a:pos x="T2" y="T3"/>
                </a:cxn>
                <a:cxn ang="T10">
                  <a:pos x="T4" y="T5"/>
                </a:cxn>
                <a:cxn ang="T11">
                  <a:pos x="T6" y="T7"/>
                </a:cxn>
              </a:cxnLst>
              <a:rect l="T12" t="T13" r="T14" b="T15"/>
              <a:pathLst>
                <a:path w="375" h="969">
                  <a:moveTo>
                    <a:pt x="375" y="0"/>
                  </a:moveTo>
                  <a:lnTo>
                    <a:pt x="0" y="485"/>
                  </a:lnTo>
                  <a:lnTo>
                    <a:pt x="375" y="969"/>
                  </a:lnTo>
                  <a:lnTo>
                    <a:pt x="375" y="0"/>
                  </a:lnTo>
                  <a:close/>
                </a:path>
              </a:pathLst>
            </a:custGeom>
            <a:gradFill rotWithShape="1">
              <a:gsLst>
                <a:gs pos="0">
                  <a:schemeClr val="tx1"/>
                </a:gs>
                <a:gs pos="100000">
                  <a:schemeClr val="bg1"/>
                </a:gs>
              </a:gsLst>
              <a:lin ang="0" scaled="1"/>
            </a:gradFill>
            <a:ln w="3175">
              <a:noFill/>
              <a:round/>
              <a:headEnd/>
              <a:tailEnd/>
            </a:ln>
          </p:spPr>
          <p:txBody>
            <a:bodyPr/>
            <a:lstStyle/>
            <a:p>
              <a:endParaRPr lang="en-US"/>
            </a:p>
          </p:txBody>
        </p:sp>
      </p:grpSp>
      <p:grpSp>
        <p:nvGrpSpPr>
          <p:cNvPr id="20" name="Group 73"/>
          <p:cNvGrpSpPr>
            <a:grpSpLocks/>
          </p:cNvGrpSpPr>
          <p:nvPr/>
        </p:nvGrpSpPr>
        <p:grpSpPr bwMode="auto">
          <a:xfrm flipV="1">
            <a:off x="1039813" y="2238375"/>
            <a:ext cx="1666875" cy="2062163"/>
            <a:chOff x="1511" y="1371"/>
            <a:chExt cx="1050" cy="1299"/>
          </a:xfrm>
        </p:grpSpPr>
        <p:grpSp>
          <p:nvGrpSpPr>
            <p:cNvPr id="54315" name="Group 74"/>
            <p:cNvGrpSpPr>
              <a:grpSpLocks/>
            </p:cNvGrpSpPr>
            <p:nvPr/>
          </p:nvGrpSpPr>
          <p:grpSpPr bwMode="auto">
            <a:xfrm>
              <a:off x="1511" y="1371"/>
              <a:ext cx="1050" cy="198"/>
              <a:chOff x="1614" y="1494"/>
              <a:chExt cx="1050" cy="198"/>
            </a:xfrm>
          </p:grpSpPr>
          <p:sp>
            <p:nvSpPr>
              <p:cNvPr id="54317" name="Rectangle 75"/>
              <p:cNvSpPr>
                <a:spLocks noChangeArrowheads="1"/>
              </p:cNvSpPr>
              <p:nvPr/>
            </p:nvSpPr>
            <p:spPr bwMode="auto">
              <a:xfrm>
                <a:off x="2358" y="1500"/>
                <a:ext cx="168" cy="174"/>
              </a:xfrm>
              <a:prstGeom prst="rect">
                <a:avLst/>
              </a:prstGeom>
              <a:solidFill>
                <a:schemeClr val="bg1"/>
              </a:solidFill>
              <a:ln w="9525">
                <a:solidFill>
                  <a:schemeClr val="tx1"/>
                </a:solidFill>
                <a:miter lim="800000"/>
                <a:headEnd/>
                <a:tailEnd/>
              </a:ln>
            </p:spPr>
            <p:txBody>
              <a:bodyPr rot="10800000" wrap="none" anchor="ctr"/>
              <a:lstStyle/>
              <a:p>
                <a:endParaRPr lang="en-US">
                  <a:latin typeface="Times New Roman" pitchFamily="18" charset="0"/>
                </a:endParaRPr>
              </a:p>
            </p:txBody>
          </p:sp>
          <p:sp>
            <p:nvSpPr>
              <p:cNvPr id="235596" name="Freeform 76"/>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 name="T14" fmla="*/ 0 60000 65536"/>
                  <a:gd name="T15" fmla="*/ 0 60000 65536"/>
                  <a:gd name="T16" fmla="*/ 0 60000 65536"/>
                  <a:gd name="T17" fmla="*/ 0 60000 65536"/>
                  <a:gd name="T18" fmla="*/ 0 60000 65536"/>
                  <a:gd name="T19" fmla="*/ 0 60000 65536"/>
                  <a:gd name="T20" fmla="*/ 0 60000 65536"/>
                  <a:gd name="T21" fmla="*/ 0 w 896"/>
                  <a:gd name="T22" fmla="*/ 0 h 198"/>
                  <a:gd name="T23" fmla="*/ 896 w 896"/>
                  <a:gd name="T24" fmla="*/ 198 h 1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chemeClr val="tx1"/>
                  </a:gs>
                  <a:gs pos="50000">
                    <a:schemeClr val="bg1"/>
                  </a:gs>
                  <a:gs pos="100000">
                    <a:schemeClr val="tx1"/>
                  </a:gs>
                </a:gsLst>
                <a:lin ang="5400000" scaled="1"/>
              </a:gradFill>
              <a:ln w="9525">
                <a:solidFill>
                  <a:schemeClr val="tx1"/>
                </a:solidFill>
                <a:round/>
                <a:headEnd/>
                <a:tailEnd/>
              </a:ln>
            </p:spPr>
            <p:txBody>
              <a:bodyPr rot="10800000"/>
              <a:lstStyle/>
              <a:p>
                <a:pPr>
                  <a:defRPr/>
                </a:pPr>
                <a:endParaRPr lang="en-US">
                  <a:latin typeface="Times New Roman" pitchFamily="18" charset="0"/>
                  <a:ea typeface="+mn-ea"/>
                </a:endParaRPr>
              </a:p>
            </p:txBody>
          </p:sp>
          <p:sp>
            <p:nvSpPr>
              <p:cNvPr id="54319" name="Oval 77"/>
              <p:cNvSpPr>
                <a:spLocks noChangeArrowheads="1"/>
              </p:cNvSpPr>
              <p:nvPr/>
            </p:nvSpPr>
            <p:spPr bwMode="auto">
              <a:xfrm>
                <a:off x="2502" y="1506"/>
                <a:ext cx="62" cy="168"/>
              </a:xfrm>
              <a:prstGeom prst="ellipse">
                <a:avLst/>
              </a:prstGeom>
              <a:solidFill>
                <a:schemeClr val="bg1"/>
              </a:solidFill>
              <a:ln w="9525">
                <a:solidFill>
                  <a:schemeClr val="tx1"/>
                </a:solidFill>
                <a:round/>
                <a:headEnd/>
                <a:tailEnd/>
              </a:ln>
            </p:spPr>
            <p:txBody>
              <a:bodyPr rot="10800000" wrap="none" anchor="ctr"/>
              <a:lstStyle/>
              <a:p>
                <a:endParaRPr lang="en-US">
                  <a:latin typeface="Times New Roman" pitchFamily="18" charset="0"/>
                </a:endParaRPr>
              </a:p>
            </p:txBody>
          </p:sp>
          <p:sp>
            <p:nvSpPr>
              <p:cNvPr id="54320" name="Line 78"/>
              <p:cNvSpPr>
                <a:spLocks noChangeShapeType="1"/>
              </p:cNvSpPr>
              <p:nvPr/>
            </p:nvSpPr>
            <p:spPr bwMode="auto">
              <a:xfrm>
                <a:off x="2526" y="1584"/>
                <a:ext cx="138" cy="0"/>
              </a:xfrm>
              <a:prstGeom prst="line">
                <a:avLst/>
              </a:prstGeom>
              <a:noFill/>
              <a:ln w="28575">
                <a:solidFill>
                  <a:schemeClr val="tx1"/>
                </a:solidFill>
                <a:round/>
                <a:headEnd/>
                <a:tailEnd/>
              </a:ln>
            </p:spPr>
            <p:txBody>
              <a:bodyPr/>
              <a:lstStyle/>
              <a:p>
                <a:endParaRPr lang="en-US"/>
              </a:p>
            </p:txBody>
          </p:sp>
        </p:grpSp>
        <p:sp>
          <p:nvSpPr>
            <p:cNvPr id="54316" name="Freeform 79"/>
            <p:cNvSpPr>
              <a:spLocks/>
            </p:cNvSpPr>
            <p:nvPr/>
          </p:nvSpPr>
          <p:spPr bwMode="auto">
            <a:xfrm>
              <a:off x="1536" y="1563"/>
              <a:ext cx="1015" cy="1107"/>
            </a:xfrm>
            <a:custGeom>
              <a:avLst/>
              <a:gdLst>
                <a:gd name="T0" fmla="*/ 1015 w 1015"/>
                <a:gd name="T1" fmla="*/ 1107 h 1107"/>
                <a:gd name="T2" fmla="*/ 0 w 1015"/>
                <a:gd name="T3" fmla="*/ 0 h 1107"/>
                <a:gd name="T4" fmla="*/ 905 w 1015"/>
                <a:gd name="T5" fmla="*/ 0 h 1107"/>
                <a:gd name="T6" fmla="*/ 1015 w 1015"/>
                <a:gd name="T7" fmla="*/ 1107 h 1107"/>
                <a:gd name="T8" fmla="*/ 0 60000 65536"/>
                <a:gd name="T9" fmla="*/ 0 60000 65536"/>
                <a:gd name="T10" fmla="*/ 0 60000 65536"/>
                <a:gd name="T11" fmla="*/ 0 60000 65536"/>
                <a:gd name="T12" fmla="*/ 0 w 1015"/>
                <a:gd name="T13" fmla="*/ 0 h 1107"/>
                <a:gd name="T14" fmla="*/ 1015 w 1015"/>
                <a:gd name="T15" fmla="*/ 1107 h 1107"/>
              </a:gdLst>
              <a:ahLst/>
              <a:cxnLst>
                <a:cxn ang="T8">
                  <a:pos x="T0" y="T1"/>
                </a:cxn>
                <a:cxn ang="T9">
                  <a:pos x="T2" y="T3"/>
                </a:cxn>
                <a:cxn ang="T10">
                  <a:pos x="T4" y="T5"/>
                </a:cxn>
                <a:cxn ang="T11">
                  <a:pos x="T6" y="T7"/>
                </a:cxn>
              </a:cxnLst>
              <a:rect l="T12" t="T13" r="T14" b="T15"/>
              <a:pathLst>
                <a:path w="1015" h="1107">
                  <a:moveTo>
                    <a:pt x="1015" y="1107"/>
                  </a:moveTo>
                  <a:lnTo>
                    <a:pt x="0" y="0"/>
                  </a:lnTo>
                  <a:lnTo>
                    <a:pt x="905" y="0"/>
                  </a:lnTo>
                  <a:lnTo>
                    <a:pt x="1015" y="1107"/>
                  </a:lnTo>
                  <a:close/>
                </a:path>
              </a:pathLst>
            </a:custGeom>
            <a:gradFill rotWithShape="1">
              <a:gsLst>
                <a:gs pos="0">
                  <a:schemeClr val="bg1"/>
                </a:gs>
                <a:gs pos="100000">
                  <a:schemeClr val="tx1"/>
                </a:gs>
              </a:gsLst>
              <a:lin ang="5400000" scaled="1"/>
            </a:gradFill>
            <a:ln w="9525">
              <a:noFill/>
              <a:round/>
              <a:headEnd/>
              <a:tailEnd/>
            </a:ln>
          </p:spPr>
          <p:txBody>
            <a:bodyPr rot="10800000"/>
            <a:lstStyle/>
            <a:p>
              <a:endParaRPr lang="en-US"/>
            </a:p>
          </p:txBody>
        </p:sp>
      </p:grpSp>
      <p:sp>
        <p:nvSpPr>
          <p:cNvPr id="226628" name="Text Box 324"/>
          <p:cNvSpPr txBox="1">
            <a:spLocks noChangeArrowheads="1"/>
          </p:cNvSpPr>
          <p:nvPr/>
        </p:nvSpPr>
        <p:spPr bwMode="auto">
          <a:xfrm>
            <a:off x="787400" y="5545138"/>
            <a:ext cx="7475538" cy="714375"/>
          </a:xfrm>
          <a:prstGeom prst="rect">
            <a:avLst/>
          </a:prstGeom>
          <a:noFill/>
          <a:ln w="9525">
            <a:noFill/>
            <a:miter lim="800000"/>
            <a:headEnd/>
            <a:tailEnd/>
          </a:ln>
        </p:spPr>
        <p:txBody>
          <a:bodyPr wrap="none">
            <a:spAutoFit/>
          </a:bodyPr>
          <a:lstStyle/>
          <a:p>
            <a:pPr>
              <a:lnSpc>
                <a:spcPct val="85000"/>
              </a:lnSpc>
            </a:pPr>
            <a:r>
              <a:rPr lang="en-US" i="1">
                <a:solidFill>
                  <a:srgbClr val="CC0000"/>
                </a:solidFill>
                <a:latin typeface="Gill Sans MT" pitchFamily="34" charset="0"/>
              </a:rPr>
              <a:t>frequency division multiplexing:</a:t>
            </a:r>
            <a:r>
              <a:rPr lang="en-US">
                <a:latin typeface="Gill Sans MT" pitchFamily="34" charset="0"/>
              </a:rPr>
              <a:t> different channels transmitted</a:t>
            </a:r>
          </a:p>
          <a:p>
            <a:pPr>
              <a:lnSpc>
                <a:spcPct val="85000"/>
              </a:lnSpc>
            </a:pPr>
            <a:r>
              <a:rPr lang="en-US">
                <a:latin typeface="Gill Sans MT" pitchFamily="34" charset="0"/>
              </a:rPr>
              <a:t>in different frequency bands</a:t>
            </a:r>
          </a:p>
        </p:txBody>
      </p:sp>
      <p:pic>
        <p:nvPicPr>
          <p:cNvPr id="54310" name="Picture 325" descr="underline_base"/>
          <p:cNvPicPr>
            <a:picLocks noChangeArrowheads="1"/>
          </p:cNvPicPr>
          <p:nvPr/>
        </p:nvPicPr>
        <p:blipFill>
          <a:blip r:embed="rId5" cstate="print"/>
          <a:srcRect/>
          <a:stretch>
            <a:fillRect/>
          </a:stretch>
        </p:blipFill>
        <p:spPr bwMode="auto">
          <a:xfrm>
            <a:off x="439738" y="868363"/>
            <a:ext cx="5027612" cy="173037"/>
          </a:xfrm>
          <a:prstGeom prst="rect">
            <a:avLst/>
          </a:prstGeom>
          <a:noFill/>
          <a:ln w="9525">
            <a:noFill/>
            <a:miter lim="800000"/>
            <a:headEnd/>
            <a:tailEnd/>
          </a:ln>
        </p:spPr>
      </p:pic>
      <p:grpSp>
        <p:nvGrpSpPr>
          <p:cNvPr id="54311" name="Group 326"/>
          <p:cNvGrpSpPr>
            <a:grpSpLocks/>
          </p:cNvGrpSpPr>
          <p:nvPr/>
        </p:nvGrpSpPr>
        <p:grpSpPr bwMode="auto">
          <a:xfrm>
            <a:off x="560388" y="1928813"/>
            <a:ext cx="609600" cy="609600"/>
            <a:chOff x="-44" y="1473"/>
            <a:chExt cx="981" cy="1105"/>
          </a:xfrm>
        </p:grpSpPr>
        <p:pic>
          <p:nvPicPr>
            <p:cNvPr id="54313" name="Picture 327" descr="desktop_computer_stylized_medium"/>
            <p:cNvPicPr>
              <a:picLocks noChangeAspect="1" noChangeArrowheads="1"/>
            </p:cNvPicPr>
            <p:nvPr/>
          </p:nvPicPr>
          <p:blipFill>
            <a:blip r:embed="rId6" cstate="print"/>
            <a:srcRect/>
            <a:stretch>
              <a:fillRect/>
            </a:stretch>
          </p:blipFill>
          <p:spPr bwMode="auto">
            <a:xfrm flipH="1">
              <a:off x="-44" y="1473"/>
              <a:ext cx="981" cy="1105"/>
            </a:xfrm>
            <a:prstGeom prst="rect">
              <a:avLst/>
            </a:prstGeom>
            <a:noFill/>
            <a:ln w="9525">
              <a:noFill/>
              <a:miter lim="800000"/>
              <a:headEnd/>
              <a:tailEnd/>
            </a:ln>
          </p:spPr>
        </p:pic>
        <p:sp>
          <p:nvSpPr>
            <p:cNvPr id="54314" name="Freeform 32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54312" name="Slide Number Placeholder 3"/>
          <p:cNvSpPr>
            <a:spLocks noGrp="1"/>
          </p:cNvSpPr>
          <p:nvPr>
            <p:ph type="sldNum" sz="quarter" idx="12"/>
          </p:nvPr>
        </p:nvSpPr>
        <p:spPr>
          <a:noFill/>
        </p:spPr>
        <p:txBody>
          <a:bodyPr/>
          <a:lstStyle/>
          <a:p>
            <a:r>
              <a:rPr lang="en-US"/>
              <a:t>1-</a:t>
            </a:r>
            <a:fld id="{2DCDD245-0064-4402-BBA5-6945038D06B3}" type="slidenum">
              <a:rPr lang="en-US"/>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par>
                          <p:cTn id="17" fill="hold" nodeType="afterGroup">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226628"/>
                                        </p:tgtEl>
                                        <p:attrNameLst>
                                          <p:attrName>style.visibility</p:attrName>
                                        </p:attrNameLst>
                                      </p:cBhvr>
                                      <p:to>
                                        <p:strVal val="visible"/>
                                      </p:to>
                                    </p:set>
                                    <p:animEffect transition="in" filter="dissolve">
                                      <p:cBhvr>
                                        <p:cTn id="20" dur="500"/>
                                        <p:tgtEl>
                                          <p:spTgt spid="2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6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16</a:t>
            </a:fld>
            <a:endParaRPr lang="en-US"/>
          </a:p>
        </p:txBody>
      </p:sp>
      <p:sp>
        <p:nvSpPr>
          <p:cNvPr id="4" name="TextBox 3"/>
          <p:cNvSpPr txBox="1"/>
          <p:nvPr/>
        </p:nvSpPr>
        <p:spPr>
          <a:xfrm>
            <a:off x="1182029" y="936702"/>
            <a:ext cx="7142821" cy="4647426"/>
          </a:xfrm>
          <a:prstGeom prst="rect">
            <a:avLst/>
          </a:prstGeom>
          <a:noFill/>
        </p:spPr>
        <p:txBody>
          <a:bodyPr wrap="square" rtlCol="0">
            <a:spAutoFit/>
          </a:bodyPr>
          <a:lstStyle/>
          <a:p>
            <a:pPr algn="just"/>
            <a:endParaRPr lang="en-US" sz="1400" dirty="0" smtClean="0"/>
          </a:p>
          <a:p>
            <a:pPr algn="just"/>
            <a:r>
              <a:rPr lang="en-US" sz="4400" dirty="0">
                <a:solidFill>
                  <a:srgbClr val="000099"/>
                </a:solidFill>
                <a:latin typeface="Gill Sans MT" pitchFamily="34" charset="0"/>
              </a:rPr>
              <a:t>Access net: cable network</a:t>
            </a:r>
          </a:p>
          <a:p>
            <a:pPr algn="just"/>
            <a:endParaRPr lang="en-US" sz="1400" dirty="0"/>
          </a:p>
          <a:p>
            <a:pPr algn="just"/>
            <a:r>
              <a:rPr lang="en-US" sz="1400" dirty="0" smtClean="0"/>
              <a:t>Cable </a:t>
            </a:r>
            <a:r>
              <a:rPr lang="en-US" sz="1400" dirty="0"/>
              <a:t>Internet access makes use of the cable television company’s existing cable television infrastructure. A residence obtains cable Internet access from the same company that provides its cable television. As illustrated in </a:t>
            </a:r>
            <a:r>
              <a:rPr lang="en-US" sz="1400" dirty="0" smtClean="0"/>
              <a:t>above figure, </a:t>
            </a:r>
            <a:r>
              <a:rPr lang="en-US" sz="1400" dirty="0"/>
              <a:t>fiber optics connect the cable head end to neighborhood-level junctions, from which </a:t>
            </a:r>
            <a:r>
              <a:rPr lang="en-US" sz="1400" dirty="0" smtClean="0"/>
              <a:t>traditional </a:t>
            </a:r>
            <a:r>
              <a:rPr lang="en-US" sz="1400" dirty="0"/>
              <a:t>coaxial cable is then used to reach individual houses and apartments. Each neighborhood junction typically supports 500 to 5,000 homes. Because both fiber and coaxial cable are employed in this system, it is often referred to as hybrid fiber coax (HFC</a:t>
            </a:r>
            <a:r>
              <a:rPr lang="en-US" sz="1400" dirty="0" smtClean="0"/>
              <a:t>).</a:t>
            </a:r>
          </a:p>
          <a:p>
            <a:pPr algn="just"/>
            <a:endParaRPr lang="en-US" sz="1400" dirty="0" smtClean="0"/>
          </a:p>
          <a:p>
            <a:pPr algn="just"/>
            <a:r>
              <a:rPr lang="en-US" sz="1400" dirty="0"/>
              <a:t>Cable internet access requires special modems, called cable modems. As with a DSL modem, the cable modem is typically an external device and connects to the home PC through an Ethernet </a:t>
            </a:r>
            <a:r>
              <a:rPr lang="en-US" sz="1400" dirty="0" smtClean="0"/>
              <a:t>port</a:t>
            </a:r>
          </a:p>
          <a:p>
            <a:pPr algn="just"/>
            <a:endParaRPr lang="en-US" sz="1400" dirty="0" smtClean="0"/>
          </a:p>
          <a:p>
            <a:pPr algn="just"/>
            <a:r>
              <a:rPr lang="en-US" sz="1400" dirty="0"/>
              <a:t>At the cable head end, the cable modem termination system (CMTS) serves a similar function as the DSL network’s DSLAM—turning the analog signal sent from the cable modems in many downstream homes back into digital format</a:t>
            </a:r>
            <a:endParaRPr lang="en-IN" sz="1400" dirty="0"/>
          </a:p>
        </p:txBody>
      </p:sp>
    </p:spTree>
    <p:extLst>
      <p:ext uri="{BB962C8B-B14F-4D97-AF65-F5344CB8AC3E}">
        <p14:creationId xmlns:p14="http://schemas.microsoft.com/office/powerpoint/2010/main" val="3747959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79874" name="Picture 108" descr="underline_base"/>
          <p:cNvPicPr>
            <a:picLocks noChangeArrowheads="1"/>
          </p:cNvPicPr>
          <p:nvPr/>
        </p:nvPicPr>
        <p:blipFill>
          <a:blip r:embed="rId3" cstate="print"/>
          <a:srcRect/>
          <a:stretch>
            <a:fillRect/>
          </a:stretch>
        </p:blipFill>
        <p:spPr bwMode="auto">
          <a:xfrm>
            <a:off x="373063" y="760413"/>
            <a:ext cx="7313612" cy="173037"/>
          </a:xfrm>
          <a:prstGeom prst="rect">
            <a:avLst/>
          </a:prstGeom>
          <a:noFill/>
          <a:ln w="9525">
            <a:noFill/>
            <a:miter lim="800000"/>
            <a:headEnd/>
            <a:tailEnd/>
          </a:ln>
        </p:spPr>
      </p:pic>
      <p:sp>
        <p:nvSpPr>
          <p:cNvPr id="79875" name="Rectangle 2"/>
          <p:cNvSpPr>
            <a:spLocks noGrp="1" noChangeArrowheads="1"/>
          </p:cNvSpPr>
          <p:nvPr>
            <p:ph type="title" idx="4294967295"/>
          </p:nvPr>
        </p:nvSpPr>
        <p:spPr>
          <a:xfrm>
            <a:off x="274638" y="71438"/>
            <a:ext cx="8462962" cy="947737"/>
          </a:xfrm>
        </p:spPr>
        <p:txBody>
          <a:bodyPr/>
          <a:lstStyle/>
          <a:p>
            <a:pPr eaLnBrk="1" hangingPunct="1"/>
            <a:r>
              <a:rPr lang="en-US" sz="4000" dirty="0" smtClean="0">
                <a:ea typeface="ＭＳ Ｐゴシック" pitchFamily="34" charset="-128"/>
              </a:rPr>
              <a:t>FDM </a:t>
            </a:r>
            <a:r>
              <a:rPr lang="en-US" sz="3600" dirty="0" smtClean="0">
                <a:ea typeface="ＭＳ Ｐゴシック" pitchFamily="34" charset="-128"/>
              </a:rPr>
              <a:t>versus</a:t>
            </a:r>
            <a:r>
              <a:rPr lang="en-US" sz="4000" dirty="0" smtClean="0">
                <a:ea typeface="ＭＳ Ｐゴシック" pitchFamily="34" charset="-128"/>
              </a:rPr>
              <a:t> TDM</a:t>
            </a:r>
            <a:endParaRPr lang="fr-FR" sz="4000" dirty="0" smtClean="0">
              <a:ea typeface="ＭＳ Ｐゴシック" pitchFamily="34" charset="-128"/>
            </a:endParaRPr>
          </a:p>
        </p:txBody>
      </p:sp>
      <p:grpSp>
        <p:nvGrpSpPr>
          <p:cNvPr id="2" name="Group 3"/>
          <p:cNvGrpSpPr>
            <a:grpSpLocks/>
          </p:cNvGrpSpPr>
          <p:nvPr/>
        </p:nvGrpSpPr>
        <p:grpSpPr bwMode="auto">
          <a:xfrm>
            <a:off x="393700" y="1585913"/>
            <a:ext cx="7239000" cy="2438400"/>
            <a:chOff x="288" y="1007"/>
            <a:chExt cx="4560" cy="1536"/>
          </a:xfrm>
        </p:grpSpPr>
        <p:sp>
          <p:nvSpPr>
            <p:cNvPr id="79971" name="Text Box 4"/>
            <p:cNvSpPr txBox="1">
              <a:spLocks noChangeArrowheads="1"/>
            </p:cNvSpPr>
            <p:nvPr/>
          </p:nvSpPr>
          <p:spPr bwMode="auto">
            <a:xfrm>
              <a:off x="288" y="1007"/>
              <a:ext cx="532" cy="288"/>
            </a:xfrm>
            <a:prstGeom prst="rect">
              <a:avLst/>
            </a:prstGeom>
            <a:noFill/>
            <a:ln w="9525">
              <a:noFill/>
              <a:miter lim="800000"/>
              <a:headEnd/>
              <a:tailEnd/>
            </a:ln>
          </p:spPr>
          <p:txBody>
            <a:bodyPr wrap="none">
              <a:spAutoFit/>
            </a:bodyPr>
            <a:lstStyle/>
            <a:p>
              <a:pPr eaLnBrk="1" hangingPunct="1"/>
              <a:r>
                <a:rPr lang="en-US"/>
                <a:t>FDM</a:t>
              </a:r>
              <a:endParaRPr lang="fr-FR"/>
            </a:p>
          </p:txBody>
        </p:sp>
        <p:grpSp>
          <p:nvGrpSpPr>
            <p:cNvPr id="79972" name="Group 5"/>
            <p:cNvGrpSpPr>
              <a:grpSpLocks/>
            </p:cNvGrpSpPr>
            <p:nvPr/>
          </p:nvGrpSpPr>
          <p:grpSpPr bwMode="auto">
            <a:xfrm>
              <a:off x="720" y="1392"/>
              <a:ext cx="4128" cy="1151"/>
              <a:chOff x="720" y="1392"/>
              <a:chExt cx="4128" cy="1151"/>
            </a:xfrm>
          </p:grpSpPr>
          <p:sp>
            <p:nvSpPr>
              <p:cNvPr id="79973" name="Line 6"/>
              <p:cNvSpPr>
                <a:spLocks noChangeShapeType="1"/>
              </p:cNvSpPr>
              <p:nvPr/>
            </p:nvSpPr>
            <p:spPr bwMode="auto">
              <a:xfrm flipV="1">
                <a:off x="1728" y="1392"/>
                <a:ext cx="0" cy="816"/>
              </a:xfrm>
              <a:prstGeom prst="line">
                <a:avLst/>
              </a:prstGeom>
              <a:noFill/>
              <a:ln w="38100">
                <a:solidFill>
                  <a:schemeClr val="tx1"/>
                </a:solidFill>
                <a:round/>
                <a:headEnd/>
                <a:tailEnd type="triangle" w="med" len="med"/>
              </a:ln>
            </p:spPr>
            <p:txBody>
              <a:bodyPr/>
              <a:lstStyle/>
              <a:p>
                <a:endParaRPr lang="en-US"/>
              </a:p>
            </p:txBody>
          </p:sp>
          <p:sp>
            <p:nvSpPr>
              <p:cNvPr id="79974" name="Text Box 7"/>
              <p:cNvSpPr txBox="1">
                <a:spLocks noChangeArrowheads="1"/>
              </p:cNvSpPr>
              <p:nvPr/>
            </p:nvSpPr>
            <p:spPr bwMode="auto">
              <a:xfrm>
                <a:off x="720" y="1680"/>
                <a:ext cx="960" cy="288"/>
              </a:xfrm>
              <a:prstGeom prst="rect">
                <a:avLst/>
              </a:prstGeom>
              <a:noFill/>
              <a:ln w="9525">
                <a:noFill/>
                <a:miter lim="800000"/>
                <a:headEnd/>
                <a:tailEnd/>
              </a:ln>
            </p:spPr>
            <p:txBody>
              <a:bodyPr wrap="none">
                <a:spAutoFit/>
              </a:bodyPr>
              <a:lstStyle/>
              <a:p>
                <a:pPr eaLnBrk="1" hangingPunct="1"/>
                <a:r>
                  <a:rPr lang="en-US"/>
                  <a:t>frequency</a:t>
                </a:r>
                <a:endParaRPr lang="fr-FR"/>
              </a:p>
            </p:txBody>
          </p:sp>
          <p:sp>
            <p:nvSpPr>
              <p:cNvPr id="79975" name="Line 8"/>
              <p:cNvSpPr>
                <a:spLocks noChangeShapeType="1"/>
              </p:cNvSpPr>
              <p:nvPr/>
            </p:nvSpPr>
            <p:spPr bwMode="auto">
              <a:xfrm>
                <a:off x="1728" y="2208"/>
                <a:ext cx="3120" cy="0"/>
              </a:xfrm>
              <a:prstGeom prst="line">
                <a:avLst/>
              </a:prstGeom>
              <a:noFill/>
              <a:ln w="38100">
                <a:solidFill>
                  <a:schemeClr val="tx1"/>
                </a:solidFill>
                <a:round/>
                <a:headEnd/>
                <a:tailEnd type="triangle" w="med" len="med"/>
              </a:ln>
            </p:spPr>
            <p:txBody>
              <a:bodyPr/>
              <a:lstStyle/>
              <a:p>
                <a:endParaRPr lang="en-US"/>
              </a:p>
            </p:txBody>
          </p:sp>
          <p:sp>
            <p:nvSpPr>
              <p:cNvPr id="79976" name="Text Box 9"/>
              <p:cNvSpPr txBox="1">
                <a:spLocks noChangeArrowheads="1"/>
              </p:cNvSpPr>
              <p:nvPr/>
            </p:nvSpPr>
            <p:spPr bwMode="auto">
              <a:xfrm>
                <a:off x="3048" y="2255"/>
                <a:ext cx="479" cy="288"/>
              </a:xfrm>
              <a:prstGeom prst="rect">
                <a:avLst/>
              </a:prstGeom>
              <a:noFill/>
              <a:ln w="9525">
                <a:noFill/>
                <a:miter lim="800000"/>
                <a:headEnd/>
                <a:tailEnd/>
              </a:ln>
            </p:spPr>
            <p:txBody>
              <a:bodyPr wrap="none">
                <a:spAutoFit/>
              </a:bodyPr>
              <a:lstStyle/>
              <a:p>
                <a:pPr eaLnBrk="1" hangingPunct="1"/>
                <a:r>
                  <a:rPr lang="en-US"/>
                  <a:t>time</a:t>
                </a:r>
                <a:endParaRPr lang="fr-FR"/>
              </a:p>
            </p:txBody>
          </p:sp>
          <p:sp>
            <p:nvSpPr>
              <p:cNvPr id="79977" name="Rectangle 10"/>
              <p:cNvSpPr>
                <a:spLocks noChangeArrowheads="1"/>
              </p:cNvSpPr>
              <p:nvPr/>
            </p:nvSpPr>
            <p:spPr bwMode="auto">
              <a:xfrm>
                <a:off x="1776" y="1584"/>
                <a:ext cx="2880" cy="576"/>
              </a:xfrm>
              <a:prstGeom prst="rect">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grpSp>
      </p:grpSp>
      <p:sp>
        <p:nvSpPr>
          <p:cNvPr id="55307" name="Rectangle 11"/>
          <p:cNvSpPr>
            <a:spLocks noChangeArrowheads="1"/>
          </p:cNvSpPr>
          <p:nvPr/>
        </p:nvSpPr>
        <p:spPr bwMode="auto">
          <a:xfrm>
            <a:off x="2743200" y="2514600"/>
            <a:ext cx="4572000" cy="228600"/>
          </a:xfrm>
          <a:prstGeom prst="rect">
            <a:avLst/>
          </a:prstGeom>
          <a:solidFill>
            <a:srgbClr val="3366FF"/>
          </a:solidFill>
          <a:ln w="9525">
            <a:solidFill>
              <a:schemeClr val="tx1"/>
            </a:solidFill>
            <a:miter lim="800000"/>
            <a:headEnd/>
            <a:tailEnd/>
          </a:ln>
        </p:spPr>
        <p:txBody>
          <a:bodyPr wrap="none" anchor="ctr"/>
          <a:lstStyle/>
          <a:p>
            <a:endParaRPr lang="en-US">
              <a:latin typeface="Times New Roman" pitchFamily="18" charset="0"/>
            </a:endParaRPr>
          </a:p>
        </p:txBody>
      </p:sp>
      <p:sp>
        <p:nvSpPr>
          <p:cNvPr id="55308" name="Rectangle 12"/>
          <p:cNvSpPr>
            <a:spLocks noChangeArrowheads="1"/>
          </p:cNvSpPr>
          <p:nvPr/>
        </p:nvSpPr>
        <p:spPr bwMode="auto">
          <a:xfrm>
            <a:off x="2743200" y="2743200"/>
            <a:ext cx="4572000" cy="228600"/>
          </a:xfrm>
          <a:prstGeom prst="rect">
            <a:avLst/>
          </a:prstGeom>
          <a:solidFill>
            <a:srgbClr val="99CC00"/>
          </a:solidFill>
          <a:ln w="9525">
            <a:solidFill>
              <a:schemeClr val="tx1"/>
            </a:solidFill>
            <a:miter lim="800000"/>
            <a:headEnd/>
            <a:tailEnd/>
          </a:ln>
        </p:spPr>
        <p:txBody>
          <a:bodyPr wrap="none" anchor="ctr"/>
          <a:lstStyle/>
          <a:p>
            <a:endParaRPr lang="en-US">
              <a:latin typeface="Times New Roman" pitchFamily="18" charset="0"/>
            </a:endParaRPr>
          </a:p>
        </p:txBody>
      </p:sp>
      <p:sp>
        <p:nvSpPr>
          <p:cNvPr id="55309" name="Rectangle 13"/>
          <p:cNvSpPr>
            <a:spLocks noChangeArrowheads="1"/>
          </p:cNvSpPr>
          <p:nvPr/>
        </p:nvSpPr>
        <p:spPr bwMode="auto">
          <a:xfrm>
            <a:off x="2743200" y="2971800"/>
            <a:ext cx="4572000" cy="228600"/>
          </a:xfrm>
          <a:prstGeom prst="rect">
            <a:avLst/>
          </a:prstGeom>
          <a:solidFill>
            <a:srgbClr val="FFCC00"/>
          </a:solidFill>
          <a:ln w="9525">
            <a:solidFill>
              <a:schemeClr val="tx1"/>
            </a:solidFill>
            <a:miter lim="800000"/>
            <a:headEnd/>
            <a:tailEnd/>
          </a:ln>
        </p:spPr>
        <p:txBody>
          <a:bodyPr wrap="none" anchor="ctr"/>
          <a:lstStyle/>
          <a:p>
            <a:endParaRPr lang="en-US">
              <a:latin typeface="Times New Roman" pitchFamily="18" charset="0"/>
            </a:endParaRPr>
          </a:p>
        </p:txBody>
      </p:sp>
      <p:sp>
        <p:nvSpPr>
          <p:cNvPr id="55310" name="Rectangle 14"/>
          <p:cNvSpPr>
            <a:spLocks noChangeArrowheads="1"/>
          </p:cNvSpPr>
          <p:nvPr/>
        </p:nvSpPr>
        <p:spPr bwMode="auto">
          <a:xfrm>
            <a:off x="2743200" y="3200400"/>
            <a:ext cx="4572000" cy="228600"/>
          </a:xfrm>
          <a:prstGeom prst="rect">
            <a:avLst/>
          </a:prstGeom>
          <a:solidFill>
            <a:srgbClr val="FF00FF"/>
          </a:solidFill>
          <a:ln w="9525">
            <a:solidFill>
              <a:schemeClr val="tx1"/>
            </a:solidFill>
            <a:miter lim="800000"/>
            <a:headEnd/>
            <a:tailEnd/>
          </a:ln>
        </p:spPr>
        <p:txBody>
          <a:bodyPr wrap="none" anchor="ctr"/>
          <a:lstStyle/>
          <a:p>
            <a:endParaRPr lang="en-US">
              <a:latin typeface="Times New Roman" pitchFamily="18" charset="0"/>
            </a:endParaRPr>
          </a:p>
        </p:txBody>
      </p:sp>
      <p:grpSp>
        <p:nvGrpSpPr>
          <p:cNvPr id="4" name="Group 15"/>
          <p:cNvGrpSpPr>
            <a:grpSpLocks/>
          </p:cNvGrpSpPr>
          <p:nvPr/>
        </p:nvGrpSpPr>
        <p:grpSpPr bwMode="auto">
          <a:xfrm>
            <a:off x="381000" y="3748088"/>
            <a:ext cx="7239000" cy="2516187"/>
            <a:chOff x="288" y="2543"/>
            <a:chExt cx="4560" cy="1585"/>
          </a:xfrm>
        </p:grpSpPr>
        <p:sp>
          <p:nvSpPr>
            <p:cNvPr id="79965" name="Text Box 16"/>
            <p:cNvSpPr txBox="1">
              <a:spLocks noChangeArrowheads="1"/>
            </p:cNvSpPr>
            <p:nvPr/>
          </p:nvSpPr>
          <p:spPr bwMode="auto">
            <a:xfrm>
              <a:off x="288" y="2543"/>
              <a:ext cx="532" cy="288"/>
            </a:xfrm>
            <a:prstGeom prst="rect">
              <a:avLst/>
            </a:prstGeom>
            <a:noFill/>
            <a:ln w="9525">
              <a:noFill/>
              <a:miter lim="800000"/>
              <a:headEnd/>
              <a:tailEnd/>
            </a:ln>
          </p:spPr>
          <p:txBody>
            <a:bodyPr wrap="none">
              <a:spAutoFit/>
            </a:bodyPr>
            <a:lstStyle/>
            <a:p>
              <a:pPr eaLnBrk="1" hangingPunct="1"/>
              <a:r>
                <a:rPr lang="en-US"/>
                <a:t>TDM</a:t>
              </a:r>
              <a:endParaRPr lang="fr-FR"/>
            </a:p>
          </p:txBody>
        </p:sp>
        <p:sp>
          <p:nvSpPr>
            <p:cNvPr id="79966" name="Line 17"/>
            <p:cNvSpPr>
              <a:spLocks noChangeShapeType="1"/>
            </p:cNvSpPr>
            <p:nvPr/>
          </p:nvSpPr>
          <p:spPr bwMode="auto">
            <a:xfrm flipV="1">
              <a:off x="1728" y="2977"/>
              <a:ext cx="0" cy="816"/>
            </a:xfrm>
            <a:prstGeom prst="line">
              <a:avLst/>
            </a:prstGeom>
            <a:noFill/>
            <a:ln w="38100">
              <a:solidFill>
                <a:schemeClr val="tx1"/>
              </a:solidFill>
              <a:round/>
              <a:headEnd/>
              <a:tailEnd type="triangle" w="med" len="med"/>
            </a:ln>
          </p:spPr>
          <p:txBody>
            <a:bodyPr/>
            <a:lstStyle/>
            <a:p>
              <a:endParaRPr lang="en-US"/>
            </a:p>
          </p:txBody>
        </p:sp>
        <p:sp>
          <p:nvSpPr>
            <p:cNvPr id="79967" name="Text Box 18"/>
            <p:cNvSpPr txBox="1">
              <a:spLocks noChangeArrowheads="1"/>
            </p:cNvSpPr>
            <p:nvPr/>
          </p:nvSpPr>
          <p:spPr bwMode="auto">
            <a:xfrm>
              <a:off x="720" y="3265"/>
              <a:ext cx="960" cy="288"/>
            </a:xfrm>
            <a:prstGeom prst="rect">
              <a:avLst/>
            </a:prstGeom>
            <a:noFill/>
            <a:ln w="9525">
              <a:noFill/>
              <a:miter lim="800000"/>
              <a:headEnd/>
              <a:tailEnd/>
            </a:ln>
          </p:spPr>
          <p:txBody>
            <a:bodyPr wrap="none">
              <a:spAutoFit/>
            </a:bodyPr>
            <a:lstStyle/>
            <a:p>
              <a:pPr eaLnBrk="1" hangingPunct="1"/>
              <a:r>
                <a:rPr lang="en-US"/>
                <a:t>frequency</a:t>
              </a:r>
              <a:endParaRPr lang="fr-FR"/>
            </a:p>
          </p:txBody>
        </p:sp>
        <p:sp>
          <p:nvSpPr>
            <p:cNvPr id="79968" name="Line 19"/>
            <p:cNvSpPr>
              <a:spLocks noChangeShapeType="1"/>
            </p:cNvSpPr>
            <p:nvPr/>
          </p:nvSpPr>
          <p:spPr bwMode="auto">
            <a:xfrm>
              <a:off x="1728" y="3793"/>
              <a:ext cx="3120" cy="0"/>
            </a:xfrm>
            <a:prstGeom prst="line">
              <a:avLst/>
            </a:prstGeom>
            <a:noFill/>
            <a:ln w="38100">
              <a:solidFill>
                <a:schemeClr val="tx1"/>
              </a:solidFill>
              <a:round/>
              <a:headEnd/>
              <a:tailEnd type="triangle" w="med" len="med"/>
            </a:ln>
          </p:spPr>
          <p:txBody>
            <a:bodyPr/>
            <a:lstStyle/>
            <a:p>
              <a:endParaRPr lang="en-US"/>
            </a:p>
          </p:txBody>
        </p:sp>
        <p:sp>
          <p:nvSpPr>
            <p:cNvPr id="79969" name="Text Box 20"/>
            <p:cNvSpPr txBox="1">
              <a:spLocks noChangeArrowheads="1"/>
            </p:cNvSpPr>
            <p:nvPr/>
          </p:nvSpPr>
          <p:spPr bwMode="auto">
            <a:xfrm>
              <a:off x="3048" y="3840"/>
              <a:ext cx="479" cy="288"/>
            </a:xfrm>
            <a:prstGeom prst="rect">
              <a:avLst/>
            </a:prstGeom>
            <a:noFill/>
            <a:ln w="9525">
              <a:noFill/>
              <a:miter lim="800000"/>
              <a:headEnd/>
              <a:tailEnd/>
            </a:ln>
          </p:spPr>
          <p:txBody>
            <a:bodyPr wrap="none">
              <a:spAutoFit/>
            </a:bodyPr>
            <a:lstStyle/>
            <a:p>
              <a:pPr eaLnBrk="1" hangingPunct="1"/>
              <a:r>
                <a:rPr lang="en-US"/>
                <a:t>time</a:t>
              </a:r>
              <a:endParaRPr lang="fr-FR"/>
            </a:p>
          </p:txBody>
        </p:sp>
        <p:sp>
          <p:nvSpPr>
            <p:cNvPr id="79970" name="Rectangle 21"/>
            <p:cNvSpPr>
              <a:spLocks noChangeArrowheads="1"/>
            </p:cNvSpPr>
            <p:nvPr/>
          </p:nvSpPr>
          <p:spPr bwMode="auto">
            <a:xfrm>
              <a:off x="1776" y="3168"/>
              <a:ext cx="2880" cy="576"/>
            </a:xfrm>
            <a:prstGeom prst="rect">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grpSp>
      <p:grpSp>
        <p:nvGrpSpPr>
          <p:cNvPr id="5" name="Group 22"/>
          <p:cNvGrpSpPr>
            <a:grpSpLocks/>
          </p:cNvGrpSpPr>
          <p:nvPr/>
        </p:nvGrpSpPr>
        <p:grpSpPr bwMode="auto">
          <a:xfrm>
            <a:off x="2743200" y="4740275"/>
            <a:ext cx="3886200" cy="914400"/>
            <a:chOff x="1776" y="3168"/>
            <a:chExt cx="2448" cy="576"/>
          </a:xfrm>
        </p:grpSpPr>
        <p:sp>
          <p:nvSpPr>
            <p:cNvPr id="79960" name="Rectangle 23"/>
            <p:cNvSpPr>
              <a:spLocks noChangeArrowheads="1"/>
            </p:cNvSpPr>
            <p:nvPr/>
          </p:nvSpPr>
          <p:spPr bwMode="auto">
            <a:xfrm>
              <a:off x="1776" y="3168"/>
              <a:ext cx="144" cy="576"/>
            </a:xfrm>
            <a:prstGeom prst="rect">
              <a:avLst/>
            </a:prstGeom>
            <a:solidFill>
              <a:srgbClr val="3366FF"/>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61" name="Rectangle 24"/>
            <p:cNvSpPr>
              <a:spLocks noChangeArrowheads="1"/>
            </p:cNvSpPr>
            <p:nvPr/>
          </p:nvSpPr>
          <p:spPr bwMode="auto">
            <a:xfrm>
              <a:off x="2352" y="3168"/>
              <a:ext cx="144" cy="576"/>
            </a:xfrm>
            <a:prstGeom prst="rect">
              <a:avLst/>
            </a:prstGeom>
            <a:solidFill>
              <a:srgbClr val="3366FF"/>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62" name="Rectangle 25"/>
            <p:cNvSpPr>
              <a:spLocks noChangeArrowheads="1"/>
            </p:cNvSpPr>
            <p:nvPr/>
          </p:nvSpPr>
          <p:spPr bwMode="auto">
            <a:xfrm>
              <a:off x="2928" y="3168"/>
              <a:ext cx="144" cy="576"/>
            </a:xfrm>
            <a:prstGeom prst="rect">
              <a:avLst/>
            </a:prstGeom>
            <a:solidFill>
              <a:srgbClr val="3366FF"/>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63" name="Rectangle 26"/>
            <p:cNvSpPr>
              <a:spLocks noChangeArrowheads="1"/>
            </p:cNvSpPr>
            <p:nvPr/>
          </p:nvSpPr>
          <p:spPr bwMode="auto">
            <a:xfrm>
              <a:off x="3504" y="3168"/>
              <a:ext cx="144" cy="576"/>
            </a:xfrm>
            <a:prstGeom prst="rect">
              <a:avLst/>
            </a:prstGeom>
            <a:solidFill>
              <a:srgbClr val="3366FF"/>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64" name="Rectangle 27"/>
            <p:cNvSpPr>
              <a:spLocks noChangeArrowheads="1"/>
            </p:cNvSpPr>
            <p:nvPr/>
          </p:nvSpPr>
          <p:spPr bwMode="auto">
            <a:xfrm>
              <a:off x="4080" y="3168"/>
              <a:ext cx="144" cy="576"/>
            </a:xfrm>
            <a:prstGeom prst="rect">
              <a:avLst/>
            </a:prstGeom>
            <a:solidFill>
              <a:srgbClr val="3366FF"/>
            </a:solidFill>
            <a:ln w="9525">
              <a:solidFill>
                <a:schemeClr val="tx1"/>
              </a:solidFill>
              <a:miter lim="800000"/>
              <a:headEnd/>
              <a:tailEnd/>
            </a:ln>
          </p:spPr>
          <p:txBody>
            <a:bodyPr wrap="none" anchor="ctr"/>
            <a:lstStyle/>
            <a:p>
              <a:endParaRPr lang="en-US">
                <a:latin typeface="Times New Roman" pitchFamily="18" charset="0"/>
              </a:endParaRPr>
            </a:p>
          </p:txBody>
        </p:sp>
      </p:grpSp>
      <p:grpSp>
        <p:nvGrpSpPr>
          <p:cNvPr id="6" name="Group 28"/>
          <p:cNvGrpSpPr>
            <a:grpSpLocks/>
          </p:cNvGrpSpPr>
          <p:nvPr/>
        </p:nvGrpSpPr>
        <p:grpSpPr bwMode="auto">
          <a:xfrm>
            <a:off x="2971800" y="4740275"/>
            <a:ext cx="3886200" cy="914400"/>
            <a:chOff x="1920" y="3168"/>
            <a:chExt cx="2448" cy="576"/>
          </a:xfrm>
        </p:grpSpPr>
        <p:sp>
          <p:nvSpPr>
            <p:cNvPr id="79955" name="Rectangle 29"/>
            <p:cNvSpPr>
              <a:spLocks noChangeArrowheads="1"/>
            </p:cNvSpPr>
            <p:nvPr/>
          </p:nvSpPr>
          <p:spPr bwMode="auto">
            <a:xfrm>
              <a:off x="1920" y="3168"/>
              <a:ext cx="144" cy="576"/>
            </a:xfrm>
            <a:prstGeom prst="rect">
              <a:avLst/>
            </a:prstGeom>
            <a:solidFill>
              <a:srgbClr val="99CC00"/>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56" name="Rectangle 30"/>
            <p:cNvSpPr>
              <a:spLocks noChangeArrowheads="1"/>
            </p:cNvSpPr>
            <p:nvPr/>
          </p:nvSpPr>
          <p:spPr bwMode="auto">
            <a:xfrm>
              <a:off x="2496" y="3168"/>
              <a:ext cx="144" cy="576"/>
            </a:xfrm>
            <a:prstGeom prst="rect">
              <a:avLst/>
            </a:prstGeom>
            <a:solidFill>
              <a:srgbClr val="99CC00"/>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57" name="Rectangle 31"/>
            <p:cNvSpPr>
              <a:spLocks noChangeArrowheads="1"/>
            </p:cNvSpPr>
            <p:nvPr/>
          </p:nvSpPr>
          <p:spPr bwMode="auto">
            <a:xfrm>
              <a:off x="3072" y="3168"/>
              <a:ext cx="144" cy="576"/>
            </a:xfrm>
            <a:prstGeom prst="rect">
              <a:avLst/>
            </a:prstGeom>
            <a:solidFill>
              <a:srgbClr val="99CC00"/>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58" name="Rectangle 32"/>
            <p:cNvSpPr>
              <a:spLocks noChangeArrowheads="1"/>
            </p:cNvSpPr>
            <p:nvPr/>
          </p:nvSpPr>
          <p:spPr bwMode="auto">
            <a:xfrm>
              <a:off x="3648" y="3168"/>
              <a:ext cx="144" cy="576"/>
            </a:xfrm>
            <a:prstGeom prst="rect">
              <a:avLst/>
            </a:prstGeom>
            <a:solidFill>
              <a:srgbClr val="99CC00"/>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59" name="Rectangle 33"/>
            <p:cNvSpPr>
              <a:spLocks noChangeArrowheads="1"/>
            </p:cNvSpPr>
            <p:nvPr/>
          </p:nvSpPr>
          <p:spPr bwMode="auto">
            <a:xfrm>
              <a:off x="4224" y="3168"/>
              <a:ext cx="144" cy="576"/>
            </a:xfrm>
            <a:prstGeom prst="rect">
              <a:avLst/>
            </a:prstGeom>
            <a:solidFill>
              <a:srgbClr val="99CC00"/>
            </a:solidFill>
            <a:ln w="9525">
              <a:solidFill>
                <a:schemeClr val="tx1"/>
              </a:solidFill>
              <a:miter lim="800000"/>
              <a:headEnd/>
              <a:tailEnd/>
            </a:ln>
          </p:spPr>
          <p:txBody>
            <a:bodyPr wrap="none" anchor="ctr"/>
            <a:lstStyle/>
            <a:p>
              <a:endParaRPr lang="en-US">
                <a:latin typeface="Times New Roman" pitchFamily="18" charset="0"/>
              </a:endParaRPr>
            </a:p>
          </p:txBody>
        </p:sp>
      </p:grpSp>
      <p:grpSp>
        <p:nvGrpSpPr>
          <p:cNvPr id="7" name="Group 34"/>
          <p:cNvGrpSpPr>
            <a:grpSpLocks/>
          </p:cNvGrpSpPr>
          <p:nvPr/>
        </p:nvGrpSpPr>
        <p:grpSpPr bwMode="auto">
          <a:xfrm>
            <a:off x="3200400" y="4740275"/>
            <a:ext cx="3886200" cy="914400"/>
            <a:chOff x="2064" y="3168"/>
            <a:chExt cx="2448" cy="576"/>
          </a:xfrm>
        </p:grpSpPr>
        <p:sp>
          <p:nvSpPr>
            <p:cNvPr id="79950" name="Rectangle 35"/>
            <p:cNvSpPr>
              <a:spLocks noChangeArrowheads="1"/>
            </p:cNvSpPr>
            <p:nvPr/>
          </p:nvSpPr>
          <p:spPr bwMode="auto">
            <a:xfrm>
              <a:off x="2064" y="3168"/>
              <a:ext cx="144" cy="576"/>
            </a:xfrm>
            <a:prstGeom prst="rect">
              <a:avLst/>
            </a:prstGeom>
            <a:solidFill>
              <a:srgbClr val="FFCC00"/>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51" name="Rectangle 36"/>
            <p:cNvSpPr>
              <a:spLocks noChangeArrowheads="1"/>
            </p:cNvSpPr>
            <p:nvPr/>
          </p:nvSpPr>
          <p:spPr bwMode="auto">
            <a:xfrm>
              <a:off x="2640" y="3168"/>
              <a:ext cx="144" cy="576"/>
            </a:xfrm>
            <a:prstGeom prst="rect">
              <a:avLst/>
            </a:prstGeom>
            <a:solidFill>
              <a:srgbClr val="FFCC00"/>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52" name="Rectangle 37"/>
            <p:cNvSpPr>
              <a:spLocks noChangeArrowheads="1"/>
            </p:cNvSpPr>
            <p:nvPr/>
          </p:nvSpPr>
          <p:spPr bwMode="auto">
            <a:xfrm>
              <a:off x="3216" y="3168"/>
              <a:ext cx="144" cy="576"/>
            </a:xfrm>
            <a:prstGeom prst="rect">
              <a:avLst/>
            </a:prstGeom>
            <a:solidFill>
              <a:srgbClr val="FFCC00"/>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53" name="Rectangle 38"/>
            <p:cNvSpPr>
              <a:spLocks noChangeArrowheads="1"/>
            </p:cNvSpPr>
            <p:nvPr/>
          </p:nvSpPr>
          <p:spPr bwMode="auto">
            <a:xfrm>
              <a:off x="3792" y="3168"/>
              <a:ext cx="144" cy="576"/>
            </a:xfrm>
            <a:prstGeom prst="rect">
              <a:avLst/>
            </a:prstGeom>
            <a:solidFill>
              <a:srgbClr val="FFCC00"/>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54" name="Rectangle 39"/>
            <p:cNvSpPr>
              <a:spLocks noChangeArrowheads="1"/>
            </p:cNvSpPr>
            <p:nvPr/>
          </p:nvSpPr>
          <p:spPr bwMode="auto">
            <a:xfrm>
              <a:off x="4368" y="3168"/>
              <a:ext cx="144" cy="576"/>
            </a:xfrm>
            <a:prstGeom prst="rect">
              <a:avLst/>
            </a:prstGeom>
            <a:solidFill>
              <a:srgbClr val="FFCC00"/>
            </a:solidFill>
            <a:ln w="9525">
              <a:solidFill>
                <a:schemeClr val="tx1"/>
              </a:solidFill>
              <a:miter lim="800000"/>
              <a:headEnd/>
              <a:tailEnd/>
            </a:ln>
          </p:spPr>
          <p:txBody>
            <a:bodyPr wrap="none" anchor="ctr"/>
            <a:lstStyle/>
            <a:p>
              <a:endParaRPr lang="en-US">
                <a:latin typeface="Times New Roman" pitchFamily="18" charset="0"/>
              </a:endParaRPr>
            </a:p>
          </p:txBody>
        </p:sp>
      </p:grpSp>
      <p:grpSp>
        <p:nvGrpSpPr>
          <p:cNvPr id="8" name="Group 40"/>
          <p:cNvGrpSpPr>
            <a:grpSpLocks/>
          </p:cNvGrpSpPr>
          <p:nvPr/>
        </p:nvGrpSpPr>
        <p:grpSpPr bwMode="auto">
          <a:xfrm>
            <a:off x="3429000" y="4740275"/>
            <a:ext cx="3886200" cy="914400"/>
            <a:chOff x="2208" y="3168"/>
            <a:chExt cx="2448" cy="576"/>
          </a:xfrm>
        </p:grpSpPr>
        <p:sp>
          <p:nvSpPr>
            <p:cNvPr id="79945" name="Rectangle 41"/>
            <p:cNvSpPr>
              <a:spLocks noChangeArrowheads="1"/>
            </p:cNvSpPr>
            <p:nvPr/>
          </p:nvSpPr>
          <p:spPr bwMode="auto">
            <a:xfrm>
              <a:off x="2208" y="3168"/>
              <a:ext cx="144" cy="576"/>
            </a:xfrm>
            <a:prstGeom prst="rect">
              <a:avLst/>
            </a:prstGeom>
            <a:solidFill>
              <a:srgbClr val="FF00FF"/>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46" name="Rectangle 42"/>
            <p:cNvSpPr>
              <a:spLocks noChangeArrowheads="1"/>
            </p:cNvSpPr>
            <p:nvPr/>
          </p:nvSpPr>
          <p:spPr bwMode="auto">
            <a:xfrm>
              <a:off x="2784" y="3168"/>
              <a:ext cx="144" cy="576"/>
            </a:xfrm>
            <a:prstGeom prst="rect">
              <a:avLst/>
            </a:prstGeom>
            <a:solidFill>
              <a:srgbClr val="FF00FF"/>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47" name="Rectangle 43"/>
            <p:cNvSpPr>
              <a:spLocks noChangeArrowheads="1"/>
            </p:cNvSpPr>
            <p:nvPr/>
          </p:nvSpPr>
          <p:spPr bwMode="auto">
            <a:xfrm>
              <a:off x="3360" y="3168"/>
              <a:ext cx="144" cy="576"/>
            </a:xfrm>
            <a:prstGeom prst="rect">
              <a:avLst/>
            </a:prstGeom>
            <a:solidFill>
              <a:srgbClr val="FF00FF"/>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48" name="Rectangle 44"/>
            <p:cNvSpPr>
              <a:spLocks noChangeArrowheads="1"/>
            </p:cNvSpPr>
            <p:nvPr/>
          </p:nvSpPr>
          <p:spPr bwMode="auto">
            <a:xfrm>
              <a:off x="3936" y="3168"/>
              <a:ext cx="144" cy="576"/>
            </a:xfrm>
            <a:prstGeom prst="rect">
              <a:avLst/>
            </a:prstGeom>
            <a:solidFill>
              <a:srgbClr val="FF00FF"/>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949" name="Rectangle 45"/>
            <p:cNvSpPr>
              <a:spLocks noChangeArrowheads="1"/>
            </p:cNvSpPr>
            <p:nvPr/>
          </p:nvSpPr>
          <p:spPr bwMode="auto">
            <a:xfrm>
              <a:off x="4512" y="3168"/>
              <a:ext cx="144" cy="576"/>
            </a:xfrm>
            <a:prstGeom prst="rect">
              <a:avLst/>
            </a:prstGeom>
            <a:solidFill>
              <a:srgbClr val="FF00FF"/>
            </a:solidFill>
            <a:ln w="9525">
              <a:solidFill>
                <a:schemeClr val="tx1"/>
              </a:solidFill>
              <a:miter lim="800000"/>
              <a:headEnd/>
              <a:tailEnd/>
            </a:ln>
          </p:spPr>
          <p:txBody>
            <a:bodyPr wrap="none" anchor="ctr"/>
            <a:lstStyle/>
            <a:p>
              <a:endParaRPr lang="en-US">
                <a:latin typeface="Times New Roman" pitchFamily="18" charset="0"/>
              </a:endParaRPr>
            </a:p>
          </p:txBody>
        </p:sp>
      </p:grpSp>
      <p:grpSp>
        <p:nvGrpSpPr>
          <p:cNvPr id="9" name="Group 46"/>
          <p:cNvGrpSpPr>
            <a:grpSpLocks/>
          </p:cNvGrpSpPr>
          <p:nvPr/>
        </p:nvGrpSpPr>
        <p:grpSpPr bwMode="auto">
          <a:xfrm>
            <a:off x="2743200" y="2743200"/>
            <a:ext cx="4572000" cy="457200"/>
            <a:chOff x="1776" y="1728"/>
            <a:chExt cx="2880" cy="288"/>
          </a:xfrm>
        </p:grpSpPr>
        <p:sp>
          <p:nvSpPr>
            <p:cNvPr id="79942" name="Line 47"/>
            <p:cNvSpPr>
              <a:spLocks noChangeShapeType="1"/>
            </p:cNvSpPr>
            <p:nvPr/>
          </p:nvSpPr>
          <p:spPr bwMode="auto">
            <a:xfrm flipV="1">
              <a:off x="1776" y="1728"/>
              <a:ext cx="2880" cy="0"/>
            </a:xfrm>
            <a:prstGeom prst="line">
              <a:avLst/>
            </a:prstGeom>
            <a:noFill/>
            <a:ln w="9525">
              <a:solidFill>
                <a:schemeClr val="tx1"/>
              </a:solidFill>
              <a:round/>
              <a:headEnd/>
              <a:tailEnd/>
            </a:ln>
          </p:spPr>
          <p:txBody>
            <a:bodyPr/>
            <a:lstStyle/>
            <a:p>
              <a:endParaRPr lang="en-US"/>
            </a:p>
          </p:txBody>
        </p:sp>
        <p:sp>
          <p:nvSpPr>
            <p:cNvPr id="79943" name="Line 48"/>
            <p:cNvSpPr>
              <a:spLocks noChangeShapeType="1"/>
            </p:cNvSpPr>
            <p:nvPr/>
          </p:nvSpPr>
          <p:spPr bwMode="auto">
            <a:xfrm flipV="1">
              <a:off x="1776" y="1872"/>
              <a:ext cx="2880" cy="0"/>
            </a:xfrm>
            <a:prstGeom prst="line">
              <a:avLst/>
            </a:prstGeom>
            <a:noFill/>
            <a:ln w="9525">
              <a:solidFill>
                <a:schemeClr val="tx1"/>
              </a:solidFill>
              <a:round/>
              <a:headEnd/>
              <a:tailEnd/>
            </a:ln>
          </p:spPr>
          <p:txBody>
            <a:bodyPr/>
            <a:lstStyle/>
            <a:p>
              <a:endParaRPr lang="en-US"/>
            </a:p>
          </p:txBody>
        </p:sp>
        <p:sp>
          <p:nvSpPr>
            <p:cNvPr id="79944" name="Line 49"/>
            <p:cNvSpPr>
              <a:spLocks noChangeShapeType="1"/>
            </p:cNvSpPr>
            <p:nvPr/>
          </p:nvSpPr>
          <p:spPr bwMode="auto">
            <a:xfrm flipV="1">
              <a:off x="1776" y="2016"/>
              <a:ext cx="2880" cy="0"/>
            </a:xfrm>
            <a:prstGeom prst="line">
              <a:avLst/>
            </a:prstGeom>
            <a:noFill/>
            <a:ln w="9525">
              <a:solidFill>
                <a:schemeClr val="tx1"/>
              </a:solidFill>
              <a:round/>
              <a:headEnd/>
              <a:tailEnd/>
            </a:ln>
          </p:spPr>
          <p:txBody>
            <a:bodyPr/>
            <a:lstStyle/>
            <a:p>
              <a:endParaRPr lang="en-US"/>
            </a:p>
          </p:txBody>
        </p:sp>
      </p:grpSp>
      <p:grpSp>
        <p:nvGrpSpPr>
          <p:cNvPr id="10" name="Group 50"/>
          <p:cNvGrpSpPr>
            <a:grpSpLocks/>
          </p:cNvGrpSpPr>
          <p:nvPr/>
        </p:nvGrpSpPr>
        <p:grpSpPr bwMode="auto">
          <a:xfrm>
            <a:off x="2971800" y="4740275"/>
            <a:ext cx="4114800" cy="914400"/>
            <a:chOff x="1920" y="3168"/>
            <a:chExt cx="2592" cy="576"/>
          </a:xfrm>
        </p:grpSpPr>
        <p:sp>
          <p:nvSpPr>
            <p:cNvPr id="79923" name="Line 51"/>
            <p:cNvSpPr>
              <a:spLocks noChangeShapeType="1"/>
            </p:cNvSpPr>
            <p:nvPr/>
          </p:nvSpPr>
          <p:spPr bwMode="auto">
            <a:xfrm>
              <a:off x="1920" y="3168"/>
              <a:ext cx="0" cy="576"/>
            </a:xfrm>
            <a:prstGeom prst="line">
              <a:avLst/>
            </a:prstGeom>
            <a:noFill/>
            <a:ln w="9525">
              <a:solidFill>
                <a:schemeClr val="tx1"/>
              </a:solidFill>
              <a:round/>
              <a:headEnd/>
              <a:tailEnd/>
            </a:ln>
          </p:spPr>
          <p:txBody>
            <a:bodyPr/>
            <a:lstStyle/>
            <a:p>
              <a:endParaRPr lang="en-US"/>
            </a:p>
          </p:txBody>
        </p:sp>
        <p:sp>
          <p:nvSpPr>
            <p:cNvPr id="79924" name="Line 52"/>
            <p:cNvSpPr>
              <a:spLocks noChangeShapeType="1"/>
            </p:cNvSpPr>
            <p:nvPr/>
          </p:nvSpPr>
          <p:spPr bwMode="auto">
            <a:xfrm>
              <a:off x="2064" y="3168"/>
              <a:ext cx="0" cy="576"/>
            </a:xfrm>
            <a:prstGeom prst="line">
              <a:avLst/>
            </a:prstGeom>
            <a:noFill/>
            <a:ln w="9525">
              <a:solidFill>
                <a:schemeClr val="tx1"/>
              </a:solidFill>
              <a:round/>
              <a:headEnd/>
              <a:tailEnd/>
            </a:ln>
          </p:spPr>
          <p:txBody>
            <a:bodyPr/>
            <a:lstStyle/>
            <a:p>
              <a:endParaRPr lang="en-US"/>
            </a:p>
          </p:txBody>
        </p:sp>
        <p:sp>
          <p:nvSpPr>
            <p:cNvPr id="79925" name="Line 53"/>
            <p:cNvSpPr>
              <a:spLocks noChangeShapeType="1"/>
            </p:cNvSpPr>
            <p:nvPr/>
          </p:nvSpPr>
          <p:spPr bwMode="auto">
            <a:xfrm>
              <a:off x="2208" y="3168"/>
              <a:ext cx="0" cy="576"/>
            </a:xfrm>
            <a:prstGeom prst="line">
              <a:avLst/>
            </a:prstGeom>
            <a:noFill/>
            <a:ln w="9525">
              <a:solidFill>
                <a:schemeClr val="tx1"/>
              </a:solidFill>
              <a:round/>
              <a:headEnd/>
              <a:tailEnd/>
            </a:ln>
          </p:spPr>
          <p:txBody>
            <a:bodyPr/>
            <a:lstStyle/>
            <a:p>
              <a:endParaRPr lang="en-US"/>
            </a:p>
          </p:txBody>
        </p:sp>
        <p:sp>
          <p:nvSpPr>
            <p:cNvPr id="79926" name="Line 54"/>
            <p:cNvSpPr>
              <a:spLocks noChangeShapeType="1"/>
            </p:cNvSpPr>
            <p:nvPr/>
          </p:nvSpPr>
          <p:spPr bwMode="auto">
            <a:xfrm>
              <a:off x="2352" y="3168"/>
              <a:ext cx="0" cy="576"/>
            </a:xfrm>
            <a:prstGeom prst="line">
              <a:avLst/>
            </a:prstGeom>
            <a:noFill/>
            <a:ln w="9525">
              <a:solidFill>
                <a:schemeClr val="tx1"/>
              </a:solidFill>
              <a:round/>
              <a:headEnd/>
              <a:tailEnd/>
            </a:ln>
          </p:spPr>
          <p:txBody>
            <a:bodyPr/>
            <a:lstStyle/>
            <a:p>
              <a:endParaRPr lang="en-US"/>
            </a:p>
          </p:txBody>
        </p:sp>
        <p:sp>
          <p:nvSpPr>
            <p:cNvPr id="79927" name="Line 55"/>
            <p:cNvSpPr>
              <a:spLocks noChangeShapeType="1"/>
            </p:cNvSpPr>
            <p:nvPr/>
          </p:nvSpPr>
          <p:spPr bwMode="auto">
            <a:xfrm>
              <a:off x="2496" y="3168"/>
              <a:ext cx="0" cy="576"/>
            </a:xfrm>
            <a:prstGeom prst="line">
              <a:avLst/>
            </a:prstGeom>
            <a:noFill/>
            <a:ln w="9525">
              <a:solidFill>
                <a:schemeClr val="tx1"/>
              </a:solidFill>
              <a:round/>
              <a:headEnd/>
              <a:tailEnd/>
            </a:ln>
          </p:spPr>
          <p:txBody>
            <a:bodyPr/>
            <a:lstStyle/>
            <a:p>
              <a:endParaRPr lang="en-US"/>
            </a:p>
          </p:txBody>
        </p:sp>
        <p:sp>
          <p:nvSpPr>
            <p:cNvPr id="79928" name="Line 56"/>
            <p:cNvSpPr>
              <a:spLocks noChangeShapeType="1"/>
            </p:cNvSpPr>
            <p:nvPr/>
          </p:nvSpPr>
          <p:spPr bwMode="auto">
            <a:xfrm>
              <a:off x="2640" y="3168"/>
              <a:ext cx="0" cy="576"/>
            </a:xfrm>
            <a:prstGeom prst="line">
              <a:avLst/>
            </a:prstGeom>
            <a:noFill/>
            <a:ln w="9525">
              <a:solidFill>
                <a:schemeClr val="tx1"/>
              </a:solidFill>
              <a:round/>
              <a:headEnd/>
              <a:tailEnd/>
            </a:ln>
          </p:spPr>
          <p:txBody>
            <a:bodyPr/>
            <a:lstStyle/>
            <a:p>
              <a:endParaRPr lang="en-US"/>
            </a:p>
          </p:txBody>
        </p:sp>
        <p:sp>
          <p:nvSpPr>
            <p:cNvPr id="79929" name="Line 57"/>
            <p:cNvSpPr>
              <a:spLocks noChangeShapeType="1"/>
            </p:cNvSpPr>
            <p:nvPr/>
          </p:nvSpPr>
          <p:spPr bwMode="auto">
            <a:xfrm>
              <a:off x="2784" y="3168"/>
              <a:ext cx="0" cy="576"/>
            </a:xfrm>
            <a:prstGeom prst="line">
              <a:avLst/>
            </a:prstGeom>
            <a:noFill/>
            <a:ln w="9525">
              <a:solidFill>
                <a:schemeClr val="tx1"/>
              </a:solidFill>
              <a:round/>
              <a:headEnd/>
              <a:tailEnd/>
            </a:ln>
          </p:spPr>
          <p:txBody>
            <a:bodyPr/>
            <a:lstStyle/>
            <a:p>
              <a:endParaRPr lang="en-US"/>
            </a:p>
          </p:txBody>
        </p:sp>
        <p:sp>
          <p:nvSpPr>
            <p:cNvPr id="79930" name="Line 58"/>
            <p:cNvSpPr>
              <a:spLocks noChangeShapeType="1"/>
            </p:cNvSpPr>
            <p:nvPr/>
          </p:nvSpPr>
          <p:spPr bwMode="auto">
            <a:xfrm>
              <a:off x="2928" y="3168"/>
              <a:ext cx="0" cy="576"/>
            </a:xfrm>
            <a:prstGeom prst="line">
              <a:avLst/>
            </a:prstGeom>
            <a:noFill/>
            <a:ln w="9525">
              <a:solidFill>
                <a:schemeClr val="tx1"/>
              </a:solidFill>
              <a:round/>
              <a:headEnd/>
              <a:tailEnd/>
            </a:ln>
          </p:spPr>
          <p:txBody>
            <a:bodyPr/>
            <a:lstStyle/>
            <a:p>
              <a:endParaRPr lang="en-US"/>
            </a:p>
          </p:txBody>
        </p:sp>
        <p:sp>
          <p:nvSpPr>
            <p:cNvPr id="79931" name="Line 59"/>
            <p:cNvSpPr>
              <a:spLocks noChangeShapeType="1"/>
            </p:cNvSpPr>
            <p:nvPr/>
          </p:nvSpPr>
          <p:spPr bwMode="auto">
            <a:xfrm>
              <a:off x="3072" y="3168"/>
              <a:ext cx="0" cy="576"/>
            </a:xfrm>
            <a:prstGeom prst="line">
              <a:avLst/>
            </a:prstGeom>
            <a:noFill/>
            <a:ln w="9525">
              <a:solidFill>
                <a:schemeClr val="tx1"/>
              </a:solidFill>
              <a:round/>
              <a:headEnd/>
              <a:tailEnd/>
            </a:ln>
          </p:spPr>
          <p:txBody>
            <a:bodyPr/>
            <a:lstStyle/>
            <a:p>
              <a:endParaRPr lang="en-US"/>
            </a:p>
          </p:txBody>
        </p:sp>
        <p:sp>
          <p:nvSpPr>
            <p:cNvPr id="79932" name="Line 60"/>
            <p:cNvSpPr>
              <a:spLocks noChangeShapeType="1"/>
            </p:cNvSpPr>
            <p:nvPr/>
          </p:nvSpPr>
          <p:spPr bwMode="auto">
            <a:xfrm>
              <a:off x="3216" y="3168"/>
              <a:ext cx="0" cy="576"/>
            </a:xfrm>
            <a:prstGeom prst="line">
              <a:avLst/>
            </a:prstGeom>
            <a:noFill/>
            <a:ln w="9525">
              <a:solidFill>
                <a:schemeClr val="tx1"/>
              </a:solidFill>
              <a:round/>
              <a:headEnd/>
              <a:tailEnd/>
            </a:ln>
          </p:spPr>
          <p:txBody>
            <a:bodyPr/>
            <a:lstStyle/>
            <a:p>
              <a:endParaRPr lang="en-US"/>
            </a:p>
          </p:txBody>
        </p:sp>
        <p:sp>
          <p:nvSpPr>
            <p:cNvPr id="79933" name="Line 61"/>
            <p:cNvSpPr>
              <a:spLocks noChangeShapeType="1"/>
            </p:cNvSpPr>
            <p:nvPr/>
          </p:nvSpPr>
          <p:spPr bwMode="auto">
            <a:xfrm>
              <a:off x="3360" y="3168"/>
              <a:ext cx="0" cy="576"/>
            </a:xfrm>
            <a:prstGeom prst="line">
              <a:avLst/>
            </a:prstGeom>
            <a:noFill/>
            <a:ln w="9525">
              <a:solidFill>
                <a:schemeClr val="tx1"/>
              </a:solidFill>
              <a:round/>
              <a:headEnd/>
              <a:tailEnd/>
            </a:ln>
          </p:spPr>
          <p:txBody>
            <a:bodyPr/>
            <a:lstStyle/>
            <a:p>
              <a:endParaRPr lang="en-US"/>
            </a:p>
          </p:txBody>
        </p:sp>
        <p:sp>
          <p:nvSpPr>
            <p:cNvPr id="79934" name="Line 62"/>
            <p:cNvSpPr>
              <a:spLocks noChangeShapeType="1"/>
            </p:cNvSpPr>
            <p:nvPr/>
          </p:nvSpPr>
          <p:spPr bwMode="auto">
            <a:xfrm>
              <a:off x="3504" y="3168"/>
              <a:ext cx="0" cy="576"/>
            </a:xfrm>
            <a:prstGeom prst="line">
              <a:avLst/>
            </a:prstGeom>
            <a:noFill/>
            <a:ln w="9525">
              <a:solidFill>
                <a:schemeClr val="tx1"/>
              </a:solidFill>
              <a:round/>
              <a:headEnd/>
              <a:tailEnd/>
            </a:ln>
          </p:spPr>
          <p:txBody>
            <a:bodyPr/>
            <a:lstStyle/>
            <a:p>
              <a:endParaRPr lang="en-US"/>
            </a:p>
          </p:txBody>
        </p:sp>
        <p:sp>
          <p:nvSpPr>
            <p:cNvPr id="79935" name="Line 63"/>
            <p:cNvSpPr>
              <a:spLocks noChangeShapeType="1"/>
            </p:cNvSpPr>
            <p:nvPr/>
          </p:nvSpPr>
          <p:spPr bwMode="auto">
            <a:xfrm>
              <a:off x="3648" y="3168"/>
              <a:ext cx="0" cy="576"/>
            </a:xfrm>
            <a:prstGeom prst="line">
              <a:avLst/>
            </a:prstGeom>
            <a:noFill/>
            <a:ln w="9525">
              <a:solidFill>
                <a:schemeClr val="tx1"/>
              </a:solidFill>
              <a:round/>
              <a:headEnd/>
              <a:tailEnd/>
            </a:ln>
          </p:spPr>
          <p:txBody>
            <a:bodyPr/>
            <a:lstStyle/>
            <a:p>
              <a:endParaRPr lang="en-US"/>
            </a:p>
          </p:txBody>
        </p:sp>
        <p:sp>
          <p:nvSpPr>
            <p:cNvPr id="79936" name="Line 64"/>
            <p:cNvSpPr>
              <a:spLocks noChangeShapeType="1"/>
            </p:cNvSpPr>
            <p:nvPr/>
          </p:nvSpPr>
          <p:spPr bwMode="auto">
            <a:xfrm>
              <a:off x="3792" y="3168"/>
              <a:ext cx="0" cy="576"/>
            </a:xfrm>
            <a:prstGeom prst="line">
              <a:avLst/>
            </a:prstGeom>
            <a:noFill/>
            <a:ln w="9525">
              <a:solidFill>
                <a:schemeClr val="tx1"/>
              </a:solidFill>
              <a:round/>
              <a:headEnd/>
              <a:tailEnd/>
            </a:ln>
          </p:spPr>
          <p:txBody>
            <a:bodyPr/>
            <a:lstStyle/>
            <a:p>
              <a:endParaRPr lang="en-US"/>
            </a:p>
          </p:txBody>
        </p:sp>
        <p:sp>
          <p:nvSpPr>
            <p:cNvPr id="79937" name="Line 65"/>
            <p:cNvSpPr>
              <a:spLocks noChangeShapeType="1"/>
            </p:cNvSpPr>
            <p:nvPr/>
          </p:nvSpPr>
          <p:spPr bwMode="auto">
            <a:xfrm>
              <a:off x="3936" y="3168"/>
              <a:ext cx="0" cy="576"/>
            </a:xfrm>
            <a:prstGeom prst="line">
              <a:avLst/>
            </a:prstGeom>
            <a:noFill/>
            <a:ln w="9525">
              <a:solidFill>
                <a:schemeClr val="tx1"/>
              </a:solidFill>
              <a:round/>
              <a:headEnd/>
              <a:tailEnd/>
            </a:ln>
          </p:spPr>
          <p:txBody>
            <a:bodyPr/>
            <a:lstStyle/>
            <a:p>
              <a:endParaRPr lang="en-US"/>
            </a:p>
          </p:txBody>
        </p:sp>
        <p:sp>
          <p:nvSpPr>
            <p:cNvPr id="79938" name="Line 66"/>
            <p:cNvSpPr>
              <a:spLocks noChangeShapeType="1"/>
            </p:cNvSpPr>
            <p:nvPr/>
          </p:nvSpPr>
          <p:spPr bwMode="auto">
            <a:xfrm>
              <a:off x="4080" y="3168"/>
              <a:ext cx="0" cy="576"/>
            </a:xfrm>
            <a:prstGeom prst="line">
              <a:avLst/>
            </a:prstGeom>
            <a:noFill/>
            <a:ln w="9525">
              <a:solidFill>
                <a:schemeClr val="tx1"/>
              </a:solidFill>
              <a:round/>
              <a:headEnd/>
              <a:tailEnd/>
            </a:ln>
          </p:spPr>
          <p:txBody>
            <a:bodyPr/>
            <a:lstStyle/>
            <a:p>
              <a:endParaRPr lang="en-US"/>
            </a:p>
          </p:txBody>
        </p:sp>
        <p:sp>
          <p:nvSpPr>
            <p:cNvPr id="79939" name="Line 67"/>
            <p:cNvSpPr>
              <a:spLocks noChangeShapeType="1"/>
            </p:cNvSpPr>
            <p:nvPr/>
          </p:nvSpPr>
          <p:spPr bwMode="auto">
            <a:xfrm>
              <a:off x="4224" y="3168"/>
              <a:ext cx="0" cy="576"/>
            </a:xfrm>
            <a:prstGeom prst="line">
              <a:avLst/>
            </a:prstGeom>
            <a:noFill/>
            <a:ln w="9525">
              <a:solidFill>
                <a:schemeClr val="tx1"/>
              </a:solidFill>
              <a:round/>
              <a:headEnd/>
              <a:tailEnd/>
            </a:ln>
          </p:spPr>
          <p:txBody>
            <a:bodyPr/>
            <a:lstStyle/>
            <a:p>
              <a:endParaRPr lang="en-US"/>
            </a:p>
          </p:txBody>
        </p:sp>
        <p:sp>
          <p:nvSpPr>
            <p:cNvPr id="79940" name="Line 68"/>
            <p:cNvSpPr>
              <a:spLocks noChangeShapeType="1"/>
            </p:cNvSpPr>
            <p:nvPr/>
          </p:nvSpPr>
          <p:spPr bwMode="auto">
            <a:xfrm>
              <a:off x="4368" y="3168"/>
              <a:ext cx="0" cy="576"/>
            </a:xfrm>
            <a:prstGeom prst="line">
              <a:avLst/>
            </a:prstGeom>
            <a:noFill/>
            <a:ln w="9525">
              <a:solidFill>
                <a:schemeClr val="tx1"/>
              </a:solidFill>
              <a:round/>
              <a:headEnd/>
              <a:tailEnd/>
            </a:ln>
          </p:spPr>
          <p:txBody>
            <a:bodyPr/>
            <a:lstStyle/>
            <a:p>
              <a:endParaRPr lang="en-US"/>
            </a:p>
          </p:txBody>
        </p:sp>
        <p:sp>
          <p:nvSpPr>
            <p:cNvPr id="79941" name="Line 69"/>
            <p:cNvSpPr>
              <a:spLocks noChangeShapeType="1"/>
            </p:cNvSpPr>
            <p:nvPr/>
          </p:nvSpPr>
          <p:spPr bwMode="auto">
            <a:xfrm>
              <a:off x="4512" y="3168"/>
              <a:ext cx="0" cy="576"/>
            </a:xfrm>
            <a:prstGeom prst="line">
              <a:avLst/>
            </a:prstGeom>
            <a:noFill/>
            <a:ln w="9525">
              <a:solidFill>
                <a:schemeClr val="tx1"/>
              </a:solidFill>
              <a:round/>
              <a:headEnd/>
              <a:tailEnd/>
            </a:ln>
          </p:spPr>
          <p:txBody>
            <a:bodyPr/>
            <a:lstStyle/>
            <a:p>
              <a:endParaRPr lang="en-US"/>
            </a:p>
          </p:txBody>
        </p:sp>
      </p:grpSp>
      <p:grpSp>
        <p:nvGrpSpPr>
          <p:cNvPr id="11" name="Group 70"/>
          <p:cNvGrpSpPr>
            <a:grpSpLocks/>
          </p:cNvGrpSpPr>
          <p:nvPr/>
        </p:nvGrpSpPr>
        <p:grpSpPr bwMode="auto">
          <a:xfrm>
            <a:off x="2743200" y="2628900"/>
            <a:ext cx="4572000" cy="685800"/>
            <a:chOff x="1776" y="1656"/>
            <a:chExt cx="2880" cy="432"/>
          </a:xfrm>
        </p:grpSpPr>
        <p:sp>
          <p:nvSpPr>
            <p:cNvPr id="79919" name="Line 71"/>
            <p:cNvSpPr>
              <a:spLocks noChangeShapeType="1"/>
            </p:cNvSpPr>
            <p:nvPr/>
          </p:nvSpPr>
          <p:spPr bwMode="auto">
            <a:xfrm>
              <a:off x="1776" y="1656"/>
              <a:ext cx="2880" cy="0"/>
            </a:xfrm>
            <a:prstGeom prst="line">
              <a:avLst/>
            </a:prstGeom>
            <a:noFill/>
            <a:ln w="9525">
              <a:solidFill>
                <a:schemeClr val="tx1"/>
              </a:solidFill>
              <a:prstDash val="dash"/>
              <a:round/>
              <a:headEnd/>
              <a:tailEnd/>
            </a:ln>
          </p:spPr>
          <p:txBody>
            <a:bodyPr/>
            <a:lstStyle/>
            <a:p>
              <a:endParaRPr lang="en-US"/>
            </a:p>
          </p:txBody>
        </p:sp>
        <p:sp>
          <p:nvSpPr>
            <p:cNvPr id="79920" name="Line 72"/>
            <p:cNvSpPr>
              <a:spLocks noChangeShapeType="1"/>
            </p:cNvSpPr>
            <p:nvPr/>
          </p:nvSpPr>
          <p:spPr bwMode="auto">
            <a:xfrm>
              <a:off x="1776" y="1800"/>
              <a:ext cx="2880" cy="0"/>
            </a:xfrm>
            <a:prstGeom prst="line">
              <a:avLst/>
            </a:prstGeom>
            <a:noFill/>
            <a:ln w="9525">
              <a:solidFill>
                <a:schemeClr val="tx1"/>
              </a:solidFill>
              <a:prstDash val="dash"/>
              <a:round/>
              <a:headEnd/>
              <a:tailEnd/>
            </a:ln>
          </p:spPr>
          <p:txBody>
            <a:bodyPr/>
            <a:lstStyle/>
            <a:p>
              <a:endParaRPr lang="en-US"/>
            </a:p>
          </p:txBody>
        </p:sp>
        <p:sp>
          <p:nvSpPr>
            <p:cNvPr id="79921" name="Line 73"/>
            <p:cNvSpPr>
              <a:spLocks noChangeShapeType="1"/>
            </p:cNvSpPr>
            <p:nvPr/>
          </p:nvSpPr>
          <p:spPr bwMode="auto">
            <a:xfrm>
              <a:off x="1776" y="1944"/>
              <a:ext cx="2880" cy="0"/>
            </a:xfrm>
            <a:prstGeom prst="line">
              <a:avLst/>
            </a:prstGeom>
            <a:noFill/>
            <a:ln w="9525">
              <a:solidFill>
                <a:schemeClr val="tx1"/>
              </a:solidFill>
              <a:prstDash val="dash"/>
              <a:round/>
              <a:headEnd/>
              <a:tailEnd/>
            </a:ln>
          </p:spPr>
          <p:txBody>
            <a:bodyPr/>
            <a:lstStyle/>
            <a:p>
              <a:endParaRPr lang="en-US"/>
            </a:p>
          </p:txBody>
        </p:sp>
        <p:sp>
          <p:nvSpPr>
            <p:cNvPr id="79922" name="Line 74"/>
            <p:cNvSpPr>
              <a:spLocks noChangeShapeType="1"/>
            </p:cNvSpPr>
            <p:nvPr/>
          </p:nvSpPr>
          <p:spPr bwMode="auto">
            <a:xfrm>
              <a:off x="1776" y="2088"/>
              <a:ext cx="2880" cy="0"/>
            </a:xfrm>
            <a:prstGeom prst="line">
              <a:avLst/>
            </a:prstGeom>
            <a:noFill/>
            <a:ln w="9525">
              <a:solidFill>
                <a:schemeClr val="tx1"/>
              </a:solidFill>
              <a:prstDash val="dash"/>
              <a:round/>
              <a:headEnd/>
              <a:tailEnd/>
            </a:ln>
          </p:spPr>
          <p:txBody>
            <a:bodyPr/>
            <a:lstStyle/>
            <a:p>
              <a:endParaRPr lang="en-US"/>
            </a:p>
          </p:txBody>
        </p:sp>
      </p:grpSp>
      <p:grpSp>
        <p:nvGrpSpPr>
          <p:cNvPr id="12" name="Group 75"/>
          <p:cNvGrpSpPr>
            <a:grpSpLocks/>
          </p:cNvGrpSpPr>
          <p:nvPr/>
        </p:nvGrpSpPr>
        <p:grpSpPr bwMode="auto">
          <a:xfrm>
            <a:off x="2857500" y="4740275"/>
            <a:ext cx="4343400" cy="914400"/>
            <a:chOff x="1848" y="3168"/>
            <a:chExt cx="2736" cy="576"/>
          </a:xfrm>
        </p:grpSpPr>
        <p:sp>
          <p:nvSpPr>
            <p:cNvPr id="79899" name="Line 76"/>
            <p:cNvSpPr>
              <a:spLocks noChangeShapeType="1"/>
            </p:cNvSpPr>
            <p:nvPr/>
          </p:nvSpPr>
          <p:spPr bwMode="auto">
            <a:xfrm>
              <a:off x="1848" y="3168"/>
              <a:ext cx="0" cy="576"/>
            </a:xfrm>
            <a:prstGeom prst="line">
              <a:avLst/>
            </a:prstGeom>
            <a:noFill/>
            <a:ln w="9525">
              <a:solidFill>
                <a:schemeClr val="tx1"/>
              </a:solidFill>
              <a:prstDash val="dash"/>
              <a:round/>
              <a:headEnd/>
              <a:tailEnd/>
            </a:ln>
          </p:spPr>
          <p:txBody>
            <a:bodyPr/>
            <a:lstStyle/>
            <a:p>
              <a:endParaRPr lang="en-US"/>
            </a:p>
          </p:txBody>
        </p:sp>
        <p:sp>
          <p:nvSpPr>
            <p:cNvPr id="79900" name="Line 77"/>
            <p:cNvSpPr>
              <a:spLocks noChangeShapeType="1"/>
            </p:cNvSpPr>
            <p:nvPr/>
          </p:nvSpPr>
          <p:spPr bwMode="auto">
            <a:xfrm>
              <a:off x="1992" y="3168"/>
              <a:ext cx="0" cy="576"/>
            </a:xfrm>
            <a:prstGeom prst="line">
              <a:avLst/>
            </a:prstGeom>
            <a:noFill/>
            <a:ln w="9525">
              <a:solidFill>
                <a:schemeClr val="tx1"/>
              </a:solidFill>
              <a:prstDash val="dash"/>
              <a:round/>
              <a:headEnd/>
              <a:tailEnd/>
            </a:ln>
          </p:spPr>
          <p:txBody>
            <a:bodyPr/>
            <a:lstStyle/>
            <a:p>
              <a:endParaRPr lang="en-US"/>
            </a:p>
          </p:txBody>
        </p:sp>
        <p:sp>
          <p:nvSpPr>
            <p:cNvPr id="79901" name="Line 78"/>
            <p:cNvSpPr>
              <a:spLocks noChangeShapeType="1"/>
            </p:cNvSpPr>
            <p:nvPr/>
          </p:nvSpPr>
          <p:spPr bwMode="auto">
            <a:xfrm>
              <a:off x="2136" y="3168"/>
              <a:ext cx="0" cy="576"/>
            </a:xfrm>
            <a:prstGeom prst="line">
              <a:avLst/>
            </a:prstGeom>
            <a:noFill/>
            <a:ln w="9525">
              <a:solidFill>
                <a:schemeClr val="tx1"/>
              </a:solidFill>
              <a:prstDash val="dash"/>
              <a:round/>
              <a:headEnd/>
              <a:tailEnd/>
            </a:ln>
          </p:spPr>
          <p:txBody>
            <a:bodyPr/>
            <a:lstStyle/>
            <a:p>
              <a:endParaRPr lang="en-US"/>
            </a:p>
          </p:txBody>
        </p:sp>
        <p:sp>
          <p:nvSpPr>
            <p:cNvPr id="79902" name="Line 79"/>
            <p:cNvSpPr>
              <a:spLocks noChangeShapeType="1"/>
            </p:cNvSpPr>
            <p:nvPr/>
          </p:nvSpPr>
          <p:spPr bwMode="auto">
            <a:xfrm>
              <a:off x="2280" y="3168"/>
              <a:ext cx="0" cy="576"/>
            </a:xfrm>
            <a:prstGeom prst="line">
              <a:avLst/>
            </a:prstGeom>
            <a:noFill/>
            <a:ln w="9525">
              <a:solidFill>
                <a:schemeClr val="tx1"/>
              </a:solidFill>
              <a:prstDash val="dash"/>
              <a:round/>
              <a:headEnd/>
              <a:tailEnd/>
            </a:ln>
          </p:spPr>
          <p:txBody>
            <a:bodyPr/>
            <a:lstStyle/>
            <a:p>
              <a:endParaRPr lang="en-US"/>
            </a:p>
          </p:txBody>
        </p:sp>
        <p:sp>
          <p:nvSpPr>
            <p:cNvPr id="79903" name="Line 80"/>
            <p:cNvSpPr>
              <a:spLocks noChangeShapeType="1"/>
            </p:cNvSpPr>
            <p:nvPr/>
          </p:nvSpPr>
          <p:spPr bwMode="auto">
            <a:xfrm>
              <a:off x="2424" y="3168"/>
              <a:ext cx="0" cy="576"/>
            </a:xfrm>
            <a:prstGeom prst="line">
              <a:avLst/>
            </a:prstGeom>
            <a:noFill/>
            <a:ln w="9525">
              <a:solidFill>
                <a:schemeClr val="tx1"/>
              </a:solidFill>
              <a:prstDash val="dash"/>
              <a:round/>
              <a:headEnd/>
              <a:tailEnd/>
            </a:ln>
          </p:spPr>
          <p:txBody>
            <a:bodyPr/>
            <a:lstStyle/>
            <a:p>
              <a:endParaRPr lang="en-US"/>
            </a:p>
          </p:txBody>
        </p:sp>
        <p:sp>
          <p:nvSpPr>
            <p:cNvPr id="79904" name="Line 81"/>
            <p:cNvSpPr>
              <a:spLocks noChangeShapeType="1"/>
            </p:cNvSpPr>
            <p:nvPr/>
          </p:nvSpPr>
          <p:spPr bwMode="auto">
            <a:xfrm>
              <a:off x="2568" y="3168"/>
              <a:ext cx="0" cy="576"/>
            </a:xfrm>
            <a:prstGeom prst="line">
              <a:avLst/>
            </a:prstGeom>
            <a:noFill/>
            <a:ln w="9525">
              <a:solidFill>
                <a:schemeClr val="tx1"/>
              </a:solidFill>
              <a:prstDash val="dash"/>
              <a:round/>
              <a:headEnd/>
              <a:tailEnd/>
            </a:ln>
          </p:spPr>
          <p:txBody>
            <a:bodyPr/>
            <a:lstStyle/>
            <a:p>
              <a:endParaRPr lang="en-US"/>
            </a:p>
          </p:txBody>
        </p:sp>
        <p:sp>
          <p:nvSpPr>
            <p:cNvPr id="79905" name="Line 82"/>
            <p:cNvSpPr>
              <a:spLocks noChangeShapeType="1"/>
            </p:cNvSpPr>
            <p:nvPr/>
          </p:nvSpPr>
          <p:spPr bwMode="auto">
            <a:xfrm>
              <a:off x="2712" y="3168"/>
              <a:ext cx="0" cy="576"/>
            </a:xfrm>
            <a:prstGeom prst="line">
              <a:avLst/>
            </a:prstGeom>
            <a:noFill/>
            <a:ln w="9525">
              <a:solidFill>
                <a:schemeClr val="tx1"/>
              </a:solidFill>
              <a:prstDash val="dash"/>
              <a:round/>
              <a:headEnd/>
              <a:tailEnd/>
            </a:ln>
          </p:spPr>
          <p:txBody>
            <a:bodyPr/>
            <a:lstStyle/>
            <a:p>
              <a:endParaRPr lang="en-US"/>
            </a:p>
          </p:txBody>
        </p:sp>
        <p:sp>
          <p:nvSpPr>
            <p:cNvPr id="79906" name="Line 83"/>
            <p:cNvSpPr>
              <a:spLocks noChangeShapeType="1"/>
            </p:cNvSpPr>
            <p:nvPr/>
          </p:nvSpPr>
          <p:spPr bwMode="auto">
            <a:xfrm>
              <a:off x="2856" y="3168"/>
              <a:ext cx="0" cy="576"/>
            </a:xfrm>
            <a:prstGeom prst="line">
              <a:avLst/>
            </a:prstGeom>
            <a:noFill/>
            <a:ln w="9525">
              <a:solidFill>
                <a:schemeClr val="tx1"/>
              </a:solidFill>
              <a:prstDash val="dash"/>
              <a:round/>
              <a:headEnd/>
              <a:tailEnd/>
            </a:ln>
          </p:spPr>
          <p:txBody>
            <a:bodyPr/>
            <a:lstStyle/>
            <a:p>
              <a:endParaRPr lang="en-US"/>
            </a:p>
          </p:txBody>
        </p:sp>
        <p:sp>
          <p:nvSpPr>
            <p:cNvPr id="79907" name="Line 84"/>
            <p:cNvSpPr>
              <a:spLocks noChangeShapeType="1"/>
            </p:cNvSpPr>
            <p:nvPr/>
          </p:nvSpPr>
          <p:spPr bwMode="auto">
            <a:xfrm>
              <a:off x="3000" y="3168"/>
              <a:ext cx="0" cy="576"/>
            </a:xfrm>
            <a:prstGeom prst="line">
              <a:avLst/>
            </a:prstGeom>
            <a:noFill/>
            <a:ln w="9525">
              <a:solidFill>
                <a:schemeClr val="tx1"/>
              </a:solidFill>
              <a:prstDash val="dash"/>
              <a:round/>
              <a:headEnd/>
              <a:tailEnd/>
            </a:ln>
          </p:spPr>
          <p:txBody>
            <a:bodyPr/>
            <a:lstStyle/>
            <a:p>
              <a:endParaRPr lang="en-US"/>
            </a:p>
          </p:txBody>
        </p:sp>
        <p:sp>
          <p:nvSpPr>
            <p:cNvPr id="79908" name="Line 85"/>
            <p:cNvSpPr>
              <a:spLocks noChangeShapeType="1"/>
            </p:cNvSpPr>
            <p:nvPr/>
          </p:nvSpPr>
          <p:spPr bwMode="auto">
            <a:xfrm>
              <a:off x="3144" y="3168"/>
              <a:ext cx="0" cy="576"/>
            </a:xfrm>
            <a:prstGeom prst="line">
              <a:avLst/>
            </a:prstGeom>
            <a:noFill/>
            <a:ln w="9525">
              <a:solidFill>
                <a:schemeClr val="tx1"/>
              </a:solidFill>
              <a:prstDash val="dash"/>
              <a:round/>
              <a:headEnd/>
              <a:tailEnd/>
            </a:ln>
          </p:spPr>
          <p:txBody>
            <a:bodyPr/>
            <a:lstStyle/>
            <a:p>
              <a:endParaRPr lang="en-US"/>
            </a:p>
          </p:txBody>
        </p:sp>
        <p:sp>
          <p:nvSpPr>
            <p:cNvPr id="79909" name="Line 86"/>
            <p:cNvSpPr>
              <a:spLocks noChangeShapeType="1"/>
            </p:cNvSpPr>
            <p:nvPr/>
          </p:nvSpPr>
          <p:spPr bwMode="auto">
            <a:xfrm>
              <a:off x="3288" y="3168"/>
              <a:ext cx="0" cy="576"/>
            </a:xfrm>
            <a:prstGeom prst="line">
              <a:avLst/>
            </a:prstGeom>
            <a:noFill/>
            <a:ln w="9525">
              <a:solidFill>
                <a:schemeClr val="tx1"/>
              </a:solidFill>
              <a:prstDash val="dash"/>
              <a:round/>
              <a:headEnd/>
              <a:tailEnd/>
            </a:ln>
          </p:spPr>
          <p:txBody>
            <a:bodyPr/>
            <a:lstStyle/>
            <a:p>
              <a:endParaRPr lang="en-US"/>
            </a:p>
          </p:txBody>
        </p:sp>
        <p:sp>
          <p:nvSpPr>
            <p:cNvPr id="79910" name="Line 87"/>
            <p:cNvSpPr>
              <a:spLocks noChangeShapeType="1"/>
            </p:cNvSpPr>
            <p:nvPr/>
          </p:nvSpPr>
          <p:spPr bwMode="auto">
            <a:xfrm>
              <a:off x="3432" y="3168"/>
              <a:ext cx="0" cy="576"/>
            </a:xfrm>
            <a:prstGeom prst="line">
              <a:avLst/>
            </a:prstGeom>
            <a:noFill/>
            <a:ln w="9525">
              <a:solidFill>
                <a:schemeClr val="tx1"/>
              </a:solidFill>
              <a:prstDash val="dash"/>
              <a:round/>
              <a:headEnd/>
              <a:tailEnd/>
            </a:ln>
          </p:spPr>
          <p:txBody>
            <a:bodyPr/>
            <a:lstStyle/>
            <a:p>
              <a:endParaRPr lang="en-US"/>
            </a:p>
          </p:txBody>
        </p:sp>
        <p:sp>
          <p:nvSpPr>
            <p:cNvPr id="79911" name="Line 88"/>
            <p:cNvSpPr>
              <a:spLocks noChangeShapeType="1"/>
            </p:cNvSpPr>
            <p:nvPr/>
          </p:nvSpPr>
          <p:spPr bwMode="auto">
            <a:xfrm>
              <a:off x="3576" y="3168"/>
              <a:ext cx="0" cy="576"/>
            </a:xfrm>
            <a:prstGeom prst="line">
              <a:avLst/>
            </a:prstGeom>
            <a:noFill/>
            <a:ln w="9525">
              <a:solidFill>
                <a:schemeClr val="tx1"/>
              </a:solidFill>
              <a:prstDash val="dash"/>
              <a:round/>
              <a:headEnd/>
              <a:tailEnd/>
            </a:ln>
          </p:spPr>
          <p:txBody>
            <a:bodyPr/>
            <a:lstStyle/>
            <a:p>
              <a:endParaRPr lang="en-US"/>
            </a:p>
          </p:txBody>
        </p:sp>
        <p:sp>
          <p:nvSpPr>
            <p:cNvPr id="79912" name="Line 89"/>
            <p:cNvSpPr>
              <a:spLocks noChangeShapeType="1"/>
            </p:cNvSpPr>
            <p:nvPr/>
          </p:nvSpPr>
          <p:spPr bwMode="auto">
            <a:xfrm>
              <a:off x="3720" y="3168"/>
              <a:ext cx="0" cy="576"/>
            </a:xfrm>
            <a:prstGeom prst="line">
              <a:avLst/>
            </a:prstGeom>
            <a:noFill/>
            <a:ln w="9525">
              <a:solidFill>
                <a:schemeClr val="tx1"/>
              </a:solidFill>
              <a:prstDash val="dash"/>
              <a:round/>
              <a:headEnd/>
              <a:tailEnd/>
            </a:ln>
          </p:spPr>
          <p:txBody>
            <a:bodyPr/>
            <a:lstStyle/>
            <a:p>
              <a:endParaRPr lang="en-US"/>
            </a:p>
          </p:txBody>
        </p:sp>
        <p:sp>
          <p:nvSpPr>
            <p:cNvPr id="79913" name="Line 90"/>
            <p:cNvSpPr>
              <a:spLocks noChangeShapeType="1"/>
            </p:cNvSpPr>
            <p:nvPr/>
          </p:nvSpPr>
          <p:spPr bwMode="auto">
            <a:xfrm>
              <a:off x="3864" y="3168"/>
              <a:ext cx="0" cy="576"/>
            </a:xfrm>
            <a:prstGeom prst="line">
              <a:avLst/>
            </a:prstGeom>
            <a:noFill/>
            <a:ln w="9525">
              <a:solidFill>
                <a:schemeClr val="tx1"/>
              </a:solidFill>
              <a:prstDash val="dash"/>
              <a:round/>
              <a:headEnd/>
              <a:tailEnd/>
            </a:ln>
          </p:spPr>
          <p:txBody>
            <a:bodyPr/>
            <a:lstStyle/>
            <a:p>
              <a:endParaRPr lang="en-US"/>
            </a:p>
          </p:txBody>
        </p:sp>
        <p:sp>
          <p:nvSpPr>
            <p:cNvPr id="79914" name="Line 91"/>
            <p:cNvSpPr>
              <a:spLocks noChangeShapeType="1"/>
            </p:cNvSpPr>
            <p:nvPr/>
          </p:nvSpPr>
          <p:spPr bwMode="auto">
            <a:xfrm>
              <a:off x="4008" y="3168"/>
              <a:ext cx="0" cy="576"/>
            </a:xfrm>
            <a:prstGeom prst="line">
              <a:avLst/>
            </a:prstGeom>
            <a:noFill/>
            <a:ln w="9525">
              <a:solidFill>
                <a:schemeClr val="tx1"/>
              </a:solidFill>
              <a:prstDash val="dash"/>
              <a:round/>
              <a:headEnd/>
              <a:tailEnd/>
            </a:ln>
          </p:spPr>
          <p:txBody>
            <a:bodyPr/>
            <a:lstStyle/>
            <a:p>
              <a:endParaRPr lang="en-US"/>
            </a:p>
          </p:txBody>
        </p:sp>
        <p:sp>
          <p:nvSpPr>
            <p:cNvPr id="79915" name="Line 92"/>
            <p:cNvSpPr>
              <a:spLocks noChangeShapeType="1"/>
            </p:cNvSpPr>
            <p:nvPr/>
          </p:nvSpPr>
          <p:spPr bwMode="auto">
            <a:xfrm>
              <a:off x="4152" y="3168"/>
              <a:ext cx="0" cy="576"/>
            </a:xfrm>
            <a:prstGeom prst="line">
              <a:avLst/>
            </a:prstGeom>
            <a:noFill/>
            <a:ln w="9525">
              <a:solidFill>
                <a:schemeClr val="tx1"/>
              </a:solidFill>
              <a:prstDash val="dash"/>
              <a:round/>
              <a:headEnd/>
              <a:tailEnd/>
            </a:ln>
          </p:spPr>
          <p:txBody>
            <a:bodyPr/>
            <a:lstStyle/>
            <a:p>
              <a:endParaRPr lang="en-US"/>
            </a:p>
          </p:txBody>
        </p:sp>
        <p:sp>
          <p:nvSpPr>
            <p:cNvPr id="79916" name="Line 93"/>
            <p:cNvSpPr>
              <a:spLocks noChangeShapeType="1"/>
            </p:cNvSpPr>
            <p:nvPr/>
          </p:nvSpPr>
          <p:spPr bwMode="auto">
            <a:xfrm>
              <a:off x="4296" y="3168"/>
              <a:ext cx="0" cy="576"/>
            </a:xfrm>
            <a:prstGeom prst="line">
              <a:avLst/>
            </a:prstGeom>
            <a:noFill/>
            <a:ln w="9525">
              <a:solidFill>
                <a:schemeClr val="tx1"/>
              </a:solidFill>
              <a:prstDash val="dash"/>
              <a:round/>
              <a:headEnd/>
              <a:tailEnd/>
            </a:ln>
          </p:spPr>
          <p:txBody>
            <a:bodyPr/>
            <a:lstStyle/>
            <a:p>
              <a:endParaRPr lang="en-US"/>
            </a:p>
          </p:txBody>
        </p:sp>
        <p:sp>
          <p:nvSpPr>
            <p:cNvPr id="79917" name="Line 94"/>
            <p:cNvSpPr>
              <a:spLocks noChangeShapeType="1"/>
            </p:cNvSpPr>
            <p:nvPr/>
          </p:nvSpPr>
          <p:spPr bwMode="auto">
            <a:xfrm>
              <a:off x="4440" y="3168"/>
              <a:ext cx="0" cy="576"/>
            </a:xfrm>
            <a:prstGeom prst="line">
              <a:avLst/>
            </a:prstGeom>
            <a:noFill/>
            <a:ln w="9525">
              <a:solidFill>
                <a:schemeClr val="tx1"/>
              </a:solidFill>
              <a:prstDash val="dash"/>
              <a:round/>
              <a:headEnd/>
              <a:tailEnd/>
            </a:ln>
          </p:spPr>
          <p:txBody>
            <a:bodyPr/>
            <a:lstStyle/>
            <a:p>
              <a:endParaRPr lang="en-US"/>
            </a:p>
          </p:txBody>
        </p:sp>
        <p:sp>
          <p:nvSpPr>
            <p:cNvPr id="79918" name="Line 95"/>
            <p:cNvSpPr>
              <a:spLocks noChangeShapeType="1"/>
            </p:cNvSpPr>
            <p:nvPr/>
          </p:nvSpPr>
          <p:spPr bwMode="auto">
            <a:xfrm>
              <a:off x="4584" y="3168"/>
              <a:ext cx="0" cy="576"/>
            </a:xfrm>
            <a:prstGeom prst="line">
              <a:avLst/>
            </a:prstGeom>
            <a:noFill/>
            <a:ln w="9525">
              <a:solidFill>
                <a:schemeClr val="tx1"/>
              </a:solidFill>
              <a:prstDash val="dash"/>
              <a:round/>
              <a:headEnd/>
              <a:tailEnd/>
            </a:ln>
          </p:spPr>
          <p:txBody>
            <a:bodyPr/>
            <a:lstStyle/>
            <a:p>
              <a:endParaRPr lang="en-US"/>
            </a:p>
          </p:txBody>
        </p:sp>
      </p:grpSp>
      <p:grpSp>
        <p:nvGrpSpPr>
          <p:cNvPr id="13" name="Group 99"/>
          <p:cNvGrpSpPr>
            <a:grpSpLocks/>
          </p:cNvGrpSpPr>
          <p:nvPr/>
        </p:nvGrpSpPr>
        <p:grpSpPr bwMode="auto">
          <a:xfrm>
            <a:off x="5368925" y="1257300"/>
            <a:ext cx="2709863" cy="952500"/>
            <a:chOff x="3477" y="216"/>
            <a:chExt cx="1707" cy="600"/>
          </a:xfrm>
        </p:grpSpPr>
        <p:grpSp>
          <p:nvGrpSpPr>
            <p:cNvPr id="79892" name="Group 100"/>
            <p:cNvGrpSpPr>
              <a:grpSpLocks/>
            </p:cNvGrpSpPr>
            <p:nvPr/>
          </p:nvGrpSpPr>
          <p:grpSpPr bwMode="auto">
            <a:xfrm>
              <a:off x="3477" y="528"/>
              <a:ext cx="1707" cy="288"/>
              <a:chOff x="3477" y="288"/>
              <a:chExt cx="1707" cy="288"/>
            </a:xfrm>
          </p:grpSpPr>
          <p:sp>
            <p:nvSpPr>
              <p:cNvPr id="79894" name="Text Box 101"/>
              <p:cNvSpPr txBox="1">
                <a:spLocks noChangeArrowheads="1"/>
              </p:cNvSpPr>
              <p:nvPr/>
            </p:nvSpPr>
            <p:spPr bwMode="auto">
              <a:xfrm>
                <a:off x="3477" y="288"/>
                <a:ext cx="746" cy="288"/>
              </a:xfrm>
              <a:prstGeom prst="rect">
                <a:avLst/>
              </a:prstGeom>
              <a:noFill/>
              <a:ln w="9525">
                <a:noFill/>
                <a:miter lim="800000"/>
                <a:headEnd/>
                <a:tailEnd/>
              </a:ln>
            </p:spPr>
            <p:txBody>
              <a:bodyPr wrap="none">
                <a:spAutoFit/>
              </a:bodyPr>
              <a:lstStyle/>
              <a:p>
                <a:pPr eaLnBrk="1" hangingPunct="1"/>
                <a:r>
                  <a:rPr lang="en-US"/>
                  <a:t>4 users</a:t>
                </a:r>
                <a:endParaRPr lang="fr-FR"/>
              </a:p>
            </p:txBody>
          </p:sp>
          <p:sp>
            <p:nvSpPr>
              <p:cNvPr id="79895" name="Rectangle 102"/>
              <p:cNvSpPr>
                <a:spLocks noChangeArrowheads="1"/>
              </p:cNvSpPr>
              <p:nvPr/>
            </p:nvSpPr>
            <p:spPr bwMode="auto">
              <a:xfrm>
                <a:off x="4464" y="352"/>
                <a:ext cx="144" cy="144"/>
              </a:xfrm>
              <a:prstGeom prst="rect">
                <a:avLst/>
              </a:prstGeom>
              <a:solidFill>
                <a:srgbClr val="3366FF"/>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896" name="Rectangle 103"/>
              <p:cNvSpPr>
                <a:spLocks noChangeArrowheads="1"/>
              </p:cNvSpPr>
              <p:nvPr/>
            </p:nvSpPr>
            <p:spPr bwMode="auto">
              <a:xfrm>
                <a:off x="4656" y="352"/>
                <a:ext cx="144" cy="144"/>
              </a:xfrm>
              <a:prstGeom prst="rect">
                <a:avLst/>
              </a:prstGeom>
              <a:solidFill>
                <a:srgbClr val="99CC00"/>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897" name="Rectangle 104"/>
              <p:cNvSpPr>
                <a:spLocks noChangeArrowheads="1"/>
              </p:cNvSpPr>
              <p:nvPr/>
            </p:nvSpPr>
            <p:spPr bwMode="auto">
              <a:xfrm>
                <a:off x="4848" y="352"/>
                <a:ext cx="144" cy="144"/>
              </a:xfrm>
              <a:prstGeom prst="rect">
                <a:avLst/>
              </a:prstGeom>
              <a:solidFill>
                <a:srgbClr val="FFCC00"/>
              </a:solidFill>
              <a:ln w="9525">
                <a:solidFill>
                  <a:schemeClr val="tx1"/>
                </a:solidFill>
                <a:miter lim="800000"/>
                <a:headEnd/>
                <a:tailEnd/>
              </a:ln>
            </p:spPr>
            <p:txBody>
              <a:bodyPr wrap="none" anchor="ctr"/>
              <a:lstStyle/>
              <a:p>
                <a:endParaRPr lang="en-US">
                  <a:latin typeface="Times New Roman" pitchFamily="18" charset="0"/>
                </a:endParaRPr>
              </a:p>
            </p:txBody>
          </p:sp>
          <p:sp>
            <p:nvSpPr>
              <p:cNvPr id="79898" name="Rectangle 105"/>
              <p:cNvSpPr>
                <a:spLocks noChangeArrowheads="1"/>
              </p:cNvSpPr>
              <p:nvPr/>
            </p:nvSpPr>
            <p:spPr bwMode="auto">
              <a:xfrm>
                <a:off x="5040" y="352"/>
                <a:ext cx="144" cy="144"/>
              </a:xfrm>
              <a:prstGeom prst="rect">
                <a:avLst/>
              </a:prstGeom>
              <a:solidFill>
                <a:srgbClr val="FF00FF"/>
              </a:solidFill>
              <a:ln w="9525">
                <a:solidFill>
                  <a:schemeClr val="tx1"/>
                </a:solidFill>
                <a:miter lim="800000"/>
                <a:headEnd/>
                <a:tailEnd/>
              </a:ln>
            </p:spPr>
            <p:txBody>
              <a:bodyPr wrap="none" anchor="ctr"/>
              <a:lstStyle/>
              <a:p>
                <a:endParaRPr lang="en-US">
                  <a:latin typeface="Times New Roman" pitchFamily="18" charset="0"/>
                </a:endParaRPr>
              </a:p>
            </p:txBody>
          </p:sp>
        </p:grpSp>
        <p:sp>
          <p:nvSpPr>
            <p:cNvPr id="79893" name="Text Box 106"/>
            <p:cNvSpPr txBox="1">
              <a:spLocks noChangeArrowheads="1"/>
            </p:cNvSpPr>
            <p:nvPr/>
          </p:nvSpPr>
          <p:spPr bwMode="auto">
            <a:xfrm>
              <a:off x="3480" y="216"/>
              <a:ext cx="917" cy="288"/>
            </a:xfrm>
            <a:prstGeom prst="rect">
              <a:avLst/>
            </a:prstGeom>
            <a:noFill/>
            <a:ln w="9525">
              <a:noFill/>
              <a:miter lim="800000"/>
              <a:headEnd/>
              <a:tailEnd/>
            </a:ln>
          </p:spPr>
          <p:txBody>
            <a:bodyPr wrap="none">
              <a:spAutoFit/>
            </a:bodyPr>
            <a:lstStyle/>
            <a:p>
              <a:pPr eaLnBrk="1" hangingPunct="1"/>
              <a:r>
                <a:rPr lang="en-US"/>
                <a:t>Example:</a:t>
              </a:r>
              <a:endParaRPr lang="fr-FR"/>
            </a:p>
          </p:txBody>
        </p:sp>
      </p:grpSp>
      <p:sp>
        <p:nvSpPr>
          <p:cNvPr id="79891" name="Slide Number Placeholder 3"/>
          <p:cNvSpPr>
            <a:spLocks noGrp="1"/>
          </p:cNvSpPr>
          <p:nvPr>
            <p:ph type="sldNum" sz="quarter" idx="12"/>
          </p:nvPr>
        </p:nvSpPr>
        <p:spPr>
          <a:noFill/>
        </p:spPr>
        <p:txBody>
          <a:bodyPr/>
          <a:lstStyle/>
          <a:p>
            <a:r>
              <a:rPr lang="en-US"/>
              <a:t>1-</a:t>
            </a:r>
            <a:fld id="{F7F6B7D8-A86A-4819-9730-404872BF6BB7}" type="slidenum">
              <a:rPr lang="en-US"/>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5307"/>
                                        </p:tgtEl>
                                        <p:attrNameLst>
                                          <p:attrName>style.visibility</p:attrName>
                                        </p:attrNameLst>
                                      </p:cBhvr>
                                      <p:to>
                                        <p:strVal val="visible"/>
                                      </p:to>
                                    </p:set>
                                    <p:animEffect transition="in" filter="wipe(left)">
                                      <p:cBhvr>
                                        <p:cTn id="21" dur="500"/>
                                        <p:tgtEl>
                                          <p:spTgt spid="55307"/>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5308"/>
                                        </p:tgtEl>
                                        <p:attrNameLst>
                                          <p:attrName>style.visibility</p:attrName>
                                        </p:attrNameLst>
                                      </p:cBhvr>
                                      <p:to>
                                        <p:strVal val="visible"/>
                                      </p:to>
                                    </p:set>
                                    <p:animEffect transition="in" filter="wipe(left)">
                                      <p:cBhvr>
                                        <p:cTn id="25" dur="500"/>
                                        <p:tgtEl>
                                          <p:spTgt spid="55308"/>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5309"/>
                                        </p:tgtEl>
                                        <p:attrNameLst>
                                          <p:attrName>style.visibility</p:attrName>
                                        </p:attrNameLst>
                                      </p:cBhvr>
                                      <p:to>
                                        <p:strVal val="visible"/>
                                      </p:to>
                                    </p:set>
                                    <p:animEffect transition="in" filter="wipe(left)">
                                      <p:cBhvr>
                                        <p:cTn id="29" dur="500"/>
                                        <p:tgtEl>
                                          <p:spTgt spid="55309"/>
                                        </p:tgtEl>
                                      </p:cBhvr>
                                    </p:animEffect>
                                  </p:childTnLst>
                                </p:cTn>
                              </p:par>
                            </p:childTnLst>
                          </p:cTn>
                        </p:par>
                        <p:par>
                          <p:cTn id="30" fill="hold" nodeType="afterGroup">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55310"/>
                                        </p:tgtEl>
                                        <p:attrNameLst>
                                          <p:attrName>style.visibility</p:attrName>
                                        </p:attrNameLst>
                                      </p:cBhvr>
                                      <p:to>
                                        <p:strVal val="visible"/>
                                      </p:to>
                                    </p:set>
                                    <p:animEffect transition="in" filter="wipe(left)">
                                      <p:cBhvr>
                                        <p:cTn id="33" dur="500"/>
                                        <p:tgtEl>
                                          <p:spTgt spid="553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500"/>
                                        <p:tgtEl>
                                          <p:spTgt spid="6"/>
                                        </p:tgtEl>
                                      </p:cBhvr>
                                    </p:animEffect>
                                  </p:childTnLst>
                                </p:cTn>
                              </p:par>
                            </p:childTnLst>
                          </p:cTn>
                        </p:par>
                        <p:par>
                          <p:cTn id="52" fill="hold" nodeType="afterGroup">
                            <p:stCondLst>
                              <p:cond delay="1000"/>
                            </p:stCondLst>
                            <p:childTnLst>
                              <p:par>
                                <p:cTn id="53" presetID="22" presetClass="entr" presetSubtype="1"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up)">
                                      <p:cBhvr>
                                        <p:cTn id="55" dur="500"/>
                                        <p:tgtEl>
                                          <p:spTgt spid="7"/>
                                        </p:tgtEl>
                                      </p:cBhvr>
                                    </p:animEffect>
                                  </p:childTnLst>
                                </p:cTn>
                              </p:par>
                            </p:childTnLst>
                          </p:cTn>
                        </p:par>
                        <p:par>
                          <p:cTn id="56" fill="hold" nodeType="afterGroup">
                            <p:stCondLst>
                              <p:cond delay="1500"/>
                            </p:stCondLst>
                            <p:childTnLst>
                              <p:par>
                                <p:cTn id="57" presetID="22" presetClass="entr" presetSubtype="1"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up)">
                                      <p:cBhvr>
                                        <p:cTn id="59" dur="500"/>
                                        <p:tgtEl>
                                          <p:spTgt spid="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nimBg="1"/>
      <p:bldP spid="55308" grpId="0" animBg="1"/>
      <p:bldP spid="55309" grpId="0" animBg="1"/>
      <p:bldP spid="553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56322" name="Title 41"/>
          <p:cNvSpPr>
            <a:spLocks/>
          </p:cNvSpPr>
          <p:nvPr/>
        </p:nvSpPr>
        <p:spPr bwMode="auto">
          <a:xfrm>
            <a:off x="381000" y="239713"/>
            <a:ext cx="5622925" cy="835025"/>
          </a:xfrm>
          <a:prstGeom prst="rect">
            <a:avLst/>
          </a:prstGeom>
          <a:noFill/>
          <a:ln w="9525">
            <a:noFill/>
            <a:miter lim="800000"/>
            <a:headEnd/>
            <a:tailEnd/>
          </a:ln>
        </p:spPr>
        <p:txBody>
          <a:bodyPr anchor="ctr"/>
          <a:lstStyle/>
          <a:p>
            <a:pPr eaLnBrk="1" hangingPunct="1"/>
            <a:r>
              <a:rPr lang="en-US" sz="3600" dirty="0">
                <a:solidFill>
                  <a:srgbClr val="000099"/>
                </a:solidFill>
                <a:latin typeface="Gill Sans MT" pitchFamily="34" charset="0"/>
              </a:rPr>
              <a:t>Access net: home network</a:t>
            </a:r>
          </a:p>
        </p:txBody>
      </p:sp>
      <p:pic>
        <p:nvPicPr>
          <p:cNvPr id="56323" name="Picture 85" descr="underline_base"/>
          <p:cNvPicPr>
            <a:picLocks noChangeArrowheads="1"/>
          </p:cNvPicPr>
          <p:nvPr/>
        </p:nvPicPr>
        <p:blipFill>
          <a:blip r:embed="rId3" cstate="print"/>
          <a:srcRect/>
          <a:stretch>
            <a:fillRect/>
          </a:stretch>
        </p:blipFill>
        <p:spPr bwMode="auto">
          <a:xfrm>
            <a:off x="439738" y="868363"/>
            <a:ext cx="5027612" cy="173037"/>
          </a:xfrm>
          <a:prstGeom prst="rect">
            <a:avLst/>
          </a:prstGeom>
          <a:noFill/>
          <a:ln w="9525">
            <a:noFill/>
            <a:miter lim="800000"/>
            <a:headEnd/>
            <a:tailEnd/>
          </a:ln>
        </p:spPr>
      </p:pic>
      <p:sp>
        <p:nvSpPr>
          <p:cNvPr id="56324" name="AutoShape 99"/>
          <p:cNvSpPr>
            <a:spLocks noChangeArrowheads="1"/>
          </p:cNvSpPr>
          <p:nvPr/>
        </p:nvSpPr>
        <p:spPr bwMode="auto">
          <a:xfrm>
            <a:off x="754063" y="1158875"/>
            <a:ext cx="5649912" cy="768350"/>
          </a:xfrm>
          <a:prstGeom prst="triangle">
            <a:avLst>
              <a:gd name="adj" fmla="val 50000"/>
            </a:avLst>
          </a:prstGeom>
          <a:solidFill>
            <a:srgbClr val="DDDDDD"/>
          </a:solidFill>
          <a:ln w="9525">
            <a:noFill/>
            <a:miter lim="800000"/>
            <a:headEnd/>
            <a:tailEnd/>
          </a:ln>
        </p:spPr>
        <p:txBody>
          <a:bodyPr wrap="none" anchor="ctr"/>
          <a:lstStyle/>
          <a:p>
            <a:endParaRPr lang="en-US"/>
          </a:p>
        </p:txBody>
      </p:sp>
      <p:sp>
        <p:nvSpPr>
          <p:cNvPr id="11289" name="Text Box 26"/>
          <p:cNvSpPr txBox="1">
            <a:spLocks noChangeArrowheads="1"/>
          </p:cNvSpPr>
          <p:nvPr/>
        </p:nvSpPr>
        <p:spPr bwMode="auto">
          <a:xfrm>
            <a:off x="5905500" y="3178175"/>
            <a:ext cx="2897188" cy="609600"/>
          </a:xfrm>
          <a:prstGeom prst="rect">
            <a:avLst/>
          </a:prstGeom>
          <a:noFill/>
          <a:ln w="9525">
            <a:noFill/>
            <a:miter lim="800000"/>
            <a:headEnd/>
            <a:tailEnd/>
          </a:ln>
        </p:spPr>
        <p:txBody>
          <a:bodyPr>
            <a:spAutoFit/>
          </a:bodyPr>
          <a:lstStyle/>
          <a:p>
            <a:pPr algn="ctr">
              <a:lnSpc>
                <a:spcPct val="85000"/>
              </a:lnSpc>
            </a:pPr>
            <a:r>
              <a:rPr lang="en-US" sz="2000"/>
              <a:t>to/from headend or central office</a:t>
            </a:r>
          </a:p>
        </p:txBody>
      </p:sp>
      <p:sp>
        <p:nvSpPr>
          <p:cNvPr id="56326" name="Rectangle 87"/>
          <p:cNvSpPr>
            <a:spLocks noChangeArrowheads="1"/>
          </p:cNvSpPr>
          <p:nvPr/>
        </p:nvSpPr>
        <p:spPr bwMode="auto">
          <a:xfrm>
            <a:off x="1189038" y="1912938"/>
            <a:ext cx="4781550" cy="2662237"/>
          </a:xfrm>
          <a:prstGeom prst="rect">
            <a:avLst/>
          </a:prstGeom>
          <a:solidFill>
            <a:srgbClr val="DDDDDD"/>
          </a:solidFill>
          <a:ln w="9525">
            <a:noFill/>
            <a:miter lim="800000"/>
            <a:headEnd/>
            <a:tailEnd/>
          </a:ln>
        </p:spPr>
        <p:txBody>
          <a:bodyPr wrap="none" anchor="ctr"/>
          <a:lstStyle/>
          <a:p>
            <a:endParaRPr lang="en-US"/>
          </a:p>
        </p:txBody>
      </p:sp>
      <p:grpSp>
        <p:nvGrpSpPr>
          <p:cNvPr id="56327" name="Group 105"/>
          <p:cNvGrpSpPr>
            <a:grpSpLocks/>
          </p:cNvGrpSpPr>
          <p:nvPr/>
        </p:nvGrpSpPr>
        <p:grpSpPr bwMode="auto">
          <a:xfrm>
            <a:off x="4287838" y="3252788"/>
            <a:ext cx="3000375" cy="361950"/>
            <a:chOff x="2434" y="2109"/>
            <a:chExt cx="1890" cy="228"/>
          </a:xfrm>
        </p:grpSpPr>
        <p:grpSp>
          <p:nvGrpSpPr>
            <p:cNvPr id="56394" name="Group 91"/>
            <p:cNvGrpSpPr>
              <a:grpSpLocks/>
            </p:cNvGrpSpPr>
            <p:nvPr/>
          </p:nvGrpSpPr>
          <p:grpSpPr bwMode="auto">
            <a:xfrm>
              <a:off x="2722" y="2109"/>
              <a:ext cx="642" cy="228"/>
              <a:chOff x="322" y="890"/>
              <a:chExt cx="872" cy="339"/>
            </a:xfrm>
          </p:grpSpPr>
          <p:sp>
            <p:nvSpPr>
              <p:cNvPr id="56397" name="Rectangle 92"/>
              <p:cNvSpPr>
                <a:spLocks noChangeArrowheads="1"/>
              </p:cNvSpPr>
              <p:nvPr/>
            </p:nvSpPr>
            <p:spPr bwMode="auto">
              <a:xfrm>
                <a:off x="323" y="1004"/>
                <a:ext cx="871" cy="225"/>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56398" name="Rectangle 93"/>
              <p:cNvSpPr>
                <a:spLocks noChangeArrowheads="1"/>
              </p:cNvSpPr>
              <p:nvPr/>
            </p:nvSpPr>
            <p:spPr bwMode="auto">
              <a:xfrm>
                <a:off x="393" y="1073"/>
                <a:ext cx="57" cy="57"/>
              </a:xfrm>
              <a:prstGeom prst="rect">
                <a:avLst/>
              </a:prstGeom>
              <a:solidFill>
                <a:srgbClr val="FF0000"/>
              </a:solidFill>
              <a:ln w="9525">
                <a:noFill/>
                <a:miter lim="800000"/>
                <a:headEnd/>
                <a:tailEnd/>
              </a:ln>
            </p:spPr>
            <p:txBody>
              <a:bodyPr wrap="none" anchor="ctr"/>
              <a:lstStyle/>
              <a:p>
                <a:endParaRPr lang="en-US"/>
              </a:p>
            </p:txBody>
          </p:sp>
          <p:sp>
            <p:nvSpPr>
              <p:cNvPr id="56399" name="Rectangle 94"/>
              <p:cNvSpPr>
                <a:spLocks noChangeArrowheads="1"/>
              </p:cNvSpPr>
              <p:nvPr/>
            </p:nvSpPr>
            <p:spPr bwMode="auto">
              <a:xfrm>
                <a:off x="467" y="1073"/>
                <a:ext cx="56" cy="57"/>
              </a:xfrm>
              <a:prstGeom prst="rect">
                <a:avLst/>
              </a:prstGeom>
              <a:solidFill>
                <a:srgbClr val="33CC33"/>
              </a:solidFill>
              <a:ln w="9525">
                <a:noFill/>
                <a:miter lim="800000"/>
                <a:headEnd/>
                <a:tailEnd/>
              </a:ln>
            </p:spPr>
            <p:txBody>
              <a:bodyPr wrap="none" anchor="ctr"/>
              <a:lstStyle/>
              <a:p>
                <a:endParaRPr lang="en-US"/>
              </a:p>
            </p:txBody>
          </p:sp>
          <p:sp>
            <p:nvSpPr>
              <p:cNvPr id="56400" name="Rectangle 95"/>
              <p:cNvSpPr>
                <a:spLocks noChangeArrowheads="1"/>
              </p:cNvSpPr>
              <p:nvPr/>
            </p:nvSpPr>
            <p:spPr bwMode="auto">
              <a:xfrm>
                <a:off x="541" y="1071"/>
                <a:ext cx="56" cy="55"/>
              </a:xfrm>
              <a:prstGeom prst="rect">
                <a:avLst/>
              </a:prstGeom>
              <a:solidFill>
                <a:srgbClr val="FF0000"/>
              </a:solidFill>
              <a:ln w="9525">
                <a:noFill/>
                <a:miter lim="800000"/>
                <a:headEnd/>
                <a:tailEnd/>
              </a:ln>
            </p:spPr>
            <p:txBody>
              <a:bodyPr wrap="none" anchor="ctr"/>
              <a:lstStyle/>
              <a:p>
                <a:endParaRPr lang="en-US"/>
              </a:p>
            </p:txBody>
          </p:sp>
          <p:sp>
            <p:nvSpPr>
              <p:cNvPr id="56401" name="Rectangle 96"/>
              <p:cNvSpPr>
                <a:spLocks noChangeArrowheads="1"/>
              </p:cNvSpPr>
              <p:nvPr/>
            </p:nvSpPr>
            <p:spPr bwMode="auto">
              <a:xfrm>
                <a:off x="615" y="1071"/>
                <a:ext cx="56" cy="55"/>
              </a:xfrm>
              <a:prstGeom prst="rect">
                <a:avLst/>
              </a:prstGeom>
              <a:solidFill>
                <a:srgbClr val="FF0000"/>
              </a:solidFill>
              <a:ln w="9525">
                <a:noFill/>
                <a:miter lim="800000"/>
                <a:headEnd/>
                <a:tailEnd/>
              </a:ln>
            </p:spPr>
            <p:txBody>
              <a:bodyPr wrap="none" anchor="ctr"/>
              <a:lstStyle/>
              <a:p>
                <a:endParaRPr lang="en-US"/>
              </a:p>
            </p:txBody>
          </p:sp>
          <p:sp>
            <p:nvSpPr>
              <p:cNvPr id="56402" name="AutoShape 97"/>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chemeClr val="tx1"/>
                </a:solidFill>
                <a:miter lim="800000"/>
                <a:headEnd/>
                <a:tailEnd/>
              </a:ln>
            </p:spPr>
            <p:txBody>
              <a:bodyPr wrap="none" anchor="ctr"/>
              <a:lstStyle/>
              <a:p>
                <a:endParaRPr lang="en-US"/>
              </a:p>
            </p:txBody>
          </p:sp>
        </p:grpSp>
        <p:sp>
          <p:nvSpPr>
            <p:cNvPr id="56395" name="Line 102"/>
            <p:cNvSpPr>
              <a:spLocks noChangeShapeType="1"/>
            </p:cNvSpPr>
            <p:nvPr/>
          </p:nvSpPr>
          <p:spPr bwMode="auto">
            <a:xfrm flipH="1">
              <a:off x="3361" y="2258"/>
              <a:ext cx="963" cy="0"/>
            </a:xfrm>
            <a:prstGeom prst="line">
              <a:avLst/>
            </a:prstGeom>
            <a:noFill/>
            <a:ln w="19050">
              <a:solidFill>
                <a:schemeClr val="tx1"/>
              </a:solidFill>
              <a:round/>
              <a:headEnd/>
              <a:tailEnd/>
            </a:ln>
          </p:spPr>
          <p:txBody>
            <a:bodyPr/>
            <a:lstStyle/>
            <a:p>
              <a:endParaRPr lang="en-US"/>
            </a:p>
          </p:txBody>
        </p:sp>
        <p:sp>
          <p:nvSpPr>
            <p:cNvPr id="56396" name="Line 104"/>
            <p:cNvSpPr>
              <a:spLocks noChangeShapeType="1"/>
            </p:cNvSpPr>
            <p:nvPr/>
          </p:nvSpPr>
          <p:spPr bwMode="auto">
            <a:xfrm flipH="1">
              <a:off x="2434" y="2261"/>
              <a:ext cx="288" cy="0"/>
            </a:xfrm>
            <a:prstGeom prst="line">
              <a:avLst/>
            </a:prstGeom>
            <a:noFill/>
            <a:ln w="9525">
              <a:solidFill>
                <a:schemeClr val="tx1"/>
              </a:solidFill>
              <a:round/>
              <a:headEnd/>
              <a:tailEnd/>
            </a:ln>
          </p:spPr>
          <p:txBody>
            <a:bodyPr/>
            <a:lstStyle/>
            <a:p>
              <a:endParaRPr lang="en-US"/>
            </a:p>
          </p:txBody>
        </p:sp>
      </p:grpSp>
      <p:grpSp>
        <p:nvGrpSpPr>
          <p:cNvPr id="56328" name="Group 107"/>
          <p:cNvGrpSpPr>
            <a:grpSpLocks/>
          </p:cNvGrpSpPr>
          <p:nvPr/>
        </p:nvGrpSpPr>
        <p:grpSpPr bwMode="auto">
          <a:xfrm>
            <a:off x="3273425" y="3227388"/>
            <a:ext cx="1065213" cy="455612"/>
            <a:chOff x="2356" y="1300"/>
            <a:chExt cx="555" cy="194"/>
          </a:xfrm>
        </p:grpSpPr>
        <p:sp>
          <p:nvSpPr>
            <p:cNvPr id="5638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638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638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6389" name="Group 111"/>
            <p:cNvGrpSpPr>
              <a:grpSpLocks/>
            </p:cNvGrpSpPr>
            <p:nvPr/>
          </p:nvGrpSpPr>
          <p:grpSpPr bwMode="auto">
            <a:xfrm>
              <a:off x="2468" y="1332"/>
              <a:ext cx="310" cy="60"/>
              <a:chOff x="2468" y="1332"/>
              <a:chExt cx="310" cy="60"/>
            </a:xfrm>
          </p:grpSpPr>
          <p:sp>
            <p:nvSpPr>
              <p:cNvPr id="56392" name="Freeform 1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56393" name="Freeform 1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56390" name="Line 114"/>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56391" name="Line 115"/>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sp>
        <p:nvSpPr>
          <p:cNvPr id="56329" name="Line 116"/>
          <p:cNvSpPr>
            <a:spLocks noChangeShapeType="1"/>
          </p:cNvSpPr>
          <p:nvPr/>
        </p:nvSpPr>
        <p:spPr bwMode="auto">
          <a:xfrm flipH="1">
            <a:off x="2435225" y="3463925"/>
            <a:ext cx="822325" cy="0"/>
          </a:xfrm>
          <a:prstGeom prst="line">
            <a:avLst/>
          </a:prstGeom>
          <a:noFill/>
          <a:ln w="9525">
            <a:solidFill>
              <a:schemeClr val="tx1"/>
            </a:solidFill>
            <a:round/>
            <a:headEnd/>
            <a:tailEnd/>
          </a:ln>
        </p:spPr>
        <p:txBody>
          <a:bodyPr/>
          <a:lstStyle/>
          <a:p>
            <a:endParaRPr lang="en-US"/>
          </a:p>
        </p:txBody>
      </p:sp>
      <p:grpSp>
        <p:nvGrpSpPr>
          <p:cNvPr id="56330" name="Group 119"/>
          <p:cNvGrpSpPr>
            <a:grpSpLocks/>
          </p:cNvGrpSpPr>
          <p:nvPr/>
        </p:nvGrpSpPr>
        <p:grpSpPr bwMode="auto">
          <a:xfrm>
            <a:off x="1814513" y="2884488"/>
            <a:ext cx="1068387" cy="820737"/>
            <a:chOff x="2967" y="478"/>
            <a:chExt cx="788" cy="625"/>
          </a:xfrm>
        </p:grpSpPr>
        <p:pic>
          <p:nvPicPr>
            <p:cNvPr id="56384" name="Picture 120" descr="access_point_stylized_small"/>
            <p:cNvPicPr>
              <a:picLocks noChangeAspect="1" noChangeArrowheads="1"/>
            </p:cNvPicPr>
            <p:nvPr/>
          </p:nvPicPr>
          <p:blipFill>
            <a:blip r:embed="rId4" cstate="print"/>
            <a:srcRect/>
            <a:stretch>
              <a:fillRect/>
            </a:stretch>
          </p:blipFill>
          <p:spPr bwMode="auto">
            <a:xfrm>
              <a:off x="3012" y="559"/>
              <a:ext cx="576" cy="544"/>
            </a:xfrm>
            <a:prstGeom prst="rect">
              <a:avLst/>
            </a:prstGeom>
            <a:noFill/>
            <a:ln w="9525">
              <a:noFill/>
              <a:miter lim="800000"/>
              <a:headEnd/>
              <a:tailEnd/>
            </a:ln>
          </p:spPr>
        </p:pic>
        <p:pic>
          <p:nvPicPr>
            <p:cNvPr id="56385" name="Picture 121" descr="antenna_radiation_stylized"/>
            <p:cNvPicPr>
              <a:picLocks noChangeAspect="1" noChangeArrowheads="1"/>
            </p:cNvPicPr>
            <p:nvPr/>
          </p:nvPicPr>
          <p:blipFill>
            <a:blip r:embed="rId5" cstate="print"/>
            <a:srcRect/>
            <a:stretch>
              <a:fillRect/>
            </a:stretch>
          </p:blipFill>
          <p:spPr bwMode="auto">
            <a:xfrm>
              <a:off x="2967" y="478"/>
              <a:ext cx="788" cy="188"/>
            </a:xfrm>
            <a:prstGeom prst="rect">
              <a:avLst/>
            </a:prstGeom>
            <a:noFill/>
            <a:ln w="9525">
              <a:noFill/>
              <a:miter lim="800000"/>
              <a:headEnd/>
              <a:tailEnd/>
            </a:ln>
          </p:spPr>
        </p:pic>
      </p:grpSp>
      <p:sp>
        <p:nvSpPr>
          <p:cNvPr id="56331" name="Line 122"/>
          <p:cNvSpPr>
            <a:spLocks noChangeShapeType="1"/>
          </p:cNvSpPr>
          <p:nvPr/>
        </p:nvSpPr>
        <p:spPr bwMode="auto">
          <a:xfrm flipH="1" flipV="1">
            <a:off x="3756025" y="2767013"/>
            <a:ext cx="0" cy="468312"/>
          </a:xfrm>
          <a:prstGeom prst="line">
            <a:avLst/>
          </a:prstGeom>
          <a:noFill/>
          <a:ln w="9525">
            <a:solidFill>
              <a:schemeClr val="tx1"/>
            </a:solidFill>
            <a:round/>
            <a:headEnd/>
            <a:tailEnd/>
          </a:ln>
        </p:spPr>
        <p:txBody>
          <a:bodyPr/>
          <a:lstStyle/>
          <a:p>
            <a:endParaRPr lang="en-US"/>
          </a:p>
        </p:txBody>
      </p:sp>
      <p:grpSp>
        <p:nvGrpSpPr>
          <p:cNvPr id="7" name="Group 138"/>
          <p:cNvGrpSpPr>
            <a:grpSpLocks/>
          </p:cNvGrpSpPr>
          <p:nvPr/>
        </p:nvGrpSpPr>
        <p:grpSpPr bwMode="auto">
          <a:xfrm>
            <a:off x="5326063" y="3703638"/>
            <a:ext cx="2527300" cy="1265237"/>
            <a:chOff x="3355" y="2333"/>
            <a:chExt cx="1592" cy="797"/>
          </a:xfrm>
        </p:grpSpPr>
        <p:sp>
          <p:nvSpPr>
            <p:cNvPr id="56382" name="Text Box 39"/>
            <p:cNvSpPr txBox="1">
              <a:spLocks noChangeArrowheads="1"/>
            </p:cNvSpPr>
            <p:nvPr/>
          </p:nvSpPr>
          <p:spPr bwMode="auto">
            <a:xfrm>
              <a:off x="3355" y="2934"/>
              <a:ext cx="1592" cy="196"/>
            </a:xfrm>
            <a:prstGeom prst="rect">
              <a:avLst/>
            </a:prstGeom>
            <a:noFill/>
            <a:ln w="9525">
              <a:noFill/>
              <a:miter lim="800000"/>
              <a:headEnd/>
              <a:tailEnd/>
            </a:ln>
          </p:spPr>
          <p:txBody>
            <a:bodyPr>
              <a:spAutoFit/>
            </a:bodyPr>
            <a:lstStyle/>
            <a:p>
              <a:pPr>
                <a:lnSpc>
                  <a:spcPct val="80000"/>
                </a:lnSpc>
              </a:pPr>
              <a:r>
                <a:rPr lang="en-US" sz="1800"/>
                <a:t>cable or DSL modem</a:t>
              </a:r>
            </a:p>
          </p:txBody>
        </p:sp>
        <p:sp>
          <p:nvSpPr>
            <p:cNvPr id="56383" name="Line 129"/>
            <p:cNvSpPr>
              <a:spLocks noChangeShapeType="1"/>
            </p:cNvSpPr>
            <p:nvPr/>
          </p:nvSpPr>
          <p:spPr bwMode="auto">
            <a:xfrm>
              <a:off x="3449" y="2333"/>
              <a:ext cx="0" cy="590"/>
            </a:xfrm>
            <a:prstGeom prst="line">
              <a:avLst/>
            </a:prstGeom>
            <a:noFill/>
            <a:ln w="19050">
              <a:solidFill>
                <a:srgbClr val="CC0000"/>
              </a:solidFill>
              <a:round/>
              <a:headEnd/>
              <a:tailEnd/>
            </a:ln>
          </p:spPr>
          <p:txBody>
            <a:bodyPr/>
            <a:lstStyle/>
            <a:p>
              <a:endParaRPr lang="en-US"/>
            </a:p>
          </p:txBody>
        </p:sp>
      </p:grpSp>
      <p:grpSp>
        <p:nvGrpSpPr>
          <p:cNvPr id="8" name="Group 139"/>
          <p:cNvGrpSpPr>
            <a:grpSpLocks/>
          </p:cNvGrpSpPr>
          <p:nvPr/>
        </p:nvGrpSpPr>
        <p:grpSpPr bwMode="auto">
          <a:xfrm>
            <a:off x="4060825" y="3695700"/>
            <a:ext cx="2593975" cy="1778000"/>
            <a:chOff x="2558" y="2328"/>
            <a:chExt cx="1634" cy="1120"/>
          </a:xfrm>
        </p:grpSpPr>
        <p:sp>
          <p:nvSpPr>
            <p:cNvPr id="56380" name="Text Box 39"/>
            <p:cNvSpPr txBox="1">
              <a:spLocks noChangeArrowheads="1"/>
            </p:cNvSpPr>
            <p:nvPr/>
          </p:nvSpPr>
          <p:spPr bwMode="auto">
            <a:xfrm>
              <a:off x="2558" y="3252"/>
              <a:ext cx="1634" cy="196"/>
            </a:xfrm>
            <a:prstGeom prst="rect">
              <a:avLst/>
            </a:prstGeom>
            <a:noFill/>
            <a:ln w="9525">
              <a:noFill/>
              <a:miter lim="800000"/>
              <a:headEnd/>
              <a:tailEnd/>
            </a:ln>
          </p:spPr>
          <p:txBody>
            <a:bodyPr>
              <a:spAutoFit/>
            </a:bodyPr>
            <a:lstStyle/>
            <a:p>
              <a:pPr>
                <a:lnSpc>
                  <a:spcPct val="80000"/>
                </a:lnSpc>
              </a:pPr>
              <a:r>
                <a:rPr lang="en-US" sz="1800"/>
                <a:t>router, firewall, NAT</a:t>
              </a:r>
            </a:p>
          </p:txBody>
        </p:sp>
        <p:sp>
          <p:nvSpPr>
            <p:cNvPr id="56381" name="Line 133"/>
            <p:cNvSpPr>
              <a:spLocks noChangeShapeType="1"/>
            </p:cNvSpPr>
            <p:nvPr/>
          </p:nvSpPr>
          <p:spPr bwMode="auto">
            <a:xfrm>
              <a:off x="2645" y="2328"/>
              <a:ext cx="0" cy="938"/>
            </a:xfrm>
            <a:prstGeom prst="line">
              <a:avLst/>
            </a:prstGeom>
            <a:noFill/>
            <a:ln w="19050">
              <a:solidFill>
                <a:srgbClr val="CC0000"/>
              </a:solidFill>
              <a:round/>
              <a:headEnd/>
              <a:tailEnd/>
            </a:ln>
          </p:spPr>
          <p:txBody>
            <a:bodyPr/>
            <a:lstStyle/>
            <a:p>
              <a:endParaRPr lang="en-US"/>
            </a:p>
          </p:txBody>
        </p:sp>
      </p:grpSp>
      <p:grpSp>
        <p:nvGrpSpPr>
          <p:cNvPr id="9" name="Group 141"/>
          <p:cNvGrpSpPr>
            <a:grpSpLocks/>
          </p:cNvGrpSpPr>
          <p:nvPr/>
        </p:nvGrpSpPr>
        <p:grpSpPr bwMode="auto">
          <a:xfrm>
            <a:off x="3605213" y="4576763"/>
            <a:ext cx="2927350" cy="1392237"/>
            <a:chOff x="2062" y="2532"/>
            <a:chExt cx="1844" cy="1210"/>
          </a:xfrm>
        </p:grpSpPr>
        <p:sp>
          <p:nvSpPr>
            <p:cNvPr id="56378" name="Line 134"/>
            <p:cNvSpPr>
              <a:spLocks noChangeShapeType="1"/>
            </p:cNvSpPr>
            <p:nvPr/>
          </p:nvSpPr>
          <p:spPr bwMode="auto">
            <a:xfrm>
              <a:off x="2064" y="2532"/>
              <a:ext cx="0" cy="938"/>
            </a:xfrm>
            <a:prstGeom prst="line">
              <a:avLst/>
            </a:prstGeom>
            <a:noFill/>
            <a:ln w="19050">
              <a:solidFill>
                <a:srgbClr val="CC0000"/>
              </a:solidFill>
              <a:round/>
              <a:headEnd/>
              <a:tailEnd/>
            </a:ln>
          </p:spPr>
          <p:txBody>
            <a:bodyPr/>
            <a:lstStyle/>
            <a:p>
              <a:endParaRPr lang="en-US"/>
            </a:p>
          </p:txBody>
        </p:sp>
        <p:sp>
          <p:nvSpPr>
            <p:cNvPr id="56379" name="Text Box 39"/>
            <p:cNvSpPr txBox="1">
              <a:spLocks noChangeArrowheads="1"/>
            </p:cNvSpPr>
            <p:nvPr/>
          </p:nvSpPr>
          <p:spPr bwMode="auto">
            <a:xfrm>
              <a:off x="2062" y="3471"/>
              <a:ext cx="1844" cy="271"/>
            </a:xfrm>
            <a:prstGeom prst="rect">
              <a:avLst/>
            </a:prstGeom>
            <a:noFill/>
            <a:ln w="9525">
              <a:noFill/>
              <a:miter lim="800000"/>
              <a:headEnd/>
              <a:tailEnd/>
            </a:ln>
          </p:spPr>
          <p:txBody>
            <a:bodyPr>
              <a:spAutoFit/>
            </a:bodyPr>
            <a:lstStyle/>
            <a:p>
              <a:pPr>
                <a:lnSpc>
                  <a:spcPct val="80000"/>
                </a:lnSpc>
              </a:pPr>
              <a:r>
                <a:rPr lang="en-US" sz="1800"/>
                <a:t>wired Ethernet (100 Mbps)</a:t>
              </a:r>
            </a:p>
          </p:txBody>
        </p:sp>
      </p:grpSp>
      <p:grpSp>
        <p:nvGrpSpPr>
          <p:cNvPr id="10" name="Group 140"/>
          <p:cNvGrpSpPr>
            <a:grpSpLocks/>
          </p:cNvGrpSpPr>
          <p:nvPr/>
        </p:nvGrpSpPr>
        <p:grpSpPr bwMode="auto">
          <a:xfrm>
            <a:off x="423863" y="3725863"/>
            <a:ext cx="1966912" cy="2043112"/>
            <a:chOff x="267" y="2347"/>
            <a:chExt cx="1239" cy="1287"/>
          </a:xfrm>
        </p:grpSpPr>
        <p:sp>
          <p:nvSpPr>
            <p:cNvPr id="56376" name="Line 136"/>
            <p:cNvSpPr>
              <a:spLocks noChangeShapeType="1"/>
            </p:cNvSpPr>
            <p:nvPr/>
          </p:nvSpPr>
          <p:spPr bwMode="auto">
            <a:xfrm>
              <a:off x="1360" y="2347"/>
              <a:ext cx="0" cy="938"/>
            </a:xfrm>
            <a:prstGeom prst="line">
              <a:avLst/>
            </a:prstGeom>
            <a:noFill/>
            <a:ln w="19050">
              <a:solidFill>
                <a:srgbClr val="CC0000"/>
              </a:solidFill>
              <a:round/>
              <a:headEnd/>
              <a:tailEnd/>
            </a:ln>
          </p:spPr>
          <p:txBody>
            <a:bodyPr/>
            <a:lstStyle/>
            <a:p>
              <a:endParaRPr lang="en-US"/>
            </a:p>
          </p:txBody>
        </p:sp>
        <p:sp>
          <p:nvSpPr>
            <p:cNvPr id="56377" name="Text Box 39"/>
            <p:cNvSpPr txBox="1">
              <a:spLocks noChangeArrowheads="1"/>
            </p:cNvSpPr>
            <p:nvPr/>
          </p:nvSpPr>
          <p:spPr bwMode="auto">
            <a:xfrm>
              <a:off x="267" y="3300"/>
              <a:ext cx="1239" cy="334"/>
            </a:xfrm>
            <a:prstGeom prst="rect">
              <a:avLst/>
            </a:prstGeom>
            <a:noFill/>
            <a:ln w="9525">
              <a:noFill/>
              <a:miter lim="800000"/>
              <a:headEnd/>
              <a:tailEnd/>
            </a:ln>
          </p:spPr>
          <p:txBody>
            <a:bodyPr>
              <a:spAutoFit/>
            </a:bodyPr>
            <a:lstStyle/>
            <a:p>
              <a:pPr algn="r">
                <a:lnSpc>
                  <a:spcPct val="80000"/>
                </a:lnSpc>
              </a:pPr>
              <a:r>
                <a:rPr lang="en-US" sz="1800"/>
                <a:t>wireless access </a:t>
              </a:r>
            </a:p>
            <a:p>
              <a:pPr algn="r">
                <a:lnSpc>
                  <a:spcPct val="80000"/>
                </a:lnSpc>
              </a:pPr>
              <a:r>
                <a:rPr lang="en-US" sz="1800"/>
                <a:t>point (54 Mbps)</a:t>
              </a:r>
            </a:p>
          </p:txBody>
        </p:sp>
      </p:grpSp>
      <p:sp>
        <p:nvSpPr>
          <p:cNvPr id="11406" name="Text Box 142"/>
          <p:cNvSpPr txBox="1">
            <a:spLocks noChangeArrowheads="1"/>
          </p:cNvSpPr>
          <p:nvPr/>
        </p:nvSpPr>
        <p:spPr bwMode="auto">
          <a:xfrm>
            <a:off x="1038225" y="1303338"/>
            <a:ext cx="1103313" cy="701675"/>
          </a:xfrm>
          <a:prstGeom prst="rect">
            <a:avLst/>
          </a:prstGeom>
          <a:noFill/>
          <a:ln w="9525">
            <a:noFill/>
            <a:miter lim="800000"/>
            <a:headEnd/>
            <a:tailEnd/>
          </a:ln>
        </p:spPr>
        <p:txBody>
          <a:bodyPr wrap="none">
            <a:spAutoFit/>
          </a:bodyPr>
          <a:lstStyle/>
          <a:p>
            <a:pPr algn="r"/>
            <a:r>
              <a:rPr lang="en-US" sz="2000"/>
              <a:t>wireless</a:t>
            </a:r>
          </a:p>
          <a:p>
            <a:pPr algn="r"/>
            <a:r>
              <a:rPr lang="en-US" sz="2000"/>
              <a:t>devices</a:t>
            </a:r>
          </a:p>
        </p:txBody>
      </p:sp>
      <p:grpSp>
        <p:nvGrpSpPr>
          <p:cNvPr id="56337" name="Group 143"/>
          <p:cNvGrpSpPr>
            <a:grpSpLocks/>
          </p:cNvGrpSpPr>
          <p:nvPr/>
        </p:nvGrpSpPr>
        <p:grpSpPr bwMode="auto">
          <a:xfrm>
            <a:off x="1384300" y="1954213"/>
            <a:ext cx="733425" cy="758825"/>
            <a:chOff x="2751" y="1851"/>
            <a:chExt cx="462" cy="478"/>
          </a:xfrm>
        </p:grpSpPr>
        <p:pic>
          <p:nvPicPr>
            <p:cNvPr id="56374" name="Picture 144" descr="iphone_stylized_small"/>
            <p:cNvPicPr>
              <a:picLocks noChangeAspect="1" noChangeArrowheads="1"/>
            </p:cNvPicPr>
            <p:nvPr/>
          </p:nvPicPr>
          <p:blipFill>
            <a:blip r:embed="rId6" cstate="print"/>
            <a:srcRect/>
            <a:stretch>
              <a:fillRect/>
            </a:stretch>
          </p:blipFill>
          <p:spPr bwMode="auto">
            <a:xfrm>
              <a:off x="2928" y="1922"/>
              <a:ext cx="152" cy="407"/>
            </a:xfrm>
            <a:prstGeom prst="rect">
              <a:avLst/>
            </a:prstGeom>
            <a:noFill/>
            <a:ln w="9525">
              <a:noFill/>
              <a:miter lim="800000"/>
              <a:headEnd/>
              <a:tailEnd/>
            </a:ln>
          </p:spPr>
        </p:pic>
        <p:pic>
          <p:nvPicPr>
            <p:cNvPr id="56375" name="Picture 145" descr="antenna_radiation_stylized"/>
            <p:cNvPicPr>
              <a:picLocks noChangeAspect="1" noChangeArrowheads="1"/>
            </p:cNvPicPr>
            <p:nvPr/>
          </p:nvPicPr>
          <p:blipFill>
            <a:blip r:embed="rId5" cstate="print"/>
            <a:srcRect/>
            <a:stretch>
              <a:fillRect/>
            </a:stretch>
          </p:blipFill>
          <p:spPr bwMode="auto">
            <a:xfrm>
              <a:off x="2751" y="1851"/>
              <a:ext cx="462" cy="110"/>
            </a:xfrm>
            <a:prstGeom prst="rect">
              <a:avLst/>
            </a:prstGeom>
            <a:noFill/>
            <a:ln w="9525">
              <a:noFill/>
              <a:miter lim="800000"/>
              <a:headEnd/>
              <a:tailEnd/>
            </a:ln>
          </p:spPr>
        </p:pic>
      </p:grpSp>
      <p:sp>
        <p:nvSpPr>
          <p:cNvPr id="56338" name="Line 146"/>
          <p:cNvSpPr>
            <a:spLocks noChangeShapeType="1"/>
          </p:cNvSpPr>
          <p:nvPr/>
        </p:nvSpPr>
        <p:spPr bwMode="auto">
          <a:xfrm>
            <a:off x="3679825" y="3679825"/>
            <a:ext cx="12700" cy="217488"/>
          </a:xfrm>
          <a:prstGeom prst="line">
            <a:avLst/>
          </a:prstGeom>
          <a:noFill/>
          <a:ln w="9525">
            <a:solidFill>
              <a:schemeClr val="tx1"/>
            </a:solidFill>
            <a:round/>
            <a:headEnd/>
            <a:tailEnd/>
          </a:ln>
        </p:spPr>
        <p:txBody>
          <a:bodyPr/>
          <a:lstStyle/>
          <a:p>
            <a:endParaRPr lang="en-US"/>
          </a:p>
        </p:txBody>
      </p:sp>
      <p:sp>
        <p:nvSpPr>
          <p:cNvPr id="11411" name="Oval 147"/>
          <p:cNvSpPr>
            <a:spLocks noChangeArrowheads="1"/>
          </p:cNvSpPr>
          <p:nvPr/>
        </p:nvSpPr>
        <p:spPr bwMode="auto">
          <a:xfrm>
            <a:off x="1281113" y="2801938"/>
            <a:ext cx="3359150" cy="1050925"/>
          </a:xfrm>
          <a:prstGeom prst="ellipse">
            <a:avLst/>
          </a:prstGeom>
          <a:noFill/>
          <a:ln w="19050">
            <a:solidFill>
              <a:srgbClr val="CC0000"/>
            </a:solidFill>
            <a:prstDash val="dash"/>
            <a:round/>
            <a:headEnd/>
            <a:tailEnd/>
          </a:ln>
        </p:spPr>
        <p:txBody>
          <a:bodyPr wrap="none" anchor="ctr"/>
          <a:lstStyle/>
          <a:p>
            <a:endParaRPr lang="en-US"/>
          </a:p>
        </p:txBody>
      </p:sp>
      <p:grpSp>
        <p:nvGrpSpPr>
          <p:cNvPr id="12" name="Group 150"/>
          <p:cNvGrpSpPr>
            <a:grpSpLocks/>
          </p:cNvGrpSpPr>
          <p:nvPr/>
        </p:nvGrpSpPr>
        <p:grpSpPr bwMode="auto">
          <a:xfrm>
            <a:off x="136525" y="3532188"/>
            <a:ext cx="1630363" cy="717550"/>
            <a:chOff x="86" y="2225"/>
            <a:chExt cx="1027" cy="452"/>
          </a:xfrm>
        </p:grpSpPr>
        <p:sp>
          <p:nvSpPr>
            <p:cNvPr id="56372" name="Text Box 148"/>
            <p:cNvSpPr txBox="1">
              <a:spLocks noChangeArrowheads="1"/>
            </p:cNvSpPr>
            <p:nvPr/>
          </p:nvSpPr>
          <p:spPr bwMode="auto">
            <a:xfrm>
              <a:off x="86" y="2357"/>
              <a:ext cx="1027" cy="320"/>
            </a:xfrm>
            <a:prstGeom prst="rect">
              <a:avLst/>
            </a:prstGeom>
            <a:noFill/>
            <a:ln w="9525">
              <a:noFill/>
              <a:miter lim="800000"/>
              <a:headEnd/>
              <a:tailEnd/>
            </a:ln>
          </p:spPr>
          <p:txBody>
            <a:bodyPr wrap="none">
              <a:spAutoFit/>
            </a:bodyPr>
            <a:lstStyle/>
            <a:p>
              <a:pPr algn="r">
                <a:lnSpc>
                  <a:spcPct val="85000"/>
                </a:lnSpc>
              </a:pPr>
              <a:r>
                <a:rPr lang="en-US" sz="1600"/>
                <a:t>often combined </a:t>
              </a:r>
            </a:p>
            <a:p>
              <a:pPr algn="r">
                <a:lnSpc>
                  <a:spcPct val="85000"/>
                </a:lnSpc>
              </a:pPr>
              <a:r>
                <a:rPr lang="en-US" sz="1600"/>
                <a:t>in single box</a:t>
              </a:r>
            </a:p>
          </p:txBody>
        </p:sp>
        <p:sp>
          <p:nvSpPr>
            <p:cNvPr id="56373" name="Line 149"/>
            <p:cNvSpPr>
              <a:spLocks noChangeShapeType="1"/>
            </p:cNvSpPr>
            <p:nvPr/>
          </p:nvSpPr>
          <p:spPr bwMode="auto">
            <a:xfrm flipV="1">
              <a:off x="590" y="2225"/>
              <a:ext cx="238" cy="172"/>
            </a:xfrm>
            <a:prstGeom prst="line">
              <a:avLst/>
            </a:prstGeom>
            <a:noFill/>
            <a:ln w="9525">
              <a:solidFill>
                <a:schemeClr val="tx1"/>
              </a:solidFill>
              <a:round/>
              <a:headEnd/>
              <a:tailEnd/>
            </a:ln>
          </p:spPr>
          <p:txBody>
            <a:bodyPr/>
            <a:lstStyle/>
            <a:p>
              <a:endParaRPr lang="en-US"/>
            </a:p>
          </p:txBody>
        </p:sp>
      </p:grpSp>
      <p:grpSp>
        <p:nvGrpSpPr>
          <p:cNvPr id="56341" name="Group 151"/>
          <p:cNvGrpSpPr>
            <a:grpSpLocks/>
          </p:cNvGrpSpPr>
          <p:nvPr/>
        </p:nvGrpSpPr>
        <p:grpSpPr bwMode="auto">
          <a:xfrm>
            <a:off x="2379663" y="1566863"/>
            <a:ext cx="954087" cy="1027112"/>
            <a:chOff x="877" y="1008"/>
            <a:chExt cx="2747" cy="2591"/>
          </a:xfrm>
        </p:grpSpPr>
        <p:pic>
          <p:nvPicPr>
            <p:cNvPr id="56349" name="Picture 152" descr="antenna_stylized"/>
            <p:cNvPicPr>
              <a:picLocks noChangeAspect="1" noChangeArrowheads="1"/>
            </p:cNvPicPr>
            <p:nvPr/>
          </p:nvPicPr>
          <p:blipFill>
            <a:blip r:embed="rId7" cstate="print"/>
            <a:srcRect/>
            <a:stretch>
              <a:fillRect/>
            </a:stretch>
          </p:blipFill>
          <p:spPr bwMode="auto">
            <a:xfrm>
              <a:off x="877" y="1008"/>
              <a:ext cx="2725" cy="1421"/>
            </a:xfrm>
            <a:prstGeom prst="rect">
              <a:avLst/>
            </a:prstGeom>
            <a:noFill/>
            <a:ln w="9525">
              <a:noFill/>
              <a:miter lim="800000"/>
              <a:headEnd/>
              <a:tailEnd/>
            </a:ln>
          </p:spPr>
        </p:pic>
        <p:pic>
          <p:nvPicPr>
            <p:cNvPr id="56350" name="Picture 153" descr="laptop_keyboard"/>
            <p:cNvPicPr>
              <a:picLocks noChangeAspect="1" noChangeArrowheads="1"/>
            </p:cNvPicPr>
            <p:nvPr/>
          </p:nvPicPr>
          <p:blipFill>
            <a:blip r:embed="rId8" cstate="print"/>
            <a:srcRect/>
            <a:stretch>
              <a:fillRect/>
            </a:stretch>
          </p:blipFill>
          <p:spPr bwMode="auto">
            <a:xfrm rot="109064" flipH="1">
              <a:off x="1009" y="2586"/>
              <a:ext cx="2245" cy="1013"/>
            </a:xfrm>
            <a:prstGeom prst="rect">
              <a:avLst/>
            </a:prstGeom>
            <a:noFill/>
            <a:ln w="9525">
              <a:noFill/>
              <a:miter lim="800000"/>
              <a:headEnd/>
              <a:tailEnd/>
            </a:ln>
          </p:spPr>
        </p:pic>
        <p:sp>
          <p:nvSpPr>
            <p:cNvPr id="56351" name="Freeform 154"/>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56352" name="Picture 155" descr="screen"/>
            <p:cNvPicPr>
              <a:picLocks noChangeAspect="1" noChangeArrowheads="1"/>
            </p:cNvPicPr>
            <p:nvPr/>
          </p:nvPicPr>
          <p:blipFill>
            <a:blip r:embed="rId9" cstate="print"/>
            <a:srcRect/>
            <a:stretch>
              <a:fillRect/>
            </a:stretch>
          </p:blipFill>
          <p:spPr bwMode="auto">
            <a:xfrm>
              <a:off x="1842" y="1637"/>
              <a:ext cx="1642" cy="1203"/>
            </a:xfrm>
            <a:prstGeom prst="rect">
              <a:avLst/>
            </a:prstGeom>
            <a:noFill/>
            <a:ln w="9525">
              <a:noFill/>
              <a:miter lim="800000"/>
              <a:headEnd/>
              <a:tailEnd/>
            </a:ln>
          </p:spPr>
        </p:pic>
        <p:sp>
          <p:nvSpPr>
            <p:cNvPr id="56353" name="Freeform 156"/>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56354" name="Freeform 157"/>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56355" name="Freeform 158"/>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56356" name="Freeform 159"/>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56357" name="Freeform 160"/>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56358" name="Freeform 161"/>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56359" name="Group 162"/>
            <p:cNvGrpSpPr>
              <a:grpSpLocks/>
            </p:cNvGrpSpPr>
            <p:nvPr/>
          </p:nvGrpSpPr>
          <p:grpSpPr bwMode="auto">
            <a:xfrm>
              <a:off x="1709" y="3008"/>
              <a:ext cx="507" cy="234"/>
              <a:chOff x="1740" y="2642"/>
              <a:chExt cx="752" cy="327"/>
            </a:xfrm>
          </p:grpSpPr>
          <p:sp>
            <p:nvSpPr>
              <p:cNvPr id="56366" name="Freeform 16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56367" name="Freeform 16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56368" name="Freeform 16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56369" name="Freeform 16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56370" name="Freeform 16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56371" name="Freeform 16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56360" name="Freeform 169"/>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56361" name="Freeform 170"/>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6362" name="Freeform 171"/>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56363" name="Freeform 172"/>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56364" name="Freeform 173"/>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6365" name="Freeform 174"/>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56342" name="Group 175"/>
          <p:cNvGrpSpPr>
            <a:grpSpLocks/>
          </p:cNvGrpSpPr>
          <p:nvPr/>
        </p:nvGrpSpPr>
        <p:grpSpPr bwMode="auto">
          <a:xfrm>
            <a:off x="3149600" y="2032000"/>
            <a:ext cx="1123950" cy="862013"/>
            <a:chOff x="-44" y="1473"/>
            <a:chExt cx="981" cy="1105"/>
          </a:xfrm>
        </p:grpSpPr>
        <p:pic>
          <p:nvPicPr>
            <p:cNvPr id="56347" name="Picture 176" descr="desktop_computer_stylized_medium"/>
            <p:cNvPicPr>
              <a:picLocks noChangeAspect="1" noChangeArrowheads="1"/>
            </p:cNvPicPr>
            <p:nvPr/>
          </p:nvPicPr>
          <p:blipFill>
            <a:blip r:embed="rId10" cstate="print"/>
            <a:srcRect/>
            <a:stretch>
              <a:fillRect/>
            </a:stretch>
          </p:blipFill>
          <p:spPr bwMode="auto">
            <a:xfrm flipH="1">
              <a:off x="-44" y="1473"/>
              <a:ext cx="981" cy="1105"/>
            </a:xfrm>
            <a:prstGeom prst="rect">
              <a:avLst/>
            </a:prstGeom>
            <a:noFill/>
            <a:ln w="9525">
              <a:noFill/>
              <a:miter lim="800000"/>
              <a:headEnd/>
              <a:tailEnd/>
            </a:ln>
          </p:spPr>
        </p:pic>
        <p:sp>
          <p:nvSpPr>
            <p:cNvPr id="56348" name="Freeform 177"/>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56343" name="Group 178"/>
          <p:cNvGrpSpPr>
            <a:grpSpLocks/>
          </p:cNvGrpSpPr>
          <p:nvPr/>
        </p:nvGrpSpPr>
        <p:grpSpPr bwMode="auto">
          <a:xfrm>
            <a:off x="3090863" y="3838575"/>
            <a:ext cx="849312" cy="712788"/>
            <a:chOff x="-44" y="1473"/>
            <a:chExt cx="981" cy="1105"/>
          </a:xfrm>
        </p:grpSpPr>
        <p:pic>
          <p:nvPicPr>
            <p:cNvPr id="56345" name="Picture 179" descr="desktop_computer_stylized_medium"/>
            <p:cNvPicPr>
              <a:picLocks noChangeAspect="1" noChangeArrowheads="1"/>
            </p:cNvPicPr>
            <p:nvPr/>
          </p:nvPicPr>
          <p:blipFill>
            <a:blip r:embed="rId10" cstate="print"/>
            <a:srcRect/>
            <a:stretch>
              <a:fillRect/>
            </a:stretch>
          </p:blipFill>
          <p:spPr bwMode="auto">
            <a:xfrm flipH="1">
              <a:off x="-44" y="1473"/>
              <a:ext cx="981" cy="1105"/>
            </a:xfrm>
            <a:prstGeom prst="rect">
              <a:avLst/>
            </a:prstGeom>
            <a:noFill/>
            <a:ln w="9525">
              <a:noFill/>
              <a:miter lim="800000"/>
              <a:headEnd/>
              <a:tailEnd/>
            </a:ln>
          </p:spPr>
        </p:pic>
        <p:sp>
          <p:nvSpPr>
            <p:cNvPr id="56346" name="Freeform 18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56344" name="Slide Number Placeholder 3"/>
          <p:cNvSpPr>
            <a:spLocks noGrp="1"/>
          </p:cNvSpPr>
          <p:nvPr>
            <p:ph type="sldNum" sz="quarter" idx="12"/>
          </p:nvPr>
        </p:nvSpPr>
        <p:spPr>
          <a:noFill/>
        </p:spPr>
        <p:txBody>
          <a:bodyPr/>
          <a:lstStyle/>
          <a:p>
            <a:r>
              <a:rPr lang="en-US"/>
              <a:t>1-</a:t>
            </a:r>
            <a:fld id="{BCD92D4D-5729-404A-89F0-C27EE6DADDF1}" type="slidenum">
              <a:rPr lang="en-US"/>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89"/>
                                        </p:tgtEl>
                                        <p:attrNameLst>
                                          <p:attrName>style.visibility</p:attrName>
                                        </p:attrNameLst>
                                      </p:cBhvr>
                                      <p:to>
                                        <p:strVal val="visible"/>
                                      </p:to>
                                    </p:set>
                                    <p:animEffect transition="in" filter="dissolve">
                                      <p:cBhvr>
                                        <p:cTn id="7" dur="500"/>
                                        <p:tgtEl>
                                          <p:spTgt spid="11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406"/>
                                        </p:tgtEl>
                                        <p:attrNameLst>
                                          <p:attrName>style.visibility</p:attrName>
                                        </p:attrNameLst>
                                      </p:cBhvr>
                                      <p:to>
                                        <p:strVal val="visible"/>
                                      </p:to>
                                    </p:set>
                                    <p:animEffect transition="in" filter="dissolve">
                                      <p:cBhvr>
                                        <p:cTn id="32" dur="500"/>
                                        <p:tgtEl>
                                          <p:spTgt spid="11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411"/>
                                        </p:tgtEl>
                                        <p:attrNameLst>
                                          <p:attrName>style.visibility</p:attrName>
                                        </p:attrNameLst>
                                      </p:cBhvr>
                                      <p:to>
                                        <p:strVal val="visible"/>
                                      </p:to>
                                    </p:set>
                                    <p:animEffect transition="in" filter="dissolve">
                                      <p:cBhvr>
                                        <p:cTn id="37" dur="500"/>
                                        <p:tgtEl>
                                          <p:spTgt spid="11411"/>
                                        </p:tgtEl>
                                      </p:cBhvr>
                                    </p:animEffect>
                                  </p:childTnLst>
                                </p:cTn>
                              </p:par>
                              <p:par>
                                <p:cTn id="38" presetID="9"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9" grpId="0"/>
      <p:bldP spid="11406" grpId="0"/>
      <p:bldP spid="114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19</a:t>
            </a:fld>
            <a:endParaRPr lang="en-US"/>
          </a:p>
        </p:txBody>
      </p:sp>
      <p:sp>
        <p:nvSpPr>
          <p:cNvPr id="4" name="TextBox 3"/>
          <p:cNvSpPr txBox="1"/>
          <p:nvPr/>
        </p:nvSpPr>
        <p:spPr>
          <a:xfrm>
            <a:off x="1092820" y="579863"/>
            <a:ext cx="7232030" cy="3570208"/>
          </a:xfrm>
          <a:prstGeom prst="rect">
            <a:avLst/>
          </a:prstGeom>
          <a:noFill/>
        </p:spPr>
        <p:txBody>
          <a:bodyPr wrap="square" rtlCol="0">
            <a:spAutoFit/>
          </a:bodyPr>
          <a:lstStyle/>
          <a:p>
            <a:pPr algn="just"/>
            <a:r>
              <a:rPr lang="en-US" sz="4400" dirty="0">
                <a:solidFill>
                  <a:srgbClr val="000099"/>
                </a:solidFill>
                <a:latin typeface="Gill Sans MT" pitchFamily="34" charset="0"/>
              </a:rPr>
              <a:t>Access net: home network</a:t>
            </a:r>
          </a:p>
          <a:p>
            <a:pPr algn="just"/>
            <a:endParaRPr lang="en-US" sz="1400" dirty="0" smtClean="0"/>
          </a:p>
          <a:p>
            <a:pPr algn="just"/>
            <a:endParaRPr lang="en-US" sz="1400" dirty="0"/>
          </a:p>
          <a:p>
            <a:pPr algn="just"/>
            <a:endParaRPr lang="en-US" sz="1400" dirty="0" smtClean="0"/>
          </a:p>
          <a:p>
            <a:pPr algn="just"/>
            <a:r>
              <a:rPr lang="en-US" sz="1400" dirty="0" smtClean="0"/>
              <a:t>The Ethernet </a:t>
            </a:r>
            <a:r>
              <a:rPr lang="en-US" sz="1400" dirty="0"/>
              <a:t>and </a:t>
            </a:r>
            <a:r>
              <a:rPr lang="en-US" sz="1400" dirty="0" err="1"/>
              <a:t>WiFi</a:t>
            </a:r>
            <a:r>
              <a:rPr lang="en-US" sz="1400" dirty="0"/>
              <a:t> access networks were initially deployed in </a:t>
            </a:r>
            <a:r>
              <a:rPr lang="en-US" sz="1400" dirty="0" smtClean="0"/>
              <a:t>enterprise </a:t>
            </a:r>
            <a:r>
              <a:rPr lang="en-US" sz="1400" dirty="0"/>
              <a:t>(corporate, university) settings, they have recently become relatively common components of home networks. Many homes combine broadband residential access (that is, cable modems or DSL) with these inexpensive wireless LAN technologies to create powerful home networks </a:t>
            </a:r>
            <a:r>
              <a:rPr lang="en-US" sz="1400" dirty="0" smtClean="0"/>
              <a:t>. The above Figure </a:t>
            </a:r>
            <a:r>
              <a:rPr lang="en-US" sz="1400" dirty="0"/>
              <a:t>shows a typical home network. This home network consists of a roaming laptop as well as a wired PC; a base station (the wireless access point), which communicates with the wireless PC; a cable modem, providing broadband access to the Internet; and a router, which </a:t>
            </a:r>
            <a:r>
              <a:rPr lang="en-US" sz="1400" dirty="0" smtClean="0"/>
              <a:t>interconnects </a:t>
            </a:r>
            <a:r>
              <a:rPr lang="en-US" sz="1400" dirty="0"/>
              <a:t>the base station and the stationary PC with the cable modem. This network allows household members to have broadband access to the Internet</a:t>
            </a:r>
            <a:endParaRPr lang="en-IN" sz="1400" dirty="0"/>
          </a:p>
        </p:txBody>
      </p:sp>
    </p:spTree>
    <p:extLst>
      <p:ext uri="{BB962C8B-B14F-4D97-AF65-F5344CB8AC3E}">
        <p14:creationId xmlns:p14="http://schemas.microsoft.com/office/powerpoint/2010/main" val="273017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30722" name="Rectangle 2"/>
          <p:cNvSpPr>
            <a:spLocks noGrp="1" noChangeArrowheads="1"/>
          </p:cNvSpPr>
          <p:nvPr>
            <p:ph type="title" idx="4294967295"/>
          </p:nvPr>
        </p:nvSpPr>
        <p:spPr>
          <a:xfrm>
            <a:off x="457200" y="241300"/>
            <a:ext cx="7772400" cy="1143000"/>
          </a:xfrm>
        </p:spPr>
        <p:txBody>
          <a:bodyPr/>
          <a:lstStyle/>
          <a:p>
            <a:pPr eaLnBrk="1" hangingPunct="1"/>
            <a:r>
              <a:rPr lang="en-US" dirty="0" smtClean="0">
                <a:ea typeface="ＭＳ Ｐゴシック" pitchFamily="34" charset="-128"/>
              </a:rPr>
              <a:t>Course Goals</a:t>
            </a:r>
          </a:p>
        </p:txBody>
      </p:sp>
      <p:sp>
        <p:nvSpPr>
          <p:cNvPr id="30723" name="Rectangle 3"/>
          <p:cNvSpPr>
            <a:spLocks noGrp="1" noChangeArrowheads="1"/>
          </p:cNvSpPr>
          <p:nvPr>
            <p:ph type="body" sz="half" idx="4294967295"/>
          </p:nvPr>
        </p:nvSpPr>
        <p:spPr>
          <a:xfrm>
            <a:off x="533399" y="1371600"/>
            <a:ext cx="7317059" cy="4648200"/>
          </a:xfrm>
        </p:spPr>
        <p:txBody>
          <a:bodyPr/>
          <a:lstStyle/>
          <a:p>
            <a:pPr eaLnBrk="1" hangingPunct="1">
              <a:lnSpc>
                <a:spcPct val="90000"/>
              </a:lnSpc>
              <a:buFont typeface="Wingdings" pitchFamily="2" charset="2"/>
              <a:buNone/>
            </a:pPr>
            <a:r>
              <a:rPr lang="en-US" dirty="0" smtClean="0">
                <a:ea typeface="ＭＳ Ｐゴシック" pitchFamily="34" charset="-128"/>
              </a:rPr>
              <a:t>Upon successful completion of the course, students will</a:t>
            </a:r>
          </a:p>
          <a:p>
            <a:pPr eaLnBrk="1" hangingPunct="1">
              <a:lnSpc>
                <a:spcPct val="90000"/>
              </a:lnSpc>
            </a:pPr>
            <a:r>
              <a:rPr lang="en-US" sz="2400" dirty="0" smtClean="0">
                <a:ea typeface="ＭＳ Ｐゴシック" pitchFamily="34" charset="-128"/>
              </a:rPr>
              <a:t>Be proficient in network and system programs in C through labs and projects</a:t>
            </a:r>
            <a:endParaRPr lang="en-US" altLang="ja-JP" sz="2400" dirty="0" smtClean="0">
              <a:ea typeface="ＭＳ Ｐゴシック" pitchFamily="34" charset="-128"/>
            </a:endParaRPr>
          </a:p>
          <a:p>
            <a:pPr eaLnBrk="1" hangingPunct="1">
              <a:lnSpc>
                <a:spcPct val="90000"/>
              </a:lnSpc>
            </a:pPr>
            <a:r>
              <a:rPr lang="en-US" sz="2400" dirty="0" smtClean="0">
                <a:ea typeface="ＭＳ Ｐゴシック" pitchFamily="34" charset="-128"/>
              </a:rPr>
              <a:t>Be able to explain layered architecture of network protocols in particular, and appreciate abstraction in complex software in general</a:t>
            </a:r>
          </a:p>
          <a:p>
            <a:pPr eaLnBrk="1" hangingPunct="1">
              <a:lnSpc>
                <a:spcPct val="90000"/>
              </a:lnSpc>
            </a:pPr>
            <a:r>
              <a:rPr lang="en-US" sz="2400" dirty="0" smtClean="0">
                <a:ea typeface="ＭＳ Ｐゴシック" pitchFamily="34" charset="-128"/>
              </a:rPr>
              <a:t>Be able to dissect the code for existing network software</a:t>
            </a:r>
          </a:p>
          <a:p>
            <a:pPr eaLnBrk="1" hangingPunct="1">
              <a:lnSpc>
                <a:spcPct val="90000"/>
              </a:lnSpc>
            </a:pPr>
            <a:r>
              <a:rPr lang="en-US" sz="2400" dirty="0" smtClean="0">
                <a:ea typeface="ＭＳ Ｐゴシック" pitchFamily="34" charset="-128"/>
              </a:rPr>
              <a:t>Be able to create client-server programs at certain level of sophistication</a:t>
            </a:r>
          </a:p>
          <a:p>
            <a:pPr eaLnBrk="1" hangingPunct="1">
              <a:lnSpc>
                <a:spcPct val="90000"/>
              </a:lnSpc>
            </a:pPr>
            <a:endParaRPr lang="en-US" dirty="0" smtClean="0">
              <a:ea typeface="ＭＳ Ｐゴシック" pitchFamily="34" charset="-128"/>
            </a:endParaRPr>
          </a:p>
          <a:p>
            <a:pPr eaLnBrk="1" hangingPunct="1">
              <a:lnSpc>
                <a:spcPct val="90000"/>
              </a:lnSpc>
            </a:pPr>
            <a:endParaRPr lang="en-US" sz="3200" dirty="0" smtClean="0"/>
          </a:p>
        </p:txBody>
      </p:sp>
      <p:pic>
        <p:nvPicPr>
          <p:cNvPr id="30725" name="Picture 12" descr="underline_base"/>
          <p:cNvPicPr>
            <a:picLocks noChangeArrowheads="1"/>
          </p:cNvPicPr>
          <p:nvPr/>
        </p:nvPicPr>
        <p:blipFill>
          <a:blip r:embed="rId3" cstate="print"/>
          <a:srcRect/>
          <a:stretch>
            <a:fillRect/>
          </a:stretch>
        </p:blipFill>
        <p:spPr bwMode="auto">
          <a:xfrm>
            <a:off x="631825" y="1030288"/>
            <a:ext cx="5484813" cy="173037"/>
          </a:xfrm>
          <a:prstGeom prst="rect">
            <a:avLst/>
          </a:prstGeom>
          <a:noFill/>
          <a:ln w="9525">
            <a:noFill/>
            <a:miter lim="800000"/>
            <a:headEnd/>
            <a:tailEnd/>
          </a:ln>
        </p:spPr>
      </p:pic>
      <p:sp>
        <p:nvSpPr>
          <p:cNvPr id="30726" name="Slide Number Placeholder 3"/>
          <p:cNvSpPr>
            <a:spLocks noGrp="1"/>
          </p:cNvSpPr>
          <p:nvPr>
            <p:ph type="sldNum" sz="quarter" idx="12"/>
          </p:nvPr>
        </p:nvSpPr>
        <p:spPr>
          <a:noFill/>
        </p:spPr>
        <p:txBody>
          <a:bodyPr/>
          <a:lstStyle/>
          <a:p>
            <a:r>
              <a:rPr lang="en-US"/>
              <a:t>1-</a:t>
            </a:r>
            <a:fld id="{5630B436-9CF4-4D80-888F-054B169A30DF}"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58370" name="Title 50"/>
          <p:cNvSpPr>
            <a:spLocks noGrp="1"/>
          </p:cNvSpPr>
          <p:nvPr>
            <p:ph type="title" idx="4294967295"/>
          </p:nvPr>
        </p:nvSpPr>
        <p:spPr>
          <a:xfrm>
            <a:off x="290513" y="198438"/>
            <a:ext cx="8321675" cy="765175"/>
          </a:xfrm>
        </p:spPr>
        <p:txBody>
          <a:bodyPr/>
          <a:lstStyle/>
          <a:p>
            <a:pPr eaLnBrk="1" hangingPunct="1"/>
            <a:r>
              <a:rPr lang="en-US" sz="4000" dirty="0" smtClean="0">
                <a:ea typeface="ＭＳ Ｐゴシック" pitchFamily="34" charset="-128"/>
              </a:rPr>
              <a:t>Enterprise access networks (Ethernet)</a:t>
            </a:r>
          </a:p>
        </p:txBody>
      </p:sp>
      <p:sp>
        <p:nvSpPr>
          <p:cNvPr id="58371" name="Content Placeholder 52"/>
          <p:cNvSpPr>
            <a:spLocks noGrp="1"/>
          </p:cNvSpPr>
          <p:nvPr>
            <p:ph idx="4294967295"/>
          </p:nvPr>
        </p:nvSpPr>
        <p:spPr>
          <a:xfrm>
            <a:off x="455613" y="4783138"/>
            <a:ext cx="8043862" cy="1414462"/>
          </a:xfrm>
        </p:spPr>
        <p:txBody>
          <a:bodyPr/>
          <a:lstStyle/>
          <a:p>
            <a:pPr eaLnBrk="1" hangingPunct="1"/>
            <a:r>
              <a:rPr lang="en-US" sz="2400" smtClean="0">
                <a:ea typeface="ＭＳ Ｐゴシック" pitchFamily="34" charset="-128"/>
              </a:rPr>
              <a:t>typically used in companies, universities, etc</a:t>
            </a:r>
          </a:p>
          <a:p>
            <a:pPr marL="342900" lvl="1" indent="-342900" eaLnBrk="1" hangingPunct="1">
              <a:buSzPct val="65000"/>
              <a:buFont typeface="Wingdings" pitchFamily="2" charset="2"/>
              <a:buChar char="v"/>
            </a:pPr>
            <a:r>
              <a:rPr lang="en-US" smtClean="0"/>
              <a:t>10 Mbps, 100Mbps, 1Gbps, 10Gbps transmission rates</a:t>
            </a:r>
          </a:p>
          <a:p>
            <a:pPr marL="342900" lvl="1" indent="-342900" eaLnBrk="1" hangingPunct="1">
              <a:buSzPct val="65000"/>
              <a:buFont typeface="Wingdings" pitchFamily="2" charset="2"/>
              <a:buChar char="v"/>
            </a:pPr>
            <a:r>
              <a:rPr lang="en-US" smtClean="0"/>
              <a:t>today, end systems typically connect into Ethernet switch</a:t>
            </a:r>
          </a:p>
          <a:p>
            <a:pPr eaLnBrk="1" hangingPunct="1"/>
            <a:endParaRPr lang="en-US" sz="2400" smtClean="0">
              <a:ea typeface="ＭＳ Ｐゴシック" pitchFamily="34" charset="-128"/>
            </a:endParaRPr>
          </a:p>
        </p:txBody>
      </p:sp>
      <p:sp>
        <p:nvSpPr>
          <p:cNvPr id="58372" name="Line 2"/>
          <p:cNvSpPr>
            <a:spLocks noChangeShapeType="1"/>
          </p:cNvSpPr>
          <p:nvPr/>
        </p:nvSpPr>
        <p:spPr bwMode="auto">
          <a:xfrm>
            <a:off x="2217738" y="3186113"/>
            <a:ext cx="0" cy="468312"/>
          </a:xfrm>
          <a:prstGeom prst="line">
            <a:avLst/>
          </a:prstGeom>
          <a:noFill/>
          <a:ln w="9525">
            <a:solidFill>
              <a:schemeClr val="tx1"/>
            </a:solidFill>
            <a:round/>
            <a:headEnd/>
            <a:tailEnd/>
          </a:ln>
        </p:spPr>
        <p:txBody>
          <a:bodyPr/>
          <a:lstStyle/>
          <a:p>
            <a:endParaRPr lang="en-US"/>
          </a:p>
        </p:txBody>
      </p:sp>
      <p:sp>
        <p:nvSpPr>
          <p:cNvPr id="58373" name="Line 3"/>
          <p:cNvSpPr>
            <a:spLocks noChangeShapeType="1"/>
          </p:cNvSpPr>
          <p:nvPr/>
        </p:nvSpPr>
        <p:spPr bwMode="auto">
          <a:xfrm>
            <a:off x="2636838" y="3194050"/>
            <a:ext cx="0" cy="558800"/>
          </a:xfrm>
          <a:prstGeom prst="line">
            <a:avLst/>
          </a:prstGeom>
          <a:noFill/>
          <a:ln w="9525">
            <a:solidFill>
              <a:schemeClr val="tx1"/>
            </a:solidFill>
            <a:round/>
            <a:headEnd/>
            <a:tailEnd/>
          </a:ln>
        </p:spPr>
        <p:txBody>
          <a:bodyPr/>
          <a:lstStyle/>
          <a:p>
            <a:endParaRPr lang="en-US"/>
          </a:p>
        </p:txBody>
      </p:sp>
      <p:sp>
        <p:nvSpPr>
          <p:cNvPr id="58374" name="Line 4"/>
          <p:cNvSpPr>
            <a:spLocks noChangeShapeType="1"/>
          </p:cNvSpPr>
          <p:nvPr/>
        </p:nvSpPr>
        <p:spPr bwMode="auto">
          <a:xfrm flipH="1">
            <a:off x="1614488" y="3167063"/>
            <a:ext cx="696912" cy="0"/>
          </a:xfrm>
          <a:prstGeom prst="line">
            <a:avLst/>
          </a:prstGeom>
          <a:noFill/>
          <a:ln w="9525">
            <a:solidFill>
              <a:schemeClr val="tx1"/>
            </a:solidFill>
            <a:round/>
            <a:headEnd/>
            <a:tailEnd/>
          </a:ln>
        </p:spPr>
        <p:txBody>
          <a:bodyPr/>
          <a:lstStyle/>
          <a:p>
            <a:endParaRPr lang="en-US"/>
          </a:p>
        </p:txBody>
      </p:sp>
      <p:grpSp>
        <p:nvGrpSpPr>
          <p:cNvPr id="58375" name="Group 51"/>
          <p:cNvGrpSpPr>
            <a:grpSpLocks/>
          </p:cNvGrpSpPr>
          <p:nvPr/>
        </p:nvGrpSpPr>
        <p:grpSpPr bwMode="auto">
          <a:xfrm>
            <a:off x="2016125" y="2873375"/>
            <a:ext cx="1052513" cy="355600"/>
            <a:chOff x="4410" y="1365"/>
            <a:chExt cx="663" cy="224"/>
          </a:xfrm>
        </p:grpSpPr>
        <p:sp>
          <p:nvSpPr>
            <p:cNvPr id="58563" name="Rectangle 52"/>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p>
              <a:endParaRPr lang="en-US"/>
            </a:p>
          </p:txBody>
        </p:sp>
        <p:sp>
          <p:nvSpPr>
            <p:cNvPr id="58564" name="AutoShape 53"/>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p>
              <a:endParaRPr lang="en-US"/>
            </a:p>
          </p:txBody>
        </p:sp>
        <p:sp>
          <p:nvSpPr>
            <p:cNvPr id="58565" name="Freeform 54"/>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US"/>
            </a:p>
          </p:txBody>
        </p:sp>
        <p:sp>
          <p:nvSpPr>
            <p:cNvPr id="58566" name="Freeform 55"/>
            <p:cNvSpPr>
              <a:spLocks/>
            </p:cNvSpPr>
            <p:nvPr/>
          </p:nvSpPr>
          <p:spPr bwMode="auto">
            <a:xfrm>
              <a:off x="4475" y="1395"/>
              <a:ext cx="506" cy="80"/>
            </a:xfrm>
            <a:custGeom>
              <a:avLst/>
              <a:gdLst>
                <a:gd name="T0" fmla="*/ 0 w 280"/>
                <a:gd name="T1" fmla="*/ 693 h 63"/>
                <a:gd name="T2" fmla="*/ 13798 w 280"/>
                <a:gd name="T3" fmla="*/ 674 h 63"/>
                <a:gd name="T4" fmla="*/ 81432 w 280"/>
                <a:gd name="T5" fmla="*/ 0 h 63"/>
                <a:gd name="T6" fmla="*/ 103965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p:spPr>
          <p:txBody>
            <a:bodyPr wrap="none"/>
            <a:lstStyle/>
            <a:p>
              <a:endParaRPr lang="en-US"/>
            </a:p>
          </p:txBody>
        </p:sp>
        <p:sp>
          <p:nvSpPr>
            <p:cNvPr id="58567" name="Freeform 56"/>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p:spPr>
          <p:txBody>
            <a:bodyPr wrap="none"/>
            <a:lstStyle/>
            <a:p>
              <a:endParaRPr lang="en-US"/>
            </a:p>
          </p:txBody>
        </p:sp>
      </p:grpSp>
      <p:sp>
        <p:nvSpPr>
          <p:cNvPr id="58376" name="Line 59"/>
          <p:cNvSpPr>
            <a:spLocks noChangeShapeType="1"/>
          </p:cNvSpPr>
          <p:nvPr/>
        </p:nvSpPr>
        <p:spPr bwMode="auto">
          <a:xfrm flipH="1">
            <a:off x="1108075" y="2946400"/>
            <a:ext cx="1062038" cy="0"/>
          </a:xfrm>
          <a:prstGeom prst="line">
            <a:avLst/>
          </a:prstGeom>
          <a:noFill/>
          <a:ln w="9525">
            <a:solidFill>
              <a:schemeClr val="tx1"/>
            </a:solidFill>
            <a:round/>
            <a:headEnd/>
            <a:tailEnd/>
          </a:ln>
        </p:spPr>
        <p:txBody>
          <a:bodyPr/>
          <a:lstStyle/>
          <a:p>
            <a:endParaRPr lang="en-US"/>
          </a:p>
        </p:txBody>
      </p:sp>
      <p:sp>
        <p:nvSpPr>
          <p:cNvPr id="58377" name="Line 61"/>
          <p:cNvSpPr>
            <a:spLocks noChangeShapeType="1"/>
          </p:cNvSpPr>
          <p:nvPr/>
        </p:nvSpPr>
        <p:spPr bwMode="auto">
          <a:xfrm flipV="1">
            <a:off x="2389188" y="2328863"/>
            <a:ext cx="0" cy="536575"/>
          </a:xfrm>
          <a:prstGeom prst="line">
            <a:avLst/>
          </a:prstGeom>
          <a:noFill/>
          <a:ln w="9525">
            <a:solidFill>
              <a:schemeClr val="tx1"/>
            </a:solidFill>
            <a:round/>
            <a:headEnd/>
            <a:tailEnd/>
          </a:ln>
        </p:spPr>
        <p:txBody>
          <a:bodyPr/>
          <a:lstStyle/>
          <a:p>
            <a:endParaRPr lang="en-US"/>
          </a:p>
        </p:txBody>
      </p:sp>
      <p:grpSp>
        <p:nvGrpSpPr>
          <p:cNvPr id="58378" name="Group 62"/>
          <p:cNvGrpSpPr>
            <a:grpSpLocks/>
          </p:cNvGrpSpPr>
          <p:nvPr/>
        </p:nvGrpSpPr>
        <p:grpSpPr bwMode="auto">
          <a:xfrm>
            <a:off x="2089150" y="1876425"/>
            <a:ext cx="873125" cy="627063"/>
            <a:chOff x="2967" y="478"/>
            <a:chExt cx="788" cy="625"/>
          </a:xfrm>
        </p:grpSpPr>
        <p:pic>
          <p:nvPicPr>
            <p:cNvPr id="58561" name="Picture 63" descr="access_point_stylized_small"/>
            <p:cNvPicPr>
              <a:picLocks noChangeAspect="1" noChangeArrowheads="1"/>
            </p:cNvPicPr>
            <p:nvPr/>
          </p:nvPicPr>
          <p:blipFill>
            <a:blip r:embed="rId2" cstate="print"/>
            <a:srcRect/>
            <a:stretch>
              <a:fillRect/>
            </a:stretch>
          </p:blipFill>
          <p:spPr bwMode="auto">
            <a:xfrm>
              <a:off x="3012" y="559"/>
              <a:ext cx="576" cy="544"/>
            </a:xfrm>
            <a:prstGeom prst="rect">
              <a:avLst/>
            </a:prstGeom>
            <a:noFill/>
            <a:ln w="9525">
              <a:noFill/>
              <a:miter lim="800000"/>
              <a:headEnd/>
              <a:tailEnd/>
            </a:ln>
          </p:spPr>
        </p:pic>
        <p:pic>
          <p:nvPicPr>
            <p:cNvPr id="58562" name="Picture 64" descr="antenna_radiation_stylized"/>
            <p:cNvPicPr>
              <a:picLocks noChangeAspect="1" noChangeArrowheads="1"/>
            </p:cNvPicPr>
            <p:nvPr/>
          </p:nvPicPr>
          <p:blipFill>
            <a:blip r:embed="rId3" cstate="print"/>
            <a:srcRect/>
            <a:stretch>
              <a:fillRect/>
            </a:stretch>
          </p:blipFill>
          <p:spPr bwMode="auto">
            <a:xfrm>
              <a:off x="2967" y="478"/>
              <a:ext cx="788" cy="188"/>
            </a:xfrm>
            <a:prstGeom prst="rect">
              <a:avLst/>
            </a:prstGeom>
            <a:noFill/>
            <a:ln w="9525">
              <a:noFill/>
              <a:miter lim="800000"/>
              <a:headEnd/>
              <a:tailEnd/>
            </a:ln>
          </p:spPr>
        </p:pic>
      </p:grpSp>
      <p:grpSp>
        <p:nvGrpSpPr>
          <p:cNvPr id="58379" name="Group 65"/>
          <p:cNvGrpSpPr>
            <a:grpSpLocks/>
          </p:cNvGrpSpPr>
          <p:nvPr/>
        </p:nvGrpSpPr>
        <p:grpSpPr bwMode="auto">
          <a:xfrm>
            <a:off x="2746375" y="1231900"/>
            <a:ext cx="622300" cy="706438"/>
            <a:chOff x="877" y="1008"/>
            <a:chExt cx="2747" cy="2591"/>
          </a:xfrm>
        </p:grpSpPr>
        <p:pic>
          <p:nvPicPr>
            <p:cNvPr id="58538" name="Picture 66" descr="antenna_stylized"/>
            <p:cNvPicPr>
              <a:picLocks noChangeAspect="1" noChangeArrowheads="1"/>
            </p:cNvPicPr>
            <p:nvPr/>
          </p:nvPicPr>
          <p:blipFill>
            <a:blip r:embed="rId4" cstate="print"/>
            <a:srcRect/>
            <a:stretch>
              <a:fillRect/>
            </a:stretch>
          </p:blipFill>
          <p:spPr bwMode="auto">
            <a:xfrm>
              <a:off x="877" y="1008"/>
              <a:ext cx="2725" cy="1421"/>
            </a:xfrm>
            <a:prstGeom prst="rect">
              <a:avLst/>
            </a:prstGeom>
            <a:noFill/>
            <a:ln w="9525">
              <a:noFill/>
              <a:miter lim="800000"/>
              <a:headEnd/>
              <a:tailEnd/>
            </a:ln>
          </p:spPr>
        </p:pic>
        <p:pic>
          <p:nvPicPr>
            <p:cNvPr id="58539" name="Picture 67" descr="laptop_keyboard"/>
            <p:cNvPicPr>
              <a:picLocks noChangeAspect="1" noChangeArrowheads="1"/>
            </p:cNvPicPr>
            <p:nvPr/>
          </p:nvPicPr>
          <p:blipFill>
            <a:blip r:embed="rId5" cstate="print"/>
            <a:srcRect/>
            <a:stretch>
              <a:fillRect/>
            </a:stretch>
          </p:blipFill>
          <p:spPr bwMode="auto">
            <a:xfrm rot="109064" flipH="1">
              <a:off x="1009" y="2586"/>
              <a:ext cx="2245" cy="1013"/>
            </a:xfrm>
            <a:prstGeom prst="rect">
              <a:avLst/>
            </a:prstGeom>
            <a:noFill/>
            <a:ln w="9525">
              <a:noFill/>
              <a:miter lim="800000"/>
              <a:headEnd/>
              <a:tailEnd/>
            </a:ln>
          </p:spPr>
        </p:pic>
        <p:sp>
          <p:nvSpPr>
            <p:cNvPr id="58540" name="Freeform 68"/>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58541" name="Picture 69" descr="screen"/>
            <p:cNvPicPr>
              <a:picLocks noChangeAspect="1" noChangeArrowheads="1"/>
            </p:cNvPicPr>
            <p:nvPr/>
          </p:nvPicPr>
          <p:blipFill>
            <a:blip r:embed="rId6" cstate="print"/>
            <a:srcRect/>
            <a:stretch>
              <a:fillRect/>
            </a:stretch>
          </p:blipFill>
          <p:spPr bwMode="auto">
            <a:xfrm>
              <a:off x="1842" y="1637"/>
              <a:ext cx="1642" cy="1203"/>
            </a:xfrm>
            <a:prstGeom prst="rect">
              <a:avLst/>
            </a:prstGeom>
            <a:noFill/>
            <a:ln w="9525">
              <a:noFill/>
              <a:miter lim="800000"/>
              <a:headEnd/>
              <a:tailEnd/>
            </a:ln>
          </p:spPr>
        </p:pic>
        <p:sp>
          <p:nvSpPr>
            <p:cNvPr id="58542" name="Freeform 70"/>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58543" name="Freeform 71"/>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58544" name="Freeform 72"/>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58545" name="Freeform 73"/>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58546" name="Freeform 74"/>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58547" name="Freeform 75"/>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58548" name="Group 76"/>
            <p:cNvGrpSpPr>
              <a:grpSpLocks/>
            </p:cNvGrpSpPr>
            <p:nvPr/>
          </p:nvGrpSpPr>
          <p:grpSpPr bwMode="auto">
            <a:xfrm>
              <a:off x="1709" y="3008"/>
              <a:ext cx="507" cy="234"/>
              <a:chOff x="1740" y="2642"/>
              <a:chExt cx="752" cy="327"/>
            </a:xfrm>
          </p:grpSpPr>
          <p:sp>
            <p:nvSpPr>
              <p:cNvPr id="58555" name="Freeform 7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58556" name="Freeform 7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58557" name="Freeform 7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58558" name="Freeform 8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58559" name="Freeform 8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58560" name="Freeform 8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58549" name="Freeform 83"/>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58550" name="Freeform 84"/>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8551" name="Freeform 85"/>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58552" name="Freeform 86"/>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58553" name="Freeform 87"/>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8554" name="Freeform 88"/>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58380" name="Group 89"/>
          <p:cNvGrpSpPr>
            <a:grpSpLocks/>
          </p:cNvGrpSpPr>
          <p:nvPr/>
        </p:nvGrpSpPr>
        <p:grpSpPr bwMode="auto">
          <a:xfrm>
            <a:off x="1216025" y="1511300"/>
            <a:ext cx="566738" cy="625475"/>
            <a:chOff x="877" y="1008"/>
            <a:chExt cx="2747" cy="2591"/>
          </a:xfrm>
        </p:grpSpPr>
        <p:pic>
          <p:nvPicPr>
            <p:cNvPr id="58515" name="Picture 90" descr="antenna_stylized"/>
            <p:cNvPicPr>
              <a:picLocks noChangeAspect="1" noChangeArrowheads="1"/>
            </p:cNvPicPr>
            <p:nvPr/>
          </p:nvPicPr>
          <p:blipFill>
            <a:blip r:embed="rId7" cstate="print"/>
            <a:srcRect/>
            <a:stretch>
              <a:fillRect/>
            </a:stretch>
          </p:blipFill>
          <p:spPr bwMode="auto">
            <a:xfrm>
              <a:off x="877" y="1008"/>
              <a:ext cx="2725" cy="1421"/>
            </a:xfrm>
            <a:prstGeom prst="rect">
              <a:avLst/>
            </a:prstGeom>
            <a:noFill/>
            <a:ln w="9525">
              <a:noFill/>
              <a:miter lim="800000"/>
              <a:headEnd/>
              <a:tailEnd/>
            </a:ln>
          </p:spPr>
        </p:pic>
        <p:pic>
          <p:nvPicPr>
            <p:cNvPr id="58516" name="Picture 91" descr="laptop_keyboard"/>
            <p:cNvPicPr>
              <a:picLocks noChangeAspect="1" noChangeArrowheads="1"/>
            </p:cNvPicPr>
            <p:nvPr/>
          </p:nvPicPr>
          <p:blipFill>
            <a:blip r:embed="rId8" cstate="print"/>
            <a:srcRect/>
            <a:stretch>
              <a:fillRect/>
            </a:stretch>
          </p:blipFill>
          <p:spPr bwMode="auto">
            <a:xfrm rot="109064" flipH="1">
              <a:off x="1009" y="2586"/>
              <a:ext cx="2245" cy="1013"/>
            </a:xfrm>
            <a:prstGeom prst="rect">
              <a:avLst/>
            </a:prstGeom>
            <a:noFill/>
            <a:ln w="9525">
              <a:noFill/>
              <a:miter lim="800000"/>
              <a:headEnd/>
              <a:tailEnd/>
            </a:ln>
          </p:spPr>
        </p:pic>
        <p:sp>
          <p:nvSpPr>
            <p:cNvPr id="58517" name="Freeform 92"/>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58518" name="Picture 93" descr="screen"/>
            <p:cNvPicPr>
              <a:picLocks noChangeAspect="1" noChangeArrowheads="1"/>
            </p:cNvPicPr>
            <p:nvPr/>
          </p:nvPicPr>
          <p:blipFill>
            <a:blip r:embed="rId9" cstate="print"/>
            <a:srcRect/>
            <a:stretch>
              <a:fillRect/>
            </a:stretch>
          </p:blipFill>
          <p:spPr bwMode="auto">
            <a:xfrm>
              <a:off x="1842" y="1637"/>
              <a:ext cx="1642" cy="1203"/>
            </a:xfrm>
            <a:prstGeom prst="rect">
              <a:avLst/>
            </a:prstGeom>
            <a:noFill/>
            <a:ln w="9525">
              <a:noFill/>
              <a:miter lim="800000"/>
              <a:headEnd/>
              <a:tailEnd/>
            </a:ln>
          </p:spPr>
        </p:pic>
        <p:sp>
          <p:nvSpPr>
            <p:cNvPr id="58519" name="Freeform 94"/>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58520" name="Freeform 95"/>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58521" name="Freeform 96"/>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58522" name="Freeform 97"/>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58523" name="Freeform 98"/>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58524" name="Freeform 99"/>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58525" name="Group 100"/>
            <p:cNvGrpSpPr>
              <a:grpSpLocks/>
            </p:cNvGrpSpPr>
            <p:nvPr/>
          </p:nvGrpSpPr>
          <p:grpSpPr bwMode="auto">
            <a:xfrm>
              <a:off x="1709" y="3008"/>
              <a:ext cx="507" cy="234"/>
              <a:chOff x="1740" y="2642"/>
              <a:chExt cx="752" cy="327"/>
            </a:xfrm>
          </p:grpSpPr>
          <p:sp>
            <p:nvSpPr>
              <p:cNvPr id="58532" name="Freeform 10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58533" name="Freeform 10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58534" name="Freeform 10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58535" name="Freeform 10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58536" name="Freeform 10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58537" name="Freeform 10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58526" name="Freeform 107"/>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58527" name="Freeform 108"/>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8528" name="Freeform 109"/>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58529" name="Freeform 110"/>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58530" name="Freeform 111"/>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8531" name="Freeform 112"/>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58381" name="Group 113"/>
          <p:cNvGrpSpPr>
            <a:grpSpLocks/>
          </p:cNvGrpSpPr>
          <p:nvPr/>
        </p:nvGrpSpPr>
        <p:grpSpPr bwMode="auto">
          <a:xfrm>
            <a:off x="1963738" y="1203325"/>
            <a:ext cx="635000" cy="615950"/>
            <a:chOff x="877" y="1008"/>
            <a:chExt cx="2747" cy="2591"/>
          </a:xfrm>
        </p:grpSpPr>
        <p:pic>
          <p:nvPicPr>
            <p:cNvPr id="58492" name="Picture 114" descr="antenna_stylized"/>
            <p:cNvPicPr>
              <a:picLocks noChangeAspect="1" noChangeArrowheads="1"/>
            </p:cNvPicPr>
            <p:nvPr/>
          </p:nvPicPr>
          <p:blipFill>
            <a:blip r:embed="rId10" cstate="print"/>
            <a:srcRect/>
            <a:stretch>
              <a:fillRect/>
            </a:stretch>
          </p:blipFill>
          <p:spPr bwMode="auto">
            <a:xfrm>
              <a:off x="877" y="1008"/>
              <a:ext cx="2725" cy="1421"/>
            </a:xfrm>
            <a:prstGeom prst="rect">
              <a:avLst/>
            </a:prstGeom>
            <a:noFill/>
            <a:ln w="9525">
              <a:noFill/>
              <a:miter lim="800000"/>
              <a:headEnd/>
              <a:tailEnd/>
            </a:ln>
          </p:spPr>
        </p:pic>
        <p:pic>
          <p:nvPicPr>
            <p:cNvPr id="58493" name="Picture 115" descr="laptop_keyboard"/>
            <p:cNvPicPr>
              <a:picLocks noChangeAspect="1" noChangeArrowheads="1"/>
            </p:cNvPicPr>
            <p:nvPr/>
          </p:nvPicPr>
          <p:blipFill>
            <a:blip r:embed="rId11" cstate="print"/>
            <a:srcRect/>
            <a:stretch>
              <a:fillRect/>
            </a:stretch>
          </p:blipFill>
          <p:spPr bwMode="auto">
            <a:xfrm rot="109064" flipH="1">
              <a:off x="1009" y="2586"/>
              <a:ext cx="2245" cy="1013"/>
            </a:xfrm>
            <a:prstGeom prst="rect">
              <a:avLst/>
            </a:prstGeom>
            <a:noFill/>
            <a:ln w="9525">
              <a:noFill/>
              <a:miter lim="800000"/>
              <a:headEnd/>
              <a:tailEnd/>
            </a:ln>
          </p:spPr>
        </p:pic>
        <p:sp>
          <p:nvSpPr>
            <p:cNvPr id="58494" name="Freeform 116"/>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58495" name="Picture 117" descr="screen"/>
            <p:cNvPicPr>
              <a:picLocks noChangeAspect="1" noChangeArrowheads="1"/>
            </p:cNvPicPr>
            <p:nvPr/>
          </p:nvPicPr>
          <p:blipFill>
            <a:blip r:embed="rId12" cstate="print"/>
            <a:srcRect/>
            <a:stretch>
              <a:fillRect/>
            </a:stretch>
          </p:blipFill>
          <p:spPr bwMode="auto">
            <a:xfrm>
              <a:off x="1842" y="1637"/>
              <a:ext cx="1642" cy="1203"/>
            </a:xfrm>
            <a:prstGeom prst="rect">
              <a:avLst/>
            </a:prstGeom>
            <a:noFill/>
            <a:ln w="9525">
              <a:noFill/>
              <a:miter lim="800000"/>
              <a:headEnd/>
              <a:tailEnd/>
            </a:ln>
          </p:spPr>
        </p:pic>
        <p:sp>
          <p:nvSpPr>
            <p:cNvPr id="58496" name="Freeform 118"/>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58497" name="Freeform 119"/>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58498" name="Freeform 120"/>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58499" name="Freeform 121"/>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58500" name="Freeform 122"/>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58501" name="Freeform 123"/>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58502" name="Group 124"/>
            <p:cNvGrpSpPr>
              <a:grpSpLocks/>
            </p:cNvGrpSpPr>
            <p:nvPr/>
          </p:nvGrpSpPr>
          <p:grpSpPr bwMode="auto">
            <a:xfrm>
              <a:off x="1709" y="3008"/>
              <a:ext cx="507" cy="234"/>
              <a:chOff x="1740" y="2642"/>
              <a:chExt cx="752" cy="327"/>
            </a:xfrm>
          </p:grpSpPr>
          <p:sp>
            <p:nvSpPr>
              <p:cNvPr id="58509" name="Freeform 12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58510" name="Freeform 12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58511" name="Freeform 12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58512" name="Freeform 12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58513" name="Freeform 12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58514" name="Freeform 13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58503" name="Freeform 131"/>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58504" name="Freeform 132"/>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8505" name="Freeform 133"/>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58506" name="Freeform 134"/>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58507" name="Freeform 135"/>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8508" name="Freeform 136"/>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58382" name="Group 296"/>
          <p:cNvGrpSpPr>
            <a:grpSpLocks/>
          </p:cNvGrpSpPr>
          <p:nvPr/>
        </p:nvGrpSpPr>
        <p:grpSpPr bwMode="auto">
          <a:xfrm>
            <a:off x="4429125" y="1851025"/>
            <a:ext cx="1166813" cy="479425"/>
            <a:chOff x="2356" y="1300"/>
            <a:chExt cx="555" cy="194"/>
          </a:xfrm>
        </p:grpSpPr>
        <p:sp>
          <p:nvSpPr>
            <p:cNvPr id="5848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848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848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8487" name="Group 300"/>
            <p:cNvGrpSpPr>
              <a:grpSpLocks/>
            </p:cNvGrpSpPr>
            <p:nvPr/>
          </p:nvGrpSpPr>
          <p:grpSpPr bwMode="auto">
            <a:xfrm>
              <a:off x="2468" y="1332"/>
              <a:ext cx="310" cy="60"/>
              <a:chOff x="2468" y="1332"/>
              <a:chExt cx="310" cy="60"/>
            </a:xfrm>
          </p:grpSpPr>
          <p:sp>
            <p:nvSpPr>
              <p:cNvPr id="58490" name="Freeform 30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58491" name="Freeform 30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58488" name="Line 303"/>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58489" name="Line 304"/>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sp>
        <p:nvSpPr>
          <p:cNvPr id="58383" name="Line 305"/>
          <p:cNvSpPr>
            <a:spLocks noChangeShapeType="1"/>
          </p:cNvSpPr>
          <p:nvPr/>
        </p:nvSpPr>
        <p:spPr bwMode="auto">
          <a:xfrm flipV="1">
            <a:off x="2778125" y="2111375"/>
            <a:ext cx="1668463" cy="766763"/>
          </a:xfrm>
          <a:prstGeom prst="line">
            <a:avLst/>
          </a:prstGeom>
          <a:noFill/>
          <a:ln w="28575">
            <a:solidFill>
              <a:schemeClr val="tx1"/>
            </a:solidFill>
            <a:round/>
            <a:headEnd/>
            <a:tailEnd/>
          </a:ln>
        </p:spPr>
        <p:txBody>
          <a:bodyPr/>
          <a:lstStyle/>
          <a:p>
            <a:endParaRPr lang="en-US"/>
          </a:p>
        </p:txBody>
      </p:sp>
      <p:sp>
        <p:nvSpPr>
          <p:cNvPr id="58384" name="Line 306"/>
          <p:cNvSpPr>
            <a:spLocks noChangeShapeType="1"/>
          </p:cNvSpPr>
          <p:nvPr/>
        </p:nvSpPr>
        <p:spPr bwMode="auto">
          <a:xfrm>
            <a:off x="4594225" y="3005138"/>
            <a:ext cx="0" cy="652462"/>
          </a:xfrm>
          <a:prstGeom prst="line">
            <a:avLst/>
          </a:prstGeom>
          <a:noFill/>
          <a:ln w="28575">
            <a:solidFill>
              <a:schemeClr val="tx1"/>
            </a:solidFill>
            <a:round/>
            <a:headEnd/>
            <a:tailEnd/>
          </a:ln>
        </p:spPr>
        <p:txBody>
          <a:bodyPr/>
          <a:lstStyle/>
          <a:p>
            <a:endParaRPr lang="en-US"/>
          </a:p>
        </p:txBody>
      </p:sp>
      <p:sp>
        <p:nvSpPr>
          <p:cNvPr id="58385" name="Line 340"/>
          <p:cNvSpPr>
            <a:spLocks noChangeShapeType="1"/>
          </p:cNvSpPr>
          <p:nvPr/>
        </p:nvSpPr>
        <p:spPr bwMode="auto">
          <a:xfrm>
            <a:off x="4975225" y="2997200"/>
            <a:ext cx="0" cy="652463"/>
          </a:xfrm>
          <a:prstGeom prst="line">
            <a:avLst/>
          </a:prstGeom>
          <a:noFill/>
          <a:ln w="28575">
            <a:solidFill>
              <a:schemeClr val="tx1"/>
            </a:solidFill>
            <a:round/>
            <a:headEnd/>
            <a:tailEnd/>
          </a:ln>
        </p:spPr>
        <p:txBody>
          <a:bodyPr/>
          <a:lstStyle/>
          <a:p>
            <a:endParaRPr lang="en-US"/>
          </a:p>
        </p:txBody>
      </p:sp>
      <p:grpSp>
        <p:nvGrpSpPr>
          <p:cNvPr id="58386" name="Group 230"/>
          <p:cNvGrpSpPr>
            <a:grpSpLocks/>
          </p:cNvGrpSpPr>
          <p:nvPr/>
        </p:nvGrpSpPr>
        <p:grpSpPr bwMode="auto">
          <a:xfrm>
            <a:off x="4432300" y="3616325"/>
            <a:ext cx="365125" cy="766763"/>
            <a:chOff x="4140" y="429"/>
            <a:chExt cx="1425" cy="2396"/>
          </a:xfrm>
        </p:grpSpPr>
        <p:sp>
          <p:nvSpPr>
            <p:cNvPr id="58452" name="Freeform 23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58453" name="Rectangle 232"/>
            <p:cNvSpPr>
              <a:spLocks noChangeArrowheads="1"/>
            </p:cNvSpPr>
            <p:nvPr/>
          </p:nvSpPr>
          <p:spPr bwMode="auto">
            <a:xfrm>
              <a:off x="4208" y="429"/>
              <a:ext cx="1047" cy="2282"/>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58454" name="Freeform 23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58455" name="Freeform 23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58456" name="Rectangle 235"/>
            <p:cNvSpPr>
              <a:spLocks noChangeArrowheads="1"/>
            </p:cNvSpPr>
            <p:nvPr/>
          </p:nvSpPr>
          <p:spPr bwMode="auto">
            <a:xfrm>
              <a:off x="4214" y="692"/>
              <a:ext cx="595" cy="50"/>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8457" name="Group 236"/>
            <p:cNvGrpSpPr>
              <a:grpSpLocks/>
            </p:cNvGrpSpPr>
            <p:nvPr/>
          </p:nvGrpSpPr>
          <p:grpSpPr bwMode="auto">
            <a:xfrm>
              <a:off x="4749" y="668"/>
              <a:ext cx="581" cy="145"/>
              <a:chOff x="614" y="2568"/>
              <a:chExt cx="725" cy="139"/>
            </a:xfrm>
          </p:grpSpPr>
          <p:sp>
            <p:nvSpPr>
              <p:cNvPr id="58482" name="AutoShape 237"/>
              <p:cNvSpPr>
                <a:spLocks noChangeArrowheads="1"/>
              </p:cNvSpPr>
              <p:nvPr/>
            </p:nvSpPr>
            <p:spPr bwMode="auto">
              <a:xfrm>
                <a:off x="612" y="2567"/>
                <a:ext cx="727" cy="138"/>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8483" name="AutoShape 238"/>
              <p:cNvSpPr>
                <a:spLocks noChangeArrowheads="1"/>
              </p:cNvSpPr>
              <p:nvPr/>
            </p:nvSpPr>
            <p:spPr bwMode="auto">
              <a:xfrm>
                <a:off x="627" y="2581"/>
                <a:ext cx="696"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8458" name="Rectangle 239"/>
            <p:cNvSpPr>
              <a:spLocks noChangeArrowheads="1"/>
            </p:cNvSpPr>
            <p:nvPr/>
          </p:nvSpPr>
          <p:spPr bwMode="auto">
            <a:xfrm>
              <a:off x="4227" y="1019"/>
              <a:ext cx="595" cy="45"/>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8459" name="Group 240"/>
            <p:cNvGrpSpPr>
              <a:grpSpLocks/>
            </p:cNvGrpSpPr>
            <p:nvPr/>
          </p:nvGrpSpPr>
          <p:grpSpPr bwMode="auto">
            <a:xfrm>
              <a:off x="4747" y="994"/>
              <a:ext cx="581" cy="134"/>
              <a:chOff x="614" y="2568"/>
              <a:chExt cx="725" cy="139"/>
            </a:xfrm>
          </p:grpSpPr>
          <p:sp>
            <p:nvSpPr>
              <p:cNvPr id="58480" name="AutoShape 241"/>
              <p:cNvSpPr>
                <a:spLocks noChangeArrowheads="1"/>
              </p:cNvSpPr>
              <p:nvPr/>
            </p:nvSpPr>
            <p:spPr bwMode="auto">
              <a:xfrm>
                <a:off x="614" y="2569"/>
                <a:ext cx="727"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8481" name="AutoShape 242"/>
              <p:cNvSpPr>
                <a:spLocks noChangeArrowheads="1"/>
              </p:cNvSpPr>
              <p:nvPr/>
            </p:nvSpPr>
            <p:spPr bwMode="auto">
              <a:xfrm>
                <a:off x="630" y="2584"/>
                <a:ext cx="696"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8460" name="Rectangle 243"/>
            <p:cNvSpPr>
              <a:spLocks noChangeArrowheads="1"/>
            </p:cNvSpPr>
            <p:nvPr/>
          </p:nvSpPr>
          <p:spPr bwMode="auto">
            <a:xfrm>
              <a:off x="4214" y="1357"/>
              <a:ext cx="601" cy="5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8461" name="Rectangle 244"/>
            <p:cNvSpPr>
              <a:spLocks noChangeArrowheads="1"/>
            </p:cNvSpPr>
            <p:nvPr/>
          </p:nvSpPr>
          <p:spPr bwMode="auto">
            <a:xfrm>
              <a:off x="4227" y="1654"/>
              <a:ext cx="595" cy="50"/>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8462" name="Group 245"/>
            <p:cNvGrpSpPr>
              <a:grpSpLocks/>
            </p:cNvGrpSpPr>
            <p:nvPr/>
          </p:nvGrpSpPr>
          <p:grpSpPr bwMode="auto">
            <a:xfrm>
              <a:off x="4735" y="1627"/>
              <a:ext cx="582" cy="151"/>
              <a:chOff x="614" y="2568"/>
              <a:chExt cx="725" cy="139"/>
            </a:xfrm>
          </p:grpSpPr>
          <p:sp>
            <p:nvSpPr>
              <p:cNvPr id="58478" name="AutoShape 246"/>
              <p:cNvSpPr>
                <a:spLocks noChangeArrowheads="1"/>
              </p:cNvSpPr>
              <p:nvPr/>
            </p:nvSpPr>
            <p:spPr bwMode="auto">
              <a:xfrm>
                <a:off x="614" y="2570"/>
                <a:ext cx="725" cy="137"/>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8479" name="AutoShape 247"/>
              <p:cNvSpPr>
                <a:spLocks noChangeArrowheads="1"/>
              </p:cNvSpPr>
              <p:nvPr/>
            </p:nvSpPr>
            <p:spPr bwMode="auto">
              <a:xfrm>
                <a:off x="629" y="2584"/>
                <a:ext cx="695"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8463" name="Freeform 24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58464" name="Group 249"/>
            <p:cNvGrpSpPr>
              <a:grpSpLocks/>
            </p:cNvGrpSpPr>
            <p:nvPr/>
          </p:nvGrpSpPr>
          <p:grpSpPr bwMode="auto">
            <a:xfrm>
              <a:off x="4739" y="1327"/>
              <a:ext cx="582" cy="139"/>
              <a:chOff x="614" y="2568"/>
              <a:chExt cx="725" cy="139"/>
            </a:xfrm>
          </p:grpSpPr>
          <p:sp>
            <p:nvSpPr>
              <p:cNvPr id="58476" name="AutoShape 250"/>
              <p:cNvSpPr>
                <a:spLocks noChangeArrowheads="1"/>
              </p:cNvSpPr>
              <p:nvPr/>
            </p:nvSpPr>
            <p:spPr bwMode="auto">
              <a:xfrm>
                <a:off x="616" y="2568"/>
                <a:ext cx="725"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8477" name="AutoShape 251"/>
              <p:cNvSpPr>
                <a:spLocks noChangeArrowheads="1"/>
              </p:cNvSpPr>
              <p:nvPr/>
            </p:nvSpPr>
            <p:spPr bwMode="auto">
              <a:xfrm>
                <a:off x="632" y="2583"/>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8465" name="Rectangle 252"/>
            <p:cNvSpPr>
              <a:spLocks noChangeArrowheads="1"/>
            </p:cNvSpPr>
            <p:nvPr/>
          </p:nvSpPr>
          <p:spPr bwMode="auto">
            <a:xfrm>
              <a:off x="5249" y="429"/>
              <a:ext cx="68"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58466" name="Freeform 25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58467" name="Freeform 25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58468" name="Oval 255"/>
            <p:cNvSpPr>
              <a:spLocks noChangeArrowheads="1"/>
            </p:cNvSpPr>
            <p:nvPr/>
          </p:nvSpPr>
          <p:spPr bwMode="auto">
            <a:xfrm>
              <a:off x="5515" y="2612"/>
              <a:ext cx="50" cy="94"/>
            </a:xfrm>
            <a:prstGeom prst="ellipse">
              <a:avLst/>
            </a:prstGeom>
            <a:solidFill>
              <a:srgbClr val="333333"/>
            </a:solidFill>
            <a:ln w="9525">
              <a:noFill/>
              <a:round/>
              <a:headEnd/>
              <a:tailEnd/>
            </a:ln>
          </p:spPr>
          <p:txBody>
            <a:bodyPr wrap="none" anchor="ctr"/>
            <a:lstStyle/>
            <a:p>
              <a:endParaRPr lang="en-US"/>
            </a:p>
          </p:txBody>
        </p:sp>
        <p:sp>
          <p:nvSpPr>
            <p:cNvPr id="58469" name="Freeform 25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58470" name="AutoShape 257"/>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58471" name="AutoShape 258"/>
            <p:cNvSpPr>
              <a:spLocks noChangeArrowheads="1"/>
            </p:cNvSpPr>
            <p:nvPr/>
          </p:nvSpPr>
          <p:spPr bwMode="auto">
            <a:xfrm>
              <a:off x="4208" y="2711"/>
              <a:ext cx="1066"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58472" name="Oval 259"/>
            <p:cNvSpPr>
              <a:spLocks noChangeArrowheads="1"/>
            </p:cNvSpPr>
            <p:nvPr/>
          </p:nvSpPr>
          <p:spPr bwMode="auto">
            <a:xfrm>
              <a:off x="4307" y="2383"/>
              <a:ext cx="161" cy="144"/>
            </a:xfrm>
            <a:prstGeom prst="ellipse">
              <a:avLst/>
            </a:prstGeom>
            <a:solidFill>
              <a:srgbClr val="33CC33"/>
            </a:solidFill>
            <a:ln w="9525">
              <a:noFill/>
              <a:round/>
              <a:headEnd/>
              <a:tailEnd/>
            </a:ln>
          </p:spPr>
          <p:txBody>
            <a:bodyPr wrap="none" anchor="ctr"/>
            <a:lstStyle/>
            <a:p>
              <a:endParaRPr lang="en-US"/>
            </a:p>
          </p:txBody>
        </p:sp>
        <p:sp>
          <p:nvSpPr>
            <p:cNvPr id="58473" name="Oval 260"/>
            <p:cNvSpPr>
              <a:spLocks noChangeArrowheads="1"/>
            </p:cNvSpPr>
            <p:nvPr/>
          </p:nvSpPr>
          <p:spPr bwMode="auto">
            <a:xfrm>
              <a:off x="4487" y="2383"/>
              <a:ext cx="161" cy="144"/>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58474" name="Oval 261"/>
            <p:cNvSpPr>
              <a:spLocks noChangeArrowheads="1"/>
            </p:cNvSpPr>
            <p:nvPr/>
          </p:nvSpPr>
          <p:spPr bwMode="auto">
            <a:xfrm>
              <a:off x="4660" y="2379"/>
              <a:ext cx="161" cy="144"/>
            </a:xfrm>
            <a:prstGeom prst="ellipse">
              <a:avLst/>
            </a:prstGeom>
            <a:solidFill>
              <a:srgbClr val="33CC33"/>
            </a:solidFill>
            <a:ln w="9525">
              <a:noFill/>
              <a:round/>
              <a:headEnd/>
              <a:tailEnd/>
            </a:ln>
          </p:spPr>
          <p:txBody>
            <a:bodyPr wrap="none" anchor="ctr"/>
            <a:lstStyle/>
            <a:p>
              <a:endParaRPr lang="en-US"/>
            </a:p>
          </p:txBody>
        </p:sp>
        <p:sp>
          <p:nvSpPr>
            <p:cNvPr id="58475" name="Rectangle 262"/>
            <p:cNvSpPr>
              <a:spLocks noChangeArrowheads="1"/>
            </p:cNvSpPr>
            <p:nvPr/>
          </p:nvSpPr>
          <p:spPr bwMode="auto">
            <a:xfrm>
              <a:off x="5063" y="1833"/>
              <a:ext cx="87" cy="764"/>
            </a:xfrm>
            <a:prstGeom prst="rect">
              <a:avLst/>
            </a:prstGeom>
            <a:solidFill>
              <a:srgbClr val="292929"/>
            </a:solidFill>
            <a:ln w="9525">
              <a:solidFill>
                <a:schemeClr val="tx1"/>
              </a:solidFill>
              <a:miter lim="800000"/>
              <a:headEnd/>
              <a:tailEnd/>
            </a:ln>
          </p:spPr>
          <p:txBody>
            <a:bodyPr wrap="none" anchor="ctr"/>
            <a:lstStyle/>
            <a:p>
              <a:endParaRPr lang="en-US"/>
            </a:p>
          </p:txBody>
        </p:sp>
      </p:grpSp>
      <p:sp>
        <p:nvSpPr>
          <p:cNvPr id="58387" name="Line 342"/>
          <p:cNvSpPr>
            <a:spLocks noChangeShapeType="1"/>
          </p:cNvSpPr>
          <p:nvPr/>
        </p:nvSpPr>
        <p:spPr bwMode="auto">
          <a:xfrm>
            <a:off x="3017838" y="3208338"/>
            <a:ext cx="503237" cy="331787"/>
          </a:xfrm>
          <a:prstGeom prst="line">
            <a:avLst/>
          </a:prstGeom>
          <a:noFill/>
          <a:ln w="9525">
            <a:solidFill>
              <a:srgbClr val="CC0000"/>
            </a:solidFill>
            <a:round/>
            <a:headEnd/>
            <a:tailEnd/>
          </a:ln>
        </p:spPr>
        <p:txBody>
          <a:bodyPr/>
          <a:lstStyle/>
          <a:p>
            <a:endParaRPr lang="en-US"/>
          </a:p>
        </p:txBody>
      </p:sp>
      <p:sp>
        <p:nvSpPr>
          <p:cNvPr id="58388" name="Text Box 343"/>
          <p:cNvSpPr txBox="1">
            <a:spLocks noChangeArrowheads="1"/>
          </p:cNvSpPr>
          <p:nvPr/>
        </p:nvSpPr>
        <p:spPr bwMode="auto">
          <a:xfrm>
            <a:off x="3051175" y="3538538"/>
            <a:ext cx="1212850" cy="609600"/>
          </a:xfrm>
          <a:prstGeom prst="rect">
            <a:avLst/>
          </a:prstGeom>
          <a:noFill/>
          <a:ln w="9525">
            <a:noFill/>
            <a:miter lim="800000"/>
            <a:headEnd/>
            <a:tailEnd/>
          </a:ln>
        </p:spPr>
        <p:txBody>
          <a:bodyPr wrap="none">
            <a:spAutoFit/>
          </a:bodyPr>
          <a:lstStyle/>
          <a:p>
            <a:pPr algn="ctr">
              <a:lnSpc>
                <a:spcPct val="85000"/>
              </a:lnSpc>
            </a:pPr>
            <a:r>
              <a:rPr lang="en-US" sz="2000"/>
              <a:t>Ethernet </a:t>
            </a:r>
          </a:p>
          <a:p>
            <a:pPr algn="ctr">
              <a:lnSpc>
                <a:spcPct val="85000"/>
              </a:lnSpc>
            </a:pPr>
            <a:r>
              <a:rPr lang="en-US" sz="2000"/>
              <a:t>switch</a:t>
            </a:r>
          </a:p>
        </p:txBody>
      </p:sp>
      <p:sp>
        <p:nvSpPr>
          <p:cNvPr id="58389" name="Line 344"/>
          <p:cNvSpPr>
            <a:spLocks noChangeShapeType="1"/>
          </p:cNvSpPr>
          <p:nvPr/>
        </p:nvSpPr>
        <p:spPr bwMode="auto">
          <a:xfrm>
            <a:off x="5307013" y="3954463"/>
            <a:ext cx="525462" cy="0"/>
          </a:xfrm>
          <a:prstGeom prst="line">
            <a:avLst/>
          </a:prstGeom>
          <a:noFill/>
          <a:ln w="9525">
            <a:solidFill>
              <a:srgbClr val="CC0000"/>
            </a:solidFill>
            <a:round/>
            <a:headEnd/>
            <a:tailEnd/>
          </a:ln>
        </p:spPr>
        <p:txBody>
          <a:bodyPr/>
          <a:lstStyle/>
          <a:p>
            <a:endParaRPr lang="en-US"/>
          </a:p>
        </p:txBody>
      </p:sp>
      <p:sp>
        <p:nvSpPr>
          <p:cNvPr id="58390" name="Text Box 345"/>
          <p:cNvSpPr txBox="1">
            <a:spLocks noChangeArrowheads="1"/>
          </p:cNvSpPr>
          <p:nvPr/>
        </p:nvSpPr>
        <p:spPr bwMode="auto">
          <a:xfrm>
            <a:off x="5667375" y="3552825"/>
            <a:ext cx="2062163" cy="609600"/>
          </a:xfrm>
          <a:prstGeom prst="rect">
            <a:avLst/>
          </a:prstGeom>
          <a:noFill/>
          <a:ln w="9525">
            <a:noFill/>
            <a:miter lim="800000"/>
            <a:headEnd/>
            <a:tailEnd/>
          </a:ln>
        </p:spPr>
        <p:txBody>
          <a:bodyPr wrap="none">
            <a:spAutoFit/>
          </a:bodyPr>
          <a:lstStyle/>
          <a:p>
            <a:pPr algn="ctr">
              <a:lnSpc>
                <a:spcPct val="85000"/>
              </a:lnSpc>
            </a:pPr>
            <a:r>
              <a:rPr lang="en-US" sz="2000"/>
              <a:t>institutional mail,</a:t>
            </a:r>
          </a:p>
          <a:p>
            <a:pPr algn="ctr">
              <a:lnSpc>
                <a:spcPct val="85000"/>
              </a:lnSpc>
            </a:pPr>
            <a:r>
              <a:rPr lang="en-US" sz="2000"/>
              <a:t>web servers</a:t>
            </a:r>
          </a:p>
        </p:txBody>
      </p:sp>
      <p:sp>
        <p:nvSpPr>
          <p:cNvPr id="58391" name="Text Box 346"/>
          <p:cNvSpPr txBox="1">
            <a:spLocks noChangeArrowheads="1"/>
          </p:cNvSpPr>
          <p:nvPr/>
        </p:nvSpPr>
        <p:spPr bwMode="auto">
          <a:xfrm>
            <a:off x="6332538" y="2986088"/>
            <a:ext cx="2187575" cy="350837"/>
          </a:xfrm>
          <a:prstGeom prst="rect">
            <a:avLst/>
          </a:prstGeom>
          <a:noFill/>
          <a:ln w="9525">
            <a:noFill/>
            <a:miter lim="800000"/>
            <a:headEnd/>
            <a:tailEnd/>
          </a:ln>
        </p:spPr>
        <p:txBody>
          <a:bodyPr wrap="none">
            <a:spAutoFit/>
          </a:bodyPr>
          <a:lstStyle/>
          <a:p>
            <a:pPr algn="ctr">
              <a:lnSpc>
                <a:spcPct val="85000"/>
              </a:lnSpc>
            </a:pPr>
            <a:r>
              <a:rPr lang="en-US" sz="2000"/>
              <a:t>institutional router</a:t>
            </a:r>
          </a:p>
        </p:txBody>
      </p:sp>
      <p:sp>
        <p:nvSpPr>
          <p:cNvPr id="58392" name="Line 347"/>
          <p:cNvSpPr>
            <a:spLocks noChangeShapeType="1"/>
          </p:cNvSpPr>
          <p:nvPr/>
        </p:nvSpPr>
        <p:spPr bwMode="auto">
          <a:xfrm>
            <a:off x="5505450" y="2368550"/>
            <a:ext cx="1006475" cy="663575"/>
          </a:xfrm>
          <a:prstGeom prst="line">
            <a:avLst/>
          </a:prstGeom>
          <a:noFill/>
          <a:ln w="9525">
            <a:solidFill>
              <a:srgbClr val="CC0000"/>
            </a:solidFill>
            <a:round/>
            <a:headEnd/>
            <a:tailEnd/>
          </a:ln>
        </p:spPr>
        <p:txBody>
          <a:bodyPr/>
          <a:lstStyle/>
          <a:p>
            <a:endParaRPr lang="en-US"/>
          </a:p>
        </p:txBody>
      </p:sp>
      <p:sp>
        <p:nvSpPr>
          <p:cNvPr id="58393" name="Line 348"/>
          <p:cNvSpPr>
            <a:spLocks noChangeShapeType="1"/>
          </p:cNvSpPr>
          <p:nvPr/>
        </p:nvSpPr>
        <p:spPr bwMode="auto">
          <a:xfrm>
            <a:off x="5578475" y="2032000"/>
            <a:ext cx="971550" cy="0"/>
          </a:xfrm>
          <a:prstGeom prst="line">
            <a:avLst/>
          </a:prstGeom>
          <a:noFill/>
          <a:ln w="28575">
            <a:solidFill>
              <a:schemeClr val="tx1"/>
            </a:solidFill>
            <a:round/>
            <a:headEnd/>
            <a:tailEnd/>
          </a:ln>
        </p:spPr>
        <p:txBody>
          <a:bodyPr/>
          <a:lstStyle/>
          <a:p>
            <a:endParaRPr lang="en-US"/>
          </a:p>
        </p:txBody>
      </p:sp>
      <p:sp>
        <p:nvSpPr>
          <p:cNvPr id="58394" name="Line 349"/>
          <p:cNvSpPr>
            <a:spLocks noChangeShapeType="1"/>
          </p:cNvSpPr>
          <p:nvPr/>
        </p:nvSpPr>
        <p:spPr bwMode="auto">
          <a:xfrm>
            <a:off x="6608763" y="2028825"/>
            <a:ext cx="971550" cy="0"/>
          </a:xfrm>
          <a:prstGeom prst="line">
            <a:avLst/>
          </a:prstGeom>
          <a:noFill/>
          <a:ln w="28575">
            <a:solidFill>
              <a:schemeClr val="tx1"/>
            </a:solidFill>
            <a:prstDash val="dash"/>
            <a:round/>
            <a:headEnd/>
            <a:tailEnd/>
          </a:ln>
        </p:spPr>
        <p:txBody>
          <a:bodyPr/>
          <a:lstStyle/>
          <a:p>
            <a:endParaRPr lang="en-US"/>
          </a:p>
        </p:txBody>
      </p:sp>
      <p:sp>
        <p:nvSpPr>
          <p:cNvPr id="58395" name="Line 350"/>
          <p:cNvSpPr>
            <a:spLocks noChangeShapeType="1"/>
          </p:cNvSpPr>
          <p:nvPr/>
        </p:nvSpPr>
        <p:spPr bwMode="auto">
          <a:xfrm>
            <a:off x="5999163" y="2117725"/>
            <a:ext cx="503237" cy="331788"/>
          </a:xfrm>
          <a:prstGeom prst="line">
            <a:avLst/>
          </a:prstGeom>
          <a:noFill/>
          <a:ln w="9525">
            <a:solidFill>
              <a:srgbClr val="CC0000"/>
            </a:solidFill>
            <a:round/>
            <a:headEnd/>
            <a:tailEnd/>
          </a:ln>
        </p:spPr>
        <p:txBody>
          <a:bodyPr/>
          <a:lstStyle/>
          <a:p>
            <a:endParaRPr lang="en-US"/>
          </a:p>
        </p:txBody>
      </p:sp>
      <p:sp>
        <p:nvSpPr>
          <p:cNvPr id="58396" name="Text Box 351"/>
          <p:cNvSpPr txBox="1">
            <a:spLocks noChangeArrowheads="1"/>
          </p:cNvSpPr>
          <p:nvPr/>
        </p:nvSpPr>
        <p:spPr bwMode="auto">
          <a:xfrm>
            <a:off x="6475413" y="2320925"/>
            <a:ext cx="2259012" cy="868363"/>
          </a:xfrm>
          <a:prstGeom prst="rect">
            <a:avLst/>
          </a:prstGeom>
          <a:noFill/>
          <a:ln w="9525">
            <a:noFill/>
            <a:miter lim="800000"/>
            <a:headEnd/>
            <a:tailEnd/>
          </a:ln>
        </p:spPr>
        <p:txBody>
          <a:bodyPr wrap="none">
            <a:spAutoFit/>
          </a:bodyPr>
          <a:lstStyle/>
          <a:p>
            <a:pPr algn="ctr">
              <a:lnSpc>
                <a:spcPct val="85000"/>
              </a:lnSpc>
            </a:pPr>
            <a:r>
              <a:rPr lang="en-US" sz="2000"/>
              <a:t>institutional link to </a:t>
            </a:r>
          </a:p>
          <a:p>
            <a:pPr algn="ctr">
              <a:lnSpc>
                <a:spcPct val="85000"/>
              </a:lnSpc>
            </a:pPr>
            <a:r>
              <a:rPr lang="en-US" sz="2000"/>
              <a:t>ISP (Internet)</a:t>
            </a:r>
          </a:p>
          <a:p>
            <a:pPr algn="ctr">
              <a:lnSpc>
                <a:spcPct val="85000"/>
              </a:lnSpc>
            </a:pPr>
            <a:endParaRPr lang="en-US" sz="2000"/>
          </a:p>
        </p:txBody>
      </p:sp>
      <p:grpSp>
        <p:nvGrpSpPr>
          <p:cNvPr id="58397" name="Group 353"/>
          <p:cNvGrpSpPr>
            <a:grpSpLocks/>
          </p:cNvGrpSpPr>
          <p:nvPr/>
        </p:nvGrpSpPr>
        <p:grpSpPr bwMode="auto">
          <a:xfrm>
            <a:off x="4397375" y="2636838"/>
            <a:ext cx="1052513" cy="355600"/>
            <a:chOff x="4410" y="1365"/>
            <a:chExt cx="663" cy="224"/>
          </a:xfrm>
        </p:grpSpPr>
        <p:sp>
          <p:nvSpPr>
            <p:cNvPr id="58447" name="Rectangle 354"/>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p>
              <a:endParaRPr lang="en-US"/>
            </a:p>
          </p:txBody>
        </p:sp>
        <p:sp>
          <p:nvSpPr>
            <p:cNvPr id="58448" name="AutoShape 355"/>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p>
              <a:endParaRPr lang="en-US"/>
            </a:p>
          </p:txBody>
        </p:sp>
        <p:sp>
          <p:nvSpPr>
            <p:cNvPr id="58449" name="Freeform 356"/>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US"/>
            </a:p>
          </p:txBody>
        </p:sp>
        <p:sp>
          <p:nvSpPr>
            <p:cNvPr id="58450" name="Freeform 357"/>
            <p:cNvSpPr>
              <a:spLocks/>
            </p:cNvSpPr>
            <p:nvPr/>
          </p:nvSpPr>
          <p:spPr bwMode="auto">
            <a:xfrm>
              <a:off x="4475" y="1395"/>
              <a:ext cx="506" cy="80"/>
            </a:xfrm>
            <a:custGeom>
              <a:avLst/>
              <a:gdLst>
                <a:gd name="T0" fmla="*/ 0 w 280"/>
                <a:gd name="T1" fmla="*/ 693 h 63"/>
                <a:gd name="T2" fmla="*/ 13798 w 280"/>
                <a:gd name="T3" fmla="*/ 674 h 63"/>
                <a:gd name="T4" fmla="*/ 81432 w 280"/>
                <a:gd name="T5" fmla="*/ 0 h 63"/>
                <a:gd name="T6" fmla="*/ 103965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p:spPr>
          <p:txBody>
            <a:bodyPr wrap="none"/>
            <a:lstStyle/>
            <a:p>
              <a:endParaRPr lang="en-US"/>
            </a:p>
          </p:txBody>
        </p:sp>
        <p:sp>
          <p:nvSpPr>
            <p:cNvPr id="58451" name="Freeform 358"/>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p:spPr>
          <p:txBody>
            <a:bodyPr wrap="none"/>
            <a:lstStyle/>
            <a:p>
              <a:endParaRPr lang="en-US"/>
            </a:p>
          </p:txBody>
        </p:sp>
      </p:grpSp>
      <p:sp>
        <p:nvSpPr>
          <p:cNvPr id="58398" name="Line 359"/>
          <p:cNvSpPr>
            <a:spLocks noChangeShapeType="1"/>
          </p:cNvSpPr>
          <p:nvPr/>
        </p:nvSpPr>
        <p:spPr bwMode="auto">
          <a:xfrm>
            <a:off x="4983163" y="2332038"/>
            <a:ext cx="0" cy="296862"/>
          </a:xfrm>
          <a:prstGeom prst="line">
            <a:avLst/>
          </a:prstGeom>
          <a:noFill/>
          <a:ln w="28575">
            <a:solidFill>
              <a:schemeClr val="tx1"/>
            </a:solidFill>
            <a:round/>
            <a:headEnd/>
            <a:tailEnd/>
          </a:ln>
        </p:spPr>
        <p:txBody>
          <a:bodyPr/>
          <a:lstStyle/>
          <a:p>
            <a:endParaRPr lang="en-US"/>
          </a:p>
        </p:txBody>
      </p:sp>
      <p:grpSp>
        <p:nvGrpSpPr>
          <p:cNvPr id="58399" name="Group 360"/>
          <p:cNvGrpSpPr>
            <a:grpSpLocks/>
          </p:cNvGrpSpPr>
          <p:nvPr/>
        </p:nvGrpSpPr>
        <p:grpSpPr bwMode="auto">
          <a:xfrm>
            <a:off x="4872038" y="3609975"/>
            <a:ext cx="365125" cy="766763"/>
            <a:chOff x="4140" y="429"/>
            <a:chExt cx="1425" cy="2396"/>
          </a:xfrm>
        </p:grpSpPr>
        <p:sp>
          <p:nvSpPr>
            <p:cNvPr id="58415" name="Freeform 36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58416" name="Rectangle 362"/>
            <p:cNvSpPr>
              <a:spLocks noChangeArrowheads="1"/>
            </p:cNvSpPr>
            <p:nvPr/>
          </p:nvSpPr>
          <p:spPr bwMode="auto">
            <a:xfrm>
              <a:off x="4208" y="429"/>
              <a:ext cx="1047" cy="2282"/>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58417" name="Freeform 36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58418" name="Freeform 36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58419" name="Rectangle 365"/>
            <p:cNvSpPr>
              <a:spLocks noChangeArrowheads="1"/>
            </p:cNvSpPr>
            <p:nvPr/>
          </p:nvSpPr>
          <p:spPr bwMode="auto">
            <a:xfrm>
              <a:off x="4214" y="692"/>
              <a:ext cx="595" cy="50"/>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8420" name="Group 366"/>
            <p:cNvGrpSpPr>
              <a:grpSpLocks/>
            </p:cNvGrpSpPr>
            <p:nvPr/>
          </p:nvGrpSpPr>
          <p:grpSpPr bwMode="auto">
            <a:xfrm>
              <a:off x="4749" y="668"/>
              <a:ext cx="581" cy="145"/>
              <a:chOff x="614" y="2568"/>
              <a:chExt cx="725" cy="139"/>
            </a:xfrm>
          </p:grpSpPr>
          <p:sp>
            <p:nvSpPr>
              <p:cNvPr id="58445" name="AutoShape 367"/>
              <p:cNvSpPr>
                <a:spLocks noChangeArrowheads="1"/>
              </p:cNvSpPr>
              <p:nvPr/>
            </p:nvSpPr>
            <p:spPr bwMode="auto">
              <a:xfrm>
                <a:off x="612" y="2567"/>
                <a:ext cx="727" cy="138"/>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8446" name="AutoShape 368"/>
              <p:cNvSpPr>
                <a:spLocks noChangeArrowheads="1"/>
              </p:cNvSpPr>
              <p:nvPr/>
            </p:nvSpPr>
            <p:spPr bwMode="auto">
              <a:xfrm>
                <a:off x="627" y="2581"/>
                <a:ext cx="696"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8421" name="Rectangle 369"/>
            <p:cNvSpPr>
              <a:spLocks noChangeArrowheads="1"/>
            </p:cNvSpPr>
            <p:nvPr/>
          </p:nvSpPr>
          <p:spPr bwMode="auto">
            <a:xfrm>
              <a:off x="4227" y="1019"/>
              <a:ext cx="595" cy="45"/>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8422" name="Group 370"/>
            <p:cNvGrpSpPr>
              <a:grpSpLocks/>
            </p:cNvGrpSpPr>
            <p:nvPr/>
          </p:nvGrpSpPr>
          <p:grpSpPr bwMode="auto">
            <a:xfrm>
              <a:off x="4747" y="994"/>
              <a:ext cx="581" cy="134"/>
              <a:chOff x="614" y="2568"/>
              <a:chExt cx="725" cy="139"/>
            </a:xfrm>
          </p:grpSpPr>
          <p:sp>
            <p:nvSpPr>
              <p:cNvPr id="58443" name="AutoShape 371"/>
              <p:cNvSpPr>
                <a:spLocks noChangeArrowheads="1"/>
              </p:cNvSpPr>
              <p:nvPr/>
            </p:nvSpPr>
            <p:spPr bwMode="auto">
              <a:xfrm>
                <a:off x="614" y="2569"/>
                <a:ext cx="727"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8444" name="AutoShape 372"/>
              <p:cNvSpPr>
                <a:spLocks noChangeArrowheads="1"/>
              </p:cNvSpPr>
              <p:nvPr/>
            </p:nvSpPr>
            <p:spPr bwMode="auto">
              <a:xfrm>
                <a:off x="630" y="2584"/>
                <a:ext cx="696"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8423" name="Rectangle 373"/>
            <p:cNvSpPr>
              <a:spLocks noChangeArrowheads="1"/>
            </p:cNvSpPr>
            <p:nvPr/>
          </p:nvSpPr>
          <p:spPr bwMode="auto">
            <a:xfrm>
              <a:off x="4214" y="1357"/>
              <a:ext cx="601" cy="5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8424" name="Rectangle 374"/>
            <p:cNvSpPr>
              <a:spLocks noChangeArrowheads="1"/>
            </p:cNvSpPr>
            <p:nvPr/>
          </p:nvSpPr>
          <p:spPr bwMode="auto">
            <a:xfrm>
              <a:off x="4227" y="1654"/>
              <a:ext cx="595" cy="50"/>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8425" name="Group 375"/>
            <p:cNvGrpSpPr>
              <a:grpSpLocks/>
            </p:cNvGrpSpPr>
            <p:nvPr/>
          </p:nvGrpSpPr>
          <p:grpSpPr bwMode="auto">
            <a:xfrm>
              <a:off x="4735" y="1627"/>
              <a:ext cx="582" cy="151"/>
              <a:chOff x="614" y="2568"/>
              <a:chExt cx="725" cy="139"/>
            </a:xfrm>
          </p:grpSpPr>
          <p:sp>
            <p:nvSpPr>
              <p:cNvPr id="58441" name="AutoShape 376"/>
              <p:cNvSpPr>
                <a:spLocks noChangeArrowheads="1"/>
              </p:cNvSpPr>
              <p:nvPr/>
            </p:nvSpPr>
            <p:spPr bwMode="auto">
              <a:xfrm>
                <a:off x="614" y="2570"/>
                <a:ext cx="725" cy="137"/>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8442" name="AutoShape 377"/>
              <p:cNvSpPr>
                <a:spLocks noChangeArrowheads="1"/>
              </p:cNvSpPr>
              <p:nvPr/>
            </p:nvSpPr>
            <p:spPr bwMode="auto">
              <a:xfrm>
                <a:off x="629" y="2584"/>
                <a:ext cx="695"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8426" name="Freeform 37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58427" name="Group 379"/>
            <p:cNvGrpSpPr>
              <a:grpSpLocks/>
            </p:cNvGrpSpPr>
            <p:nvPr/>
          </p:nvGrpSpPr>
          <p:grpSpPr bwMode="auto">
            <a:xfrm>
              <a:off x="4739" y="1327"/>
              <a:ext cx="582" cy="139"/>
              <a:chOff x="614" y="2568"/>
              <a:chExt cx="725" cy="139"/>
            </a:xfrm>
          </p:grpSpPr>
          <p:sp>
            <p:nvSpPr>
              <p:cNvPr id="58439" name="AutoShape 380"/>
              <p:cNvSpPr>
                <a:spLocks noChangeArrowheads="1"/>
              </p:cNvSpPr>
              <p:nvPr/>
            </p:nvSpPr>
            <p:spPr bwMode="auto">
              <a:xfrm>
                <a:off x="616" y="2568"/>
                <a:ext cx="725"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58440" name="AutoShape 381"/>
              <p:cNvSpPr>
                <a:spLocks noChangeArrowheads="1"/>
              </p:cNvSpPr>
              <p:nvPr/>
            </p:nvSpPr>
            <p:spPr bwMode="auto">
              <a:xfrm>
                <a:off x="632" y="2583"/>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58428" name="Rectangle 382"/>
            <p:cNvSpPr>
              <a:spLocks noChangeArrowheads="1"/>
            </p:cNvSpPr>
            <p:nvPr/>
          </p:nvSpPr>
          <p:spPr bwMode="auto">
            <a:xfrm>
              <a:off x="5249" y="429"/>
              <a:ext cx="68"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58429" name="Freeform 38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58430" name="Freeform 38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58431" name="Oval 385"/>
            <p:cNvSpPr>
              <a:spLocks noChangeArrowheads="1"/>
            </p:cNvSpPr>
            <p:nvPr/>
          </p:nvSpPr>
          <p:spPr bwMode="auto">
            <a:xfrm>
              <a:off x="5515" y="2612"/>
              <a:ext cx="50" cy="94"/>
            </a:xfrm>
            <a:prstGeom prst="ellipse">
              <a:avLst/>
            </a:prstGeom>
            <a:solidFill>
              <a:srgbClr val="333333"/>
            </a:solidFill>
            <a:ln w="9525">
              <a:noFill/>
              <a:round/>
              <a:headEnd/>
              <a:tailEnd/>
            </a:ln>
          </p:spPr>
          <p:txBody>
            <a:bodyPr wrap="none" anchor="ctr"/>
            <a:lstStyle/>
            <a:p>
              <a:endParaRPr lang="en-US"/>
            </a:p>
          </p:txBody>
        </p:sp>
        <p:sp>
          <p:nvSpPr>
            <p:cNvPr id="58432" name="Freeform 38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58433" name="AutoShape 387"/>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58434" name="AutoShape 388"/>
            <p:cNvSpPr>
              <a:spLocks noChangeArrowheads="1"/>
            </p:cNvSpPr>
            <p:nvPr/>
          </p:nvSpPr>
          <p:spPr bwMode="auto">
            <a:xfrm>
              <a:off x="4208" y="2711"/>
              <a:ext cx="1066"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58435" name="Oval 389"/>
            <p:cNvSpPr>
              <a:spLocks noChangeArrowheads="1"/>
            </p:cNvSpPr>
            <p:nvPr/>
          </p:nvSpPr>
          <p:spPr bwMode="auto">
            <a:xfrm>
              <a:off x="4307" y="2383"/>
              <a:ext cx="161" cy="144"/>
            </a:xfrm>
            <a:prstGeom prst="ellipse">
              <a:avLst/>
            </a:prstGeom>
            <a:solidFill>
              <a:srgbClr val="33CC33"/>
            </a:solidFill>
            <a:ln w="9525">
              <a:noFill/>
              <a:round/>
              <a:headEnd/>
              <a:tailEnd/>
            </a:ln>
          </p:spPr>
          <p:txBody>
            <a:bodyPr wrap="none" anchor="ctr"/>
            <a:lstStyle/>
            <a:p>
              <a:endParaRPr lang="en-US"/>
            </a:p>
          </p:txBody>
        </p:sp>
        <p:sp>
          <p:nvSpPr>
            <p:cNvPr id="58436" name="Oval 390"/>
            <p:cNvSpPr>
              <a:spLocks noChangeArrowheads="1"/>
            </p:cNvSpPr>
            <p:nvPr/>
          </p:nvSpPr>
          <p:spPr bwMode="auto">
            <a:xfrm>
              <a:off x="4487" y="2383"/>
              <a:ext cx="161" cy="144"/>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58437" name="Oval 391"/>
            <p:cNvSpPr>
              <a:spLocks noChangeArrowheads="1"/>
            </p:cNvSpPr>
            <p:nvPr/>
          </p:nvSpPr>
          <p:spPr bwMode="auto">
            <a:xfrm>
              <a:off x="4660" y="2379"/>
              <a:ext cx="161" cy="144"/>
            </a:xfrm>
            <a:prstGeom prst="ellipse">
              <a:avLst/>
            </a:prstGeom>
            <a:solidFill>
              <a:srgbClr val="33CC33"/>
            </a:solidFill>
            <a:ln w="9525">
              <a:noFill/>
              <a:round/>
              <a:headEnd/>
              <a:tailEnd/>
            </a:ln>
          </p:spPr>
          <p:txBody>
            <a:bodyPr wrap="none" anchor="ctr"/>
            <a:lstStyle/>
            <a:p>
              <a:endParaRPr lang="en-US"/>
            </a:p>
          </p:txBody>
        </p:sp>
        <p:sp>
          <p:nvSpPr>
            <p:cNvPr id="58438" name="Rectangle 392"/>
            <p:cNvSpPr>
              <a:spLocks noChangeArrowheads="1"/>
            </p:cNvSpPr>
            <p:nvPr/>
          </p:nvSpPr>
          <p:spPr bwMode="auto">
            <a:xfrm>
              <a:off x="5063" y="1833"/>
              <a:ext cx="87" cy="764"/>
            </a:xfrm>
            <a:prstGeom prst="rect">
              <a:avLst/>
            </a:prstGeom>
            <a:solidFill>
              <a:srgbClr val="292929"/>
            </a:solidFill>
            <a:ln w="9525">
              <a:solidFill>
                <a:schemeClr val="tx1"/>
              </a:solidFill>
              <a:miter lim="800000"/>
              <a:headEnd/>
              <a:tailEnd/>
            </a:ln>
          </p:spPr>
          <p:txBody>
            <a:bodyPr wrap="none" anchor="ctr"/>
            <a:lstStyle/>
            <a:p>
              <a:endParaRPr lang="en-US"/>
            </a:p>
          </p:txBody>
        </p:sp>
      </p:grpSp>
      <p:sp>
        <p:nvSpPr>
          <p:cNvPr id="58400" name="Line 393"/>
          <p:cNvSpPr>
            <a:spLocks noChangeShapeType="1"/>
          </p:cNvSpPr>
          <p:nvPr/>
        </p:nvSpPr>
        <p:spPr bwMode="auto">
          <a:xfrm flipH="1">
            <a:off x="3638550" y="3051175"/>
            <a:ext cx="788988" cy="503238"/>
          </a:xfrm>
          <a:prstGeom prst="line">
            <a:avLst/>
          </a:prstGeom>
          <a:noFill/>
          <a:ln w="9525">
            <a:solidFill>
              <a:srgbClr val="CC0000"/>
            </a:solidFill>
            <a:round/>
            <a:headEnd/>
            <a:tailEnd/>
          </a:ln>
        </p:spPr>
        <p:txBody>
          <a:bodyPr/>
          <a:lstStyle/>
          <a:p>
            <a:endParaRPr lang="en-US"/>
          </a:p>
        </p:txBody>
      </p:sp>
      <p:pic>
        <p:nvPicPr>
          <p:cNvPr id="58401" name="Picture 394" descr="underline_base"/>
          <p:cNvPicPr>
            <a:picLocks noChangeArrowheads="1"/>
          </p:cNvPicPr>
          <p:nvPr/>
        </p:nvPicPr>
        <p:blipFill>
          <a:blip r:embed="rId13" cstate="print"/>
          <a:srcRect/>
          <a:stretch>
            <a:fillRect/>
          </a:stretch>
        </p:blipFill>
        <p:spPr bwMode="auto">
          <a:xfrm>
            <a:off x="327025" y="822325"/>
            <a:ext cx="7769225" cy="173038"/>
          </a:xfrm>
          <a:prstGeom prst="rect">
            <a:avLst/>
          </a:prstGeom>
          <a:noFill/>
          <a:ln w="9525">
            <a:noFill/>
            <a:miter lim="800000"/>
            <a:headEnd/>
            <a:tailEnd/>
          </a:ln>
        </p:spPr>
      </p:pic>
      <p:grpSp>
        <p:nvGrpSpPr>
          <p:cNvPr id="58402" name="Group 395"/>
          <p:cNvGrpSpPr>
            <a:grpSpLocks/>
          </p:cNvGrpSpPr>
          <p:nvPr/>
        </p:nvGrpSpPr>
        <p:grpSpPr bwMode="auto">
          <a:xfrm>
            <a:off x="606425" y="2566988"/>
            <a:ext cx="723900" cy="665162"/>
            <a:chOff x="-44" y="1473"/>
            <a:chExt cx="981" cy="1105"/>
          </a:xfrm>
        </p:grpSpPr>
        <p:pic>
          <p:nvPicPr>
            <p:cNvPr id="58413" name="Picture 396" descr="desktop_computer_stylized_medium"/>
            <p:cNvPicPr>
              <a:picLocks noChangeAspect="1" noChangeArrowheads="1"/>
            </p:cNvPicPr>
            <p:nvPr/>
          </p:nvPicPr>
          <p:blipFill>
            <a:blip r:embed="rId14" cstate="print"/>
            <a:srcRect/>
            <a:stretch>
              <a:fillRect/>
            </a:stretch>
          </p:blipFill>
          <p:spPr bwMode="auto">
            <a:xfrm flipH="1">
              <a:off x="-44" y="1473"/>
              <a:ext cx="981" cy="1105"/>
            </a:xfrm>
            <a:prstGeom prst="rect">
              <a:avLst/>
            </a:prstGeom>
            <a:noFill/>
            <a:ln w="9525">
              <a:noFill/>
              <a:miter lim="800000"/>
              <a:headEnd/>
              <a:tailEnd/>
            </a:ln>
          </p:spPr>
        </p:pic>
        <p:sp>
          <p:nvSpPr>
            <p:cNvPr id="58414" name="Freeform 397"/>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58403" name="Group 398"/>
          <p:cNvGrpSpPr>
            <a:grpSpLocks/>
          </p:cNvGrpSpPr>
          <p:nvPr/>
        </p:nvGrpSpPr>
        <p:grpSpPr bwMode="auto">
          <a:xfrm>
            <a:off x="1000125" y="3016250"/>
            <a:ext cx="723900" cy="665163"/>
            <a:chOff x="-44" y="1473"/>
            <a:chExt cx="981" cy="1105"/>
          </a:xfrm>
        </p:grpSpPr>
        <p:pic>
          <p:nvPicPr>
            <p:cNvPr id="58411" name="Picture 399" descr="desktop_computer_stylized_medium"/>
            <p:cNvPicPr>
              <a:picLocks noChangeAspect="1" noChangeArrowheads="1"/>
            </p:cNvPicPr>
            <p:nvPr/>
          </p:nvPicPr>
          <p:blipFill>
            <a:blip r:embed="rId14" cstate="print"/>
            <a:srcRect/>
            <a:stretch>
              <a:fillRect/>
            </a:stretch>
          </p:blipFill>
          <p:spPr bwMode="auto">
            <a:xfrm flipH="1">
              <a:off x="-44" y="1473"/>
              <a:ext cx="981" cy="1105"/>
            </a:xfrm>
            <a:prstGeom prst="rect">
              <a:avLst/>
            </a:prstGeom>
            <a:noFill/>
            <a:ln w="9525">
              <a:noFill/>
              <a:miter lim="800000"/>
              <a:headEnd/>
              <a:tailEnd/>
            </a:ln>
          </p:spPr>
        </p:pic>
        <p:sp>
          <p:nvSpPr>
            <p:cNvPr id="58412" name="Freeform 40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58404" name="Group 401"/>
          <p:cNvGrpSpPr>
            <a:grpSpLocks/>
          </p:cNvGrpSpPr>
          <p:nvPr/>
        </p:nvGrpSpPr>
        <p:grpSpPr bwMode="auto">
          <a:xfrm>
            <a:off x="1611313" y="3592513"/>
            <a:ext cx="723900" cy="665162"/>
            <a:chOff x="-44" y="1473"/>
            <a:chExt cx="981" cy="1105"/>
          </a:xfrm>
        </p:grpSpPr>
        <p:pic>
          <p:nvPicPr>
            <p:cNvPr id="58409" name="Picture 402" descr="desktop_computer_stylized_medium"/>
            <p:cNvPicPr>
              <a:picLocks noChangeAspect="1" noChangeArrowheads="1"/>
            </p:cNvPicPr>
            <p:nvPr/>
          </p:nvPicPr>
          <p:blipFill>
            <a:blip r:embed="rId14" cstate="print"/>
            <a:srcRect/>
            <a:stretch>
              <a:fillRect/>
            </a:stretch>
          </p:blipFill>
          <p:spPr bwMode="auto">
            <a:xfrm flipH="1">
              <a:off x="-44" y="1473"/>
              <a:ext cx="981" cy="1105"/>
            </a:xfrm>
            <a:prstGeom prst="rect">
              <a:avLst/>
            </a:prstGeom>
            <a:noFill/>
            <a:ln w="9525">
              <a:noFill/>
              <a:miter lim="800000"/>
              <a:headEnd/>
              <a:tailEnd/>
            </a:ln>
          </p:spPr>
        </p:pic>
        <p:sp>
          <p:nvSpPr>
            <p:cNvPr id="58410" name="Freeform 40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58405" name="Group 404"/>
          <p:cNvGrpSpPr>
            <a:grpSpLocks/>
          </p:cNvGrpSpPr>
          <p:nvPr/>
        </p:nvGrpSpPr>
        <p:grpSpPr bwMode="auto">
          <a:xfrm>
            <a:off x="2184400" y="3606800"/>
            <a:ext cx="723900" cy="665163"/>
            <a:chOff x="-44" y="1473"/>
            <a:chExt cx="981" cy="1105"/>
          </a:xfrm>
        </p:grpSpPr>
        <p:pic>
          <p:nvPicPr>
            <p:cNvPr id="58407" name="Picture 405" descr="desktop_computer_stylized_medium"/>
            <p:cNvPicPr>
              <a:picLocks noChangeAspect="1" noChangeArrowheads="1"/>
            </p:cNvPicPr>
            <p:nvPr/>
          </p:nvPicPr>
          <p:blipFill>
            <a:blip r:embed="rId14" cstate="print"/>
            <a:srcRect/>
            <a:stretch>
              <a:fillRect/>
            </a:stretch>
          </p:blipFill>
          <p:spPr bwMode="auto">
            <a:xfrm flipH="1">
              <a:off x="-44" y="1473"/>
              <a:ext cx="981" cy="1105"/>
            </a:xfrm>
            <a:prstGeom prst="rect">
              <a:avLst/>
            </a:prstGeom>
            <a:noFill/>
            <a:ln w="9525">
              <a:noFill/>
              <a:miter lim="800000"/>
              <a:headEnd/>
              <a:tailEnd/>
            </a:ln>
          </p:spPr>
        </p:pic>
        <p:sp>
          <p:nvSpPr>
            <p:cNvPr id="58408" name="Freeform 40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58406" name="Slide Number Placeholder 3"/>
          <p:cNvSpPr>
            <a:spLocks noGrp="1"/>
          </p:cNvSpPr>
          <p:nvPr>
            <p:ph type="sldNum" sz="quarter" idx="12"/>
          </p:nvPr>
        </p:nvSpPr>
        <p:spPr>
          <a:noFill/>
        </p:spPr>
        <p:txBody>
          <a:bodyPr/>
          <a:lstStyle/>
          <a:p>
            <a:r>
              <a:rPr lang="en-US"/>
              <a:t>1-</a:t>
            </a:r>
            <a:fld id="{4780D7BF-B891-4ED0-87D9-788589CBCF94}"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Introduction</a:t>
            </a:r>
            <a:endParaRPr lang="en-US"/>
          </a:p>
        </p:txBody>
      </p:sp>
      <p:sp>
        <p:nvSpPr>
          <p:cNvPr id="4" name="Slide Number Placeholder 3"/>
          <p:cNvSpPr>
            <a:spLocks noGrp="1"/>
          </p:cNvSpPr>
          <p:nvPr>
            <p:ph type="sldNum" sz="quarter" idx="12"/>
          </p:nvPr>
        </p:nvSpPr>
        <p:spPr/>
        <p:txBody>
          <a:bodyPr/>
          <a:lstStyle/>
          <a:p>
            <a:r>
              <a:rPr lang="en-US" smtClean="0"/>
              <a:t>2-</a:t>
            </a:r>
            <a:fld id="{682AF38C-3068-4AA4-A3E8-47C96209AD78}" type="slidenum">
              <a:rPr lang="en-US" smtClean="0"/>
              <a:pPr/>
              <a:t>21</a:t>
            </a:fld>
            <a:endParaRPr lang="en-US"/>
          </a:p>
        </p:txBody>
      </p:sp>
      <p:sp>
        <p:nvSpPr>
          <p:cNvPr id="9" name="TextBox 8"/>
          <p:cNvSpPr txBox="1"/>
          <p:nvPr/>
        </p:nvSpPr>
        <p:spPr>
          <a:xfrm>
            <a:off x="613317" y="646771"/>
            <a:ext cx="7711533" cy="4616648"/>
          </a:xfrm>
          <a:prstGeom prst="rect">
            <a:avLst/>
          </a:prstGeom>
          <a:noFill/>
        </p:spPr>
        <p:txBody>
          <a:bodyPr wrap="square" rtlCol="0">
            <a:spAutoFit/>
          </a:bodyPr>
          <a:lstStyle/>
          <a:p>
            <a:pPr algn="just"/>
            <a:endParaRPr lang="en-US" sz="1400" dirty="0" smtClean="0"/>
          </a:p>
          <a:p>
            <a:pPr algn="just"/>
            <a:endParaRPr lang="en-US" sz="1400" dirty="0"/>
          </a:p>
          <a:p>
            <a:pPr algn="just"/>
            <a:r>
              <a:rPr lang="en-US" sz="2800" dirty="0">
                <a:solidFill>
                  <a:schemeClr val="accent6"/>
                </a:solidFill>
              </a:rPr>
              <a:t>Enterprise access networks (Ethernet)</a:t>
            </a:r>
            <a:endParaRPr lang="en-US" sz="2800" dirty="0" smtClean="0">
              <a:solidFill>
                <a:schemeClr val="accent6"/>
              </a:solidFill>
            </a:endParaRPr>
          </a:p>
          <a:p>
            <a:pPr algn="just"/>
            <a:endParaRPr lang="en-US" sz="1400" dirty="0" smtClean="0"/>
          </a:p>
          <a:p>
            <a:pPr algn="just"/>
            <a:endParaRPr lang="en-US" sz="1400" dirty="0"/>
          </a:p>
          <a:p>
            <a:pPr algn="just"/>
            <a:r>
              <a:rPr lang="en-US" sz="1400" dirty="0" smtClean="0"/>
              <a:t>On </a:t>
            </a:r>
            <a:r>
              <a:rPr lang="en-US" sz="1400" dirty="0"/>
              <a:t>corporate and university campuses, and increasingly in home settings, a local area network (LAN) is used to connect an end system to the edge router. Although there are many types of LAN technologies, Ethernet is by far the most prevalent access technology in corporate, university, and home networks. As shown in Figure </a:t>
            </a:r>
            <a:r>
              <a:rPr lang="en-US" sz="1400" dirty="0" smtClean="0"/>
              <a:t> </a:t>
            </a:r>
            <a:r>
              <a:rPr lang="en-US" sz="1400" dirty="0"/>
              <a:t>Ethernet users use twisted-pair copper wire to connect to an Ethernet </a:t>
            </a:r>
            <a:r>
              <a:rPr lang="en-US" sz="1400" dirty="0" smtClean="0"/>
              <a:t>switch The </a:t>
            </a:r>
            <a:r>
              <a:rPr lang="en-US" sz="1400" dirty="0"/>
              <a:t>Ethernet switch, or a network of such interconnected switches, is then in turn connected into the larger Internet. With Ethernet access, users typically have 100 Mbps access to the Ethernet switch, whereas servers may have 1 </a:t>
            </a:r>
            <a:r>
              <a:rPr lang="en-US" sz="1400" dirty="0" err="1"/>
              <a:t>Gbps</a:t>
            </a:r>
            <a:r>
              <a:rPr lang="en-US" sz="1400" dirty="0"/>
              <a:t> or even 10 </a:t>
            </a:r>
            <a:r>
              <a:rPr lang="en-US" sz="1400" dirty="0" err="1"/>
              <a:t>Gbps</a:t>
            </a:r>
            <a:r>
              <a:rPr lang="en-US" sz="1400" dirty="0"/>
              <a:t> </a:t>
            </a:r>
            <a:r>
              <a:rPr lang="en-US" sz="1400" dirty="0" smtClean="0"/>
              <a:t>access</a:t>
            </a:r>
          </a:p>
          <a:p>
            <a:pPr algn="just"/>
            <a:endParaRPr lang="en-US" sz="1400" dirty="0"/>
          </a:p>
          <a:p>
            <a:pPr algn="just"/>
            <a:r>
              <a:rPr lang="en-US" sz="1400" dirty="0"/>
              <a:t>In a wireless LAN setting, wireless users transmit/receive packets to/from an access point that is connected into the enterprise’s network (most likely including wired Ethernet), which in turn is connected to the wired Internet. A wireless LAN user must typically be within a few tens of meters of the access point. Wireless LAN access based on IEEE 802.11 technology, more colloquially known as </a:t>
            </a:r>
            <a:r>
              <a:rPr lang="en-US" sz="1400" dirty="0" err="1"/>
              <a:t>WiFi</a:t>
            </a:r>
            <a:r>
              <a:rPr lang="en-US" sz="1400" dirty="0"/>
              <a:t>, is now just about everywhere—universities, business offices, cafes, airports, homes, and even in airplanes</a:t>
            </a:r>
            <a:endParaRPr lang="en-IN" sz="1400" dirty="0"/>
          </a:p>
        </p:txBody>
      </p:sp>
    </p:spTree>
    <p:extLst>
      <p:ext uri="{BB962C8B-B14F-4D97-AF65-F5344CB8AC3E}">
        <p14:creationId xmlns:p14="http://schemas.microsoft.com/office/powerpoint/2010/main" val="1721929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Ethernet Switches, Routers</a:t>
            </a:r>
            <a:endParaRPr lang="en-US" dirty="0"/>
          </a:p>
        </p:txBody>
      </p:sp>
      <p:sp>
        <p:nvSpPr>
          <p:cNvPr id="3" name="Footer Placeholder 2"/>
          <p:cNvSpPr>
            <a:spLocks noGrp="1"/>
          </p:cNvSpPr>
          <p:nvPr>
            <p:ph type="ftr" sz="quarter" idx="11"/>
          </p:nvPr>
        </p:nvSpPr>
        <p:spPr/>
        <p:txBody>
          <a:bodyPr/>
          <a:lstStyle/>
          <a:p>
            <a:pPr>
              <a:defRPr/>
            </a:pPr>
            <a:r>
              <a:rPr lang="en-US" smtClean="0"/>
              <a:t>Introduction</a:t>
            </a:r>
            <a:endParaRPr lang="en-US"/>
          </a:p>
        </p:txBody>
      </p:sp>
      <p:sp>
        <p:nvSpPr>
          <p:cNvPr id="4" name="Slide Number Placeholder 3"/>
          <p:cNvSpPr>
            <a:spLocks noGrp="1"/>
          </p:cNvSpPr>
          <p:nvPr>
            <p:ph type="sldNum" sz="quarter" idx="12"/>
          </p:nvPr>
        </p:nvSpPr>
        <p:spPr/>
        <p:txBody>
          <a:bodyPr/>
          <a:lstStyle/>
          <a:p>
            <a:r>
              <a:rPr lang="en-US" smtClean="0"/>
              <a:t>2-</a:t>
            </a:r>
            <a:fld id="{682AF38C-3068-4AA4-A3E8-47C96209AD78}" type="slidenum">
              <a:rPr lang="en-US" smtClean="0"/>
              <a:pPr/>
              <a:t>22</a:t>
            </a:fld>
            <a:endParaRPr lang="en-US"/>
          </a:p>
        </p:txBody>
      </p:sp>
      <p:sp>
        <p:nvSpPr>
          <p:cNvPr id="5" name="TextBox 4"/>
          <p:cNvSpPr txBox="1"/>
          <p:nvPr/>
        </p:nvSpPr>
        <p:spPr>
          <a:xfrm>
            <a:off x="3734658" y="2604305"/>
            <a:ext cx="5044971" cy="400110"/>
          </a:xfrm>
          <a:prstGeom prst="rect">
            <a:avLst/>
          </a:prstGeom>
          <a:noFill/>
        </p:spPr>
        <p:txBody>
          <a:bodyPr wrap="none" rtlCol="0">
            <a:spAutoFit/>
          </a:bodyPr>
          <a:lstStyle/>
          <a:p>
            <a:r>
              <a:rPr lang="en-US" sz="2000" dirty="0" smtClean="0"/>
              <a:t>http://en.wikipedia.org/wiki/Network_switch</a:t>
            </a:r>
            <a:endParaRPr lang="en-US" sz="2000" dirty="0"/>
          </a:p>
        </p:txBody>
      </p:sp>
      <p:pic>
        <p:nvPicPr>
          <p:cNvPr id="6" name="Picture 5" descr="800px-2550T-PWR-Front.jpg"/>
          <p:cNvPicPr>
            <a:picLocks noChangeAspect="1"/>
          </p:cNvPicPr>
          <p:nvPr/>
        </p:nvPicPr>
        <p:blipFill>
          <a:blip r:embed="rId2" cstate="print"/>
          <a:stretch>
            <a:fillRect/>
          </a:stretch>
        </p:blipFill>
        <p:spPr>
          <a:xfrm>
            <a:off x="3321934" y="1403722"/>
            <a:ext cx="5822066" cy="1193523"/>
          </a:xfrm>
          <a:prstGeom prst="rect">
            <a:avLst/>
          </a:prstGeom>
        </p:spPr>
      </p:pic>
      <p:pic>
        <p:nvPicPr>
          <p:cNvPr id="7" name="Picture 6" descr="ERS-8600.JPG"/>
          <p:cNvPicPr>
            <a:picLocks noChangeAspect="1"/>
          </p:cNvPicPr>
          <p:nvPr/>
        </p:nvPicPr>
        <p:blipFill>
          <a:blip r:embed="rId3" cstate="print"/>
          <a:stretch>
            <a:fillRect/>
          </a:stretch>
        </p:blipFill>
        <p:spPr>
          <a:xfrm>
            <a:off x="780207" y="2056677"/>
            <a:ext cx="2600751" cy="3325551"/>
          </a:xfrm>
          <a:prstGeom prst="rect">
            <a:avLst/>
          </a:prstGeom>
        </p:spPr>
      </p:pic>
      <p:sp>
        <p:nvSpPr>
          <p:cNvPr id="9" name="TextBox 8"/>
          <p:cNvSpPr txBox="1"/>
          <p:nvPr/>
        </p:nvSpPr>
        <p:spPr>
          <a:xfrm>
            <a:off x="323825" y="1712972"/>
            <a:ext cx="461665" cy="4888518"/>
          </a:xfrm>
          <a:prstGeom prst="rect">
            <a:avLst/>
          </a:prstGeom>
          <a:noFill/>
        </p:spPr>
        <p:txBody>
          <a:bodyPr vert="eaVert" wrap="none" rtlCol="0">
            <a:spAutoFit/>
          </a:bodyPr>
          <a:lstStyle/>
          <a:p>
            <a:r>
              <a:rPr lang="en-US" sz="1800" dirty="0" smtClean="0"/>
              <a:t>http://en.wikipedia.org/wiki/Router_(computing)</a:t>
            </a:r>
          </a:p>
        </p:txBody>
      </p:sp>
      <p:sp>
        <p:nvSpPr>
          <p:cNvPr id="10" name="TextBox 9"/>
          <p:cNvSpPr txBox="1"/>
          <p:nvPr/>
        </p:nvSpPr>
        <p:spPr>
          <a:xfrm>
            <a:off x="4178462" y="5532687"/>
            <a:ext cx="4557658" cy="369332"/>
          </a:xfrm>
          <a:prstGeom prst="rect">
            <a:avLst/>
          </a:prstGeom>
          <a:noFill/>
        </p:spPr>
        <p:txBody>
          <a:bodyPr wrap="none" rtlCol="0">
            <a:spAutoFit/>
          </a:bodyPr>
          <a:lstStyle/>
          <a:p>
            <a:r>
              <a:rPr lang="en-US" sz="1800" dirty="0" smtClean="0"/>
              <a:t>http://en.wikipedia.org/wiki/Wireless_router</a:t>
            </a:r>
            <a:endParaRPr lang="en-US" dirty="0"/>
          </a:p>
        </p:txBody>
      </p:sp>
      <p:pic>
        <p:nvPicPr>
          <p:cNvPr id="11" name="Picture 10" descr="700px-Linksys-Wireless-G-Router.jpg"/>
          <p:cNvPicPr>
            <a:picLocks noChangeAspect="1"/>
          </p:cNvPicPr>
          <p:nvPr/>
        </p:nvPicPr>
        <p:blipFill>
          <a:blip r:embed="rId4" cstate="print"/>
          <a:stretch>
            <a:fillRect/>
          </a:stretch>
        </p:blipFill>
        <p:spPr>
          <a:xfrm>
            <a:off x="5171472" y="3188825"/>
            <a:ext cx="2667000" cy="2286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59394" name="Rectangle 2"/>
          <p:cNvSpPr>
            <a:spLocks noGrp="1" noChangeArrowheads="1"/>
          </p:cNvSpPr>
          <p:nvPr>
            <p:ph type="title" idx="4294967295"/>
          </p:nvPr>
        </p:nvSpPr>
        <p:spPr>
          <a:xfrm>
            <a:off x="293688" y="169863"/>
            <a:ext cx="8382000" cy="984250"/>
          </a:xfrm>
        </p:spPr>
        <p:txBody>
          <a:bodyPr/>
          <a:lstStyle/>
          <a:p>
            <a:pPr eaLnBrk="1" hangingPunct="1"/>
            <a:r>
              <a:rPr lang="en-US" sz="3600" dirty="0" smtClean="0">
                <a:ea typeface="ＭＳ Ｐゴシック" pitchFamily="34" charset="-128"/>
              </a:rPr>
              <a:t>Wireless access networks</a:t>
            </a:r>
            <a:endParaRPr lang="en-US" dirty="0" smtClean="0">
              <a:ea typeface="ＭＳ Ｐゴシック" pitchFamily="34" charset="-128"/>
            </a:endParaRPr>
          </a:p>
        </p:txBody>
      </p:sp>
      <p:sp>
        <p:nvSpPr>
          <p:cNvPr id="59395" name="Rectangle 3"/>
          <p:cNvSpPr>
            <a:spLocks noGrp="1" noChangeArrowheads="1"/>
          </p:cNvSpPr>
          <p:nvPr>
            <p:ph type="body" sz="half" idx="4294967295"/>
          </p:nvPr>
        </p:nvSpPr>
        <p:spPr>
          <a:xfrm>
            <a:off x="261938" y="1322388"/>
            <a:ext cx="8370887" cy="865187"/>
          </a:xfrm>
        </p:spPr>
        <p:txBody>
          <a:bodyPr/>
          <a:lstStyle/>
          <a:p>
            <a:pPr eaLnBrk="1" hangingPunct="1">
              <a:buSzPct val="75000"/>
            </a:pPr>
            <a:r>
              <a:rPr lang="en-US" sz="2400" dirty="0" smtClean="0">
                <a:ea typeface="ＭＳ Ｐゴシック" pitchFamily="34" charset="-128"/>
              </a:rPr>
              <a:t>shared </a:t>
            </a:r>
            <a:r>
              <a:rPr lang="en-US" sz="2400" i="1" dirty="0" smtClean="0">
                <a:ea typeface="ＭＳ Ｐゴシック" pitchFamily="34" charset="-128"/>
              </a:rPr>
              <a:t>wireless</a:t>
            </a:r>
            <a:r>
              <a:rPr lang="en-US" sz="2400" dirty="0" smtClean="0">
                <a:ea typeface="ＭＳ Ｐゴシック" pitchFamily="34" charset="-128"/>
              </a:rPr>
              <a:t> access network connects end system to router</a:t>
            </a:r>
          </a:p>
          <a:p>
            <a:pPr lvl="1" eaLnBrk="1" hangingPunct="1"/>
            <a:r>
              <a:rPr lang="en-US" sz="2000" dirty="0" smtClean="0"/>
              <a:t>via base station a.k.a. </a:t>
            </a:r>
            <a:r>
              <a:rPr lang="ja-JP" altLang="en-US" sz="2000" smtClean="0">
                <a:ea typeface="ＭＳ Ｐゴシック" pitchFamily="34" charset="-128"/>
              </a:rPr>
              <a:t>“</a:t>
            </a:r>
            <a:r>
              <a:rPr lang="en-US" altLang="ja-JP" sz="2000" dirty="0" smtClean="0">
                <a:ea typeface="ＭＳ Ｐゴシック" pitchFamily="34" charset="-128"/>
              </a:rPr>
              <a:t>access point</a:t>
            </a:r>
            <a:r>
              <a:rPr lang="ja-JP" altLang="en-US" sz="2000" smtClean="0">
                <a:ea typeface="ＭＳ Ｐゴシック" pitchFamily="34" charset="-128"/>
              </a:rPr>
              <a:t>”</a:t>
            </a:r>
            <a:endParaRPr lang="en-US" sz="2000" dirty="0" smtClean="0"/>
          </a:p>
        </p:txBody>
      </p:sp>
      <p:pic>
        <p:nvPicPr>
          <p:cNvPr id="59396" name="Picture 77" descr="underline_base"/>
          <p:cNvPicPr>
            <a:picLocks noChangeArrowheads="1"/>
          </p:cNvPicPr>
          <p:nvPr/>
        </p:nvPicPr>
        <p:blipFill>
          <a:blip r:embed="rId3" cstate="print"/>
          <a:srcRect/>
          <a:stretch>
            <a:fillRect/>
          </a:stretch>
        </p:blipFill>
        <p:spPr bwMode="auto">
          <a:xfrm>
            <a:off x="393700" y="890588"/>
            <a:ext cx="5027613" cy="173037"/>
          </a:xfrm>
          <a:prstGeom prst="rect">
            <a:avLst/>
          </a:prstGeom>
          <a:noFill/>
          <a:ln w="9525">
            <a:noFill/>
            <a:miter lim="800000"/>
            <a:headEnd/>
            <a:tailEnd/>
          </a:ln>
        </p:spPr>
      </p:pic>
      <p:sp>
        <p:nvSpPr>
          <p:cNvPr id="59397" name="Rectangle 3"/>
          <p:cNvSpPr>
            <a:spLocks noChangeArrowheads="1"/>
          </p:cNvSpPr>
          <p:nvPr/>
        </p:nvSpPr>
        <p:spPr bwMode="auto">
          <a:xfrm>
            <a:off x="341313" y="2214563"/>
            <a:ext cx="4079875" cy="1368425"/>
          </a:xfrm>
          <a:prstGeom prst="rect">
            <a:avLst/>
          </a:prstGeom>
          <a:noFill/>
          <a:ln w="9525">
            <a:noFill/>
            <a:miter lim="800000"/>
            <a:headEnd/>
            <a:tailEnd/>
          </a:ln>
        </p:spPr>
        <p:txBody>
          <a:bodyPr/>
          <a:lstStyle/>
          <a:p>
            <a:pPr marL="342900" indent="-342900" eaLnBrk="1" hangingPunct="1">
              <a:lnSpc>
                <a:spcPct val="85000"/>
              </a:lnSpc>
              <a:spcBef>
                <a:spcPct val="20000"/>
              </a:spcBef>
              <a:buClr>
                <a:srgbClr val="000099"/>
              </a:buClr>
              <a:buSzPct val="65000"/>
              <a:buFont typeface="Wingdings" pitchFamily="2" charset="2"/>
              <a:buNone/>
            </a:pPr>
            <a:r>
              <a:rPr lang="en-US" i="1" dirty="0">
                <a:solidFill>
                  <a:srgbClr val="CC0000"/>
                </a:solidFill>
                <a:latin typeface="Gill Sans MT" pitchFamily="34" charset="0"/>
              </a:rPr>
              <a:t>wireless LANs:</a:t>
            </a:r>
          </a:p>
          <a:p>
            <a:pPr marL="742950" lvl="1" indent="-285750" eaLnBrk="1" hangingPunct="1">
              <a:lnSpc>
                <a:spcPct val="85000"/>
              </a:lnSpc>
              <a:spcBef>
                <a:spcPct val="20000"/>
              </a:spcBef>
              <a:buClr>
                <a:srgbClr val="000099"/>
              </a:buClr>
              <a:buFont typeface="Wingdings" pitchFamily="2" charset="2"/>
              <a:buChar char="§"/>
            </a:pPr>
            <a:r>
              <a:rPr lang="en-US" sz="2000" dirty="0">
                <a:latin typeface="Gill Sans MT" pitchFamily="34" charset="0"/>
              </a:rPr>
              <a:t>within building (100 ft)</a:t>
            </a:r>
          </a:p>
          <a:p>
            <a:pPr marL="742950" lvl="1" indent="-285750" eaLnBrk="1" hangingPunct="1">
              <a:lnSpc>
                <a:spcPct val="85000"/>
              </a:lnSpc>
              <a:spcBef>
                <a:spcPct val="20000"/>
              </a:spcBef>
              <a:buClr>
                <a:srgbClr val="000099"/>
              </a:buClr>
              <a:buFont typeface="Wingdings" pitchFamily="2" charset="2"/>
              <a:buChar char="§"/>
            </a:pPr>
            <a:r>
              <a:rPr lang="en-US" sz="2000" dirty="0">
                <a:latin typeface="Gill Sans MT" pitchFamily="34" charset="0"/>
              </a:rPr>
              <a:t>802.11b/g (</a:t>
            </a:r>
            <a:r>
              <a:rPr lang="en-US" sz="2000" dirty="0" err="1">
                <a:latin typeface="Gill Sans MT" pitchFamily="34" charset="0"/>
              </a:rPr>
              <a:t>WiFi</a:t>
            </a:r>
            <a:r>
              <a:rPr lang="en-US" sz="2000" dirty="0">
                <a:latin typeface="Gill Sans MT" pitchFamily="34" charset="0"/>
              </a:rPr>
              <a:t>): </a:t>
            </a:r>
            <a:r>
              <a:rPr lang="en-US" sz="2000" dirty="0" smtClean="0">
                <a:latin typeface="Gill Sans MT" pitchFamily="34" charset="0"/>
              </a:rPr>
              <a:t>11.54 </a:t>
            </a:r>
            <a:r>
              <a:rPr lang="en-US" sz="2000" dirty="0">
                <a:latin typeface="Gill Sans MT" pitchFamily="34" charset="0"/>
              </a:rPr>
              <a:t>Mbps transmission rate</a:t>
            </a:r>
          </a:p>
        </p:txBody>
      </p:sp>
      <p:sp>
        <p:nvSpPr>
          <p:cNvPr id="59398" name="Rectangle 3"/>
          <p:cNvSpPr>
            <a:spLocks noChangeArrowheads="1"/>
          </p:cNvSpPr>
          <p:nvPr/>
        </p:nvSpPr>
        <p:spPr bwMode="auto">
          <a:xfrm>
            <a:off x="4640263" y="1819275"/>
            <a:ext cx="4619625" cy="2625725"/>
          </a:xfrm>
          <a:prstGeom prst="rect">
            <a:avLst/>
          </a:prstGeom>
          <a:noFill/>
          <a:ln w="9525">
            <a:noFill/>
            <a:miter lim="800000"/>
            <a:headEnd/>
            <a:tailEnd/>
          </a:ln>
        </p:spPr>
        <p:txBody>
          <a:bodyPr/>
          <a:lstStyle/>
          <a:p>
            <a:pPr marL="342900" indent="-342900" eaLnBrk="1" hangingPunct="1">
              <a:lnSpc>
                <a:spcPct val="85000"/>
              </a:lnSpc>
              <a:spcBef>
                <a:spcPct val="20000"/>
              </a:spcBef>
              <a:buClr>
                <a:srgbClr val="000099"/>
              </a:buClr>
              <a:buSzPct val="65000"/>
              <a:buFont typeface="Wingdings" pitchFamily="2" charset="2"/>
              <a:buChar char="v"/>
            </a:pPr>
            <a:endParaRPr lang="en-US">
              <a:latin typeface="Gill Sans MT" pitchFamily="34" charset="0"/>
            </a:endParaRPr>
          </a:p>
          <a:p>
            <a:pPr marL="342900" indent="-342900" eaLnBrk="1" hangingPunct="1">
              <a:lnSpc>
                <a:spcPct val="85000"/>
              </a:lnSpc>
              <a:spcBef>
                <a:spcPct val="20000"/>
              </a:spcBef>
              <a:buClr>
                <a:srgbClr val="000099"/>
              </a:buClr>
              <a:buSzPct val="65000"/>
              <a:buFont typeface="Wingdings" pitchFamily="2" charset="2"/>
              <a:buNone/>
            </a:pPr>
            <a:r>
              <a:rPr lang="en-US">
                <a:solidFill>
                  <a:srgbClr val="CC0000"/>
                </a:solidFill>
                <a:latin typeface="Gill Sans MT" pitchFamily="34" charset="0"/>
              </a:rPr>
              <a:t>wide-area wireless access</a:t>
            </a:r>
          </a:p>
          <a:p>
            <a:pPr marL="742950" lvl="1" indent="-285750" eaLnBrk="1" hangingPunct="1">
              <a:lnSpc>
                <a:spcPct val="85000"/>
              </a:lnSpc>
              <a:spcBef>
                <a:spcPct val="20000"/>
              </a:spcBef>
              <a:buClr>
                <a:srgbClr val="000099"/>
              </a:buClr>
              <a:buFont typeface="Wingdings" pitchFamily="2" charset="2"/>
              <a:buChar char="§"/>
            </a:pPr>
            <a:r>
              <a:rPr lang="en-US" sz="2000">
                <a:latin typeface="Gill Sans MT" pitchFamily="34" charset="0"/>
              </a:rPr>
              <a:t>provided by telco (cellular) operator, 10</a:t>
            </a:r>
            <a:r>
              <a:rPr lang="ja-JP" altLang="en-US" sz="2000">
                <a:latin typeface="Gill Sans MT" pitchFamily="34" charset="0"/>
              </a:rPr>
              <a:t>’</a:t>
            </a:r>
            <a:r>
              <a:rPr lang="en-US" altLang="ja-JP" sz="2000">
                <a:latin typeface="Gill Sans MT" pitchFamily="34" charset="0"/>
              </a:rPr>
              <a:t>s km</a:t>
            </a:r>
          </a:p>
          <a:p>
            <a:pPr marL="742950" lvl="1" indent="-285750" eaLnBrk="1" hangingPunct="1">
              <a:lnSpc>
                <a:spcPct val="85000"/>
              </a:lnSpc>
              <a:spcBef>
                <a:spcPct val="20000"/>
              </a:spcBef>
              <a:buClr>
                <a:srgbClr val="000099"/>
              </a:buClr>
              <a:buFont typeface="Wingdings" pitchFamily="2" charset="2"/>
              <a:buChar char="§"/>
            </a:pPr>
            <a:r>
              <a:rPr lang="en-US" sz="2000">
                <a:latin typeface="Gill Sans MT" pitchFamily="34" charset="0"/>
              </a:rPr>
              <a:t>between 1 and 10 Mbps </a:t>
            </a:r>
          </a:p>
          <a:p>
            <a:pPr marL="742950" lvl="1" indent="-285750" eaLnBrk="1" hangingPunct="1">
              <a:lnSpc>
                <a:spcPct val="85000"/>
              </a:lnSpc>
              <a:spcBef>
                <a:spcPct val="20000"/>
              </a:spcBef>
              <a:buClr>
                <a:srgbClr val="000099"/>
              </a:buClr>
              <a:buFont typeface="Wingdings" pitchFamily="2" charset="2"/>
              <a:buChar char="§"/>
            </a:pPr>
            <a:r>
              <a:rPr lang="en-US" sz="2000">
                <a:latin typeface="Gill Sans MT" pitchFamily="34" charset="0"/>
              </a:rPr>
              <a:t>3G, 4G:  LTE</a:t>
            </a:r>
          </a:p>
        </p:txBody>
      </p:sp>
      <p:grpSp>
        <p:nvGrpSpPr>
          <p:cNvPr id="59399" name="Group 85"/>
          <p:cNvGrpSpPr>
            <a:grpSpLocks/>
          </p:cNvGrpSpPr>
          <p:nvPr/>
        </p:nvGrpSpPr>
        <p:grpSpPr bwMode="auto">
          <a:xfrm>
            <a:off x="958850" y="3536950"/>
            <a:ext cx="2487613" cy="1562100"/>
            <a:chOff x="2889" y="1631"/>
            <a:chExt cx="980" cy="743"/>
          </a:xfrm>
        </p:grpSpPr>
        <p:sp>
          <p:nvSpPr>
            <p:cNvPr id="59501" name="Rectangle 86"/>
            <p:cNvSpPr>
              <a:spLocks noChangeArrowheads="1"/>
            </p:cNvSpPr>
            <p:nvPr/>
          </p:nvSpPr>
          <p:spPr bwMode="auto">
            <a:xfrm>
              <a:off x="3046" y="1841"/>
              <a:ext cx="663" cy="533"/>
            </a:xfrm>
            <a:prstGeom prst="rect">
              <a:avLst/>
            </a:prstGeom>
            <a:solidFill>
              <a:srgbClr val="00CCFF"/>
            </a:solidFill>
            <a:ln w="9525">
              <a:noFill/>
              <a:miter lim="800000"/>
              <a:headEnd/>
              <a:tailEnd/>
            </a:ln>
          </p:spPr>
          <p:txBody>
            <a:bodyPr wrap="none" anchor="ctr"/>
            <a:lstStyle/>
            <a:p>
              <a:endParaRPr lang="en-US"/>
            </a:p>
          </p:txBody>
        </p:sp>
        <p:sp>
          <p:nvSpPr>
            <p:cNvPr id="59502" name="AutoShape 87"/>
            <p:cNvSpPr>
              <a:spLocks noChangeArrowheads="1"/>
            </p:cNvSpPr>
            <p:nvPr/>
          </p:nvSpPr>
          <p:spPr bwMode="auto">
            <a:xfrm>
              <a:off x="2889" y="1631"/>
              <a:ext cx="980" cy="253"/>
            </a:xfrm>
            <a:prstGeom prst="triangle">
              <a:avLst>
                <a:gd name="adj" fmla="val 50000"/>
              </a:avLst>
            </a:prstGeom>
            <a:solidFill>
              <a:srgbClr val="00CCFF"/>
            </a:solidFill>
            <a:ln w="9525">
              <a:noFill/>
              <a:miter lim="800000"/>
              <a:headEnd/>
              <a:tailEnd/>
            </a:ln>
          </p:spPr>
          <p:txBody>
            <a:bodyPr wrap="none" anchor="ctr"/>
            <a:lstStyle/>
            <a:p>
              <a:pPr algn="ctr"/>
              <a:endParaRPr lang="en-US">
                <a:solidFill>
                  <a:srgbClr val="00CCFF"/>
                </a:solidFill>
              </a:endParaRPr>
            </a:p>
          </p:txBody>
        </p:sp>
      </p:grpSp>
      <p:sp>
        <p:nvSpPr>
          <p:cNvPr id="59400" name="Line 110"/>
          <p:cNvSpPr>
            <a:spLocks noChangeShapeType="1"/>
          </p:cNvSpPr>
          <p:nvPr/>
        </p:nvSpPr>
        <p:spPr bwMode="auto">
          <a:xfrm>
            <a:off x="2603500" y="4941888"/>
            <a:ext cx="0" cy="220662"/>
          </a:xfrm>
          <a:prstGeom prst="line">
            <a:avLst/>
          </a:prstGeom>
          <a:noFill/>
          <a:ln w="9525">
            <a:solidFill>
              <a:schemeClr val="tx1"/>
            </a:solidFill>
            <a:round/>
            <a:headEnd/>
            <a:tailEnd/>
          </a:ln>
        </p:spPr>
        <p:txBody>
          <a:bodyPr/>
          <a:lstStyle/>
          <a:p>
            <a:endParaRPr lang="en-US"/>
          </a:p>
        </p:txBody>
      </p:sp>
      <p:sp>
        <p:nvSpPr>
          <p:cNvPr id="59401" name="Line 116"/>
          <p:cNvSpPr>
            <a:spLocks noChangeShapeType="1"/>
          </p:cNvSpPr>
          <p:nvPr/>
        </p:nvSpPr>
        <p:spPr bwMode="auto">
          <a:xfrm flipV="1">
            <a:off x="2003425" y="4806950"/>
            <a:ext cx="287338" cy="4763"/>
          </a:xfrm>
          <a:prstGeom prst="line">
            <a:avLst/>
          </a:prstGeom>
          <a:noFill/>
          <a:ln w="9525">
            <a:solidFill>
              <a:schemeClr val="tx1"/>
            </a:solidFill>
            <a:round/>
            <a:headEnd/>
            <a:tailEnd/>
          </a:ln>
        </p:spPr>
        <p:txBody>
          <a:bodyPr/>
          <a:lstStyle/>
          <a:p>
            <a:endParaRPr lang="en-US"/>
          </a:p>
        </p:txBody>
      </p:sp>
      <p:grpSp>
        <p:nvGrpSpPr>
          <p:cNvPr id="59402" name="Group 228"/>
          <p:cNvGrpSpPr>
            <a:grpSpLocks/>
          </p:cNvGrpSpPr>
          <p:nvPr/>
        </p:nvGrpSpPr>
        <p:grpSpPr bwMode="auto">
          <a:xfrm>
            <a:off x="2279650" y="4649788"/>
            <a:ext cx="666750" cy="284162"/>
            <a:chOff x="4650" y="1129"/>
            <a:chExt cx="246" cy="95"/>
          </a:xfrm>
        </p:grpSpPr>
        <p:sp>
          <p:nvSpPr>
            <p:cNvPr id="5949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949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949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9496" name="Group 232"/>
            <p:cNvGrpSpPr>
              <a:grpSpLocks/>
            </p:cNvGrpSpPr>
            <p:nvPr/>
          </p:nvGrpSpPr>
          <p:grpSpPr bwMode="auto">
            <a:xfrm>
              <a:off x="4699" y="1145"/>
              <a:ext cx="138" cy="29"/>
              <a:chOff x="2468" y="1332"/>
              <a:chExt cx="310" cy="60"/>
            </a:xfrm>
          </p:grpSpPr>
          <p:sp>
            <p:nvSpPr>
              <p:cNvPr id="59499" name="Freeform 2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59500" name="Freeform 2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59497" name="Line 235"/>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59498" name="Line 236"/>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59403" name="Group 246"/>
          <p:cNvGrpSpPr>
            <a:grpSpLocks/>
          </p:cNvGrpSpPr>
          <p:nvPr/>
        </p:nvGrpSpPr>
        <p:grpSpPr bwMode="auto">
          <a:xfrm>
            <a:off x="1527175" y="4416425"/>
            <a:ext cx="863600" cy="588963"/>
            <a:chOff x="2967" y="478"/>
            <a:chExt cx="788" cy="625"/>
          </a:xfrm>
        </p:grpSpPr>
        <p:pic>
          <p:nvPicPr>
            <p:cNvPr id="59491" name="Picture 247" descr="access_point_stylized_small"/>
            <p:cNvPicPr>
              <a:picLocks noChangeAspect="1" noChangeArrowheads="1"/>
            </p:cNvPicPr>
            <p:nvPr/>
          </p:nvPicPr>
          <p:blipFill>
            <a:blip r:embed="rId4" cstate="print"/>
            <a:srcRect/>
            <a:stretch>
              <a:fillRect/>
            </a:stretch>
          </p:blipFill>
          <p:spPr bwMode="auto">
            <a:xfrm>
              <a:off x="3012" y="559"/>
              <a:ext cx="576" cy="544"/>
            </a:xfrm>
            <a:prstGeom prst="rect">
              <a:avLst/>
            </a:prstGeom>
            <a:noFill/>
            <a:ln w="9525">
              <a:noFill/>
              <a:miter lim="800000"/>
              <a:headEnd/>
              <a:tailEnd/>
            </a:ln>
          </p:spPr>
        </p:pic>
        <p:pic>
          <p:nvPicPr>
            <p:cNvPr id="59492" name="Picture 248" descr="antenna_radiation_stylized"/>
            <p:cNvPicPr>
              <a:picLocks noChangeAspect="1" noChangeArrowheads="1"/>
            </p:cNvPicPr>
            <p:nvPr/>
          </p:nvPicPr>
          <p:blipFill>
            <a:blip r:embed="rId5" cstate="print"/>
            <a:srcRect/>
            <a:stretch>
              <a:fillRect/>
            </a:stretch>
          </p:blipFill>
          <p:spPr bwMode="auto">
            <a:xfrm>
              <a:off x="2967" y="478"/>
              <a:ext cx="788" cy="188"/>
            </a:xfrm>
            <a:prstGeom prst="rect">
              <a:avLst/>
            </a:prstGeom>
            <a:noFill/>
            <a:ln w="9525">
              <a:noFill/>
              <a:miter lim="800000"/>
              <a:headEnd/>
              <a:tailEnd/>
            </a:ln>
          </p:spPr>
        </p:pic>
      </p:grpSp>
      <p:grpSp>
        <p:nvGrpSpPr>
          <p:cNvPr id="59404" name="Group 390"/>
          <p:cNvGrpSpPr>
            <a:grpSpLocks/>
          </p:cNvGrpSpPr>
          <p:nvPr/>
        </p:nvGrpSpPr>
        <p:grpSpPr bwMode="auto">
          <a:xfrm>
            <a:off x="1441450" y="3648075"/>
            <a:ext cx="757238" cy="682625"/>
            <a:chOff x="877" y="1008"/>
            <a:chExt cx="2747" cy="2591"/>
          </a:xfrm>
        </p:grpSpPr>
        <p:pic>
          <p:nvPicPr>
            <p:cNvPr id="59468" name="Picture 391" descr="antenna_stylized"/>
            <p:cNvPicPr>
              <a:picLocks noChangeAspect="1" noChangeArrowheads="1"/>
            </p:cNvPicPr>
            <p:nvPr/>
          </p:nvPicPr>
          <p:blipFill>
            <a:blip r:embed="rId6" cstate="print"/>
            <a:srcRect/>
            <a:stretch>
              <a:fillRect/>
            </a:stretch>
          </p:blipFill>
          <p:spPr bwMode="auto">
            <a:xfrm>
              <a:off x="877" y="1008"/>
              <a:ext cx="2725" cy="1421"/>
            </a:xfrm>
            <a:prstGeom prst="rect">
              <a:avLst/>
            </a:prstGeom>
            <a:noFill/>
            <a:ln w="9525">
              <a:noFill/>
              <a:miter lim="800000"/>
              <a:headEnd/>
              <a:tailEnd/>
            </a:ln>
          </p:spPr>
        </p:pic>
        <p:pic>
          <p:nvPicPr>
            <p:cNvPr id="59469" name="Picture 392" descr="laptop_keyboard"/>
            <p:cNvPicPr>
              <a:picLocks noChangeAspect="1" noChangeArrowheads="1"/>
            </p:cNvPicPr>
            <p:nvPr/>
          </p:nvPicPr>
          <p:blipFill>
            <a:blip r:embed="rId7" cstate="print"/>
            <a:srcRect/>
            <a:stretch>
              <a:fillRect/>
            </a:stretch>
          </p:blipFill>
          <p:spPr bwMode="auto">
            <a:xfrm rot="109064" flipH="1">
              <a:off x="1009" y="2586"/>
              <a:ext cx="2245" cy="1013"/>
            </a:xfrm>
            <a:prstGeom prst="rect">
              <a:avLst/>
            </a:prstGeom>
            <a:noFill/>
            <a:ln w="9525">
              <a:noFill/>
              <a:miter lim="800000"/>
              <a:headEnd/>
              <a:tailEnd/>
            </a:ln>
          </p:spPr>
        </p:pic>
        <p:sp>
          <p:nvSpPr>
            <p:cNvPr id="59470" name="Freeform 393"/>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59471" name="Picture 394" descr="screen"/>
            <p:cNvPicPr>
              <a:picLocks noChangeAspect="1" noChangeArrowheads="1"/>
            </p:cNvPicPr>
            <p:nvPr/>
          </p:nvPicPr>
          <p:blipFill>
            <a:blip r:embed="rId8" cstate="print"/>
            <a:srcRect/>
            <a:stretch>
              <a:fillRect/>
            </a:stretch>
          </p:blipFill>
          <p:spPr bwMode="auto">
            <a:xfrm>
              <a:off x="1842" y="1637"/>
              <a:ext cx="1642" cy="1203"/>
            </a:xfrm>
            <a:prstGeom prst="rect">
              <a:avLst/>
            </a:prstGeom>
            <a:noFill/>
            <a:ln w="9525">
              <a:noFill/>
              <a:miter lim="800000"/>
              <a:headEnd/>
              <a:tailEnd/>
            </a:ln>
          </p:spPr>
        </p:pic>
        <p:sp>
          <p:nvSpPr>
            <p:cNvPr id="59472" name="Freeform 395"/>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59473" name="Freeform 396"/>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59474" name="Freeform 397"/>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59475" name="Freeform 398"/>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59476" name="Freeform 399"/>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59477" name="Freeform 400"/>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59478" name="Group 401"/>
            <p:cNvGrpSpPr>
              <a:grpSpLocks/>
            </p:cNvGrpSpPr>
            <p:nvPr/>
          </p:nvGrpSpPr>
          <p:grpSpPr bwMode="auto">
            <a:xfrm>
              <a:off x="1709" y="3008"/>
              <a:ext cx="507" cy="234"/>
              <a:chOff x="1740" y="2642"/>
              <a:chExt cx="752" cy="327"/>
            </a:xfrm>
          </p:grpSpPr>
          <p:sp>
            <p:nvSpPr>
              <p:cNvPr id="59485" name="Freeform 40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59486" name="Freeform 40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59487" name="Freeform 40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59488" name="Freeform 40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59489" name="Freeform 40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59490" name="Freeform 40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59479" name="Freeform 408"/>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59480" name="Freeform 409"/>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9481" name="Freeform 410"/>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59482" name="Freeform 411"/>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59483" name="Freeform 412"/>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9484" name="Freeform 413"/>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59405" name="Group 445"/>
          <p:cNvGrpSpPr>
            <a:grpSpLocks/>
          </p:cNvGrpSpPr>
          <p:nvPr/>
        </p:nvGrpSpPr>
        <p:grpSpPr bwMode="auto">
          <a:xfrm>
            <a:off x="5146675" y="4071938"/>
            <a:ext cx="2709863" cy="1951037"/>
            <a:chOff x="3652" y="2846"/>
            <a:chExt cx="1253" cy="934"/>
          </a:xfrm>
        </p:grpSpPr>
        <p:sp>
          <p:nvSpPr>
            <p:cNvPr id="59409" name="Freeform 84"/>
            <p:cNvSpPr>
              <a:spLocks/>
            </p:cNvSpPr>
            <p:nvPr/>
          </p:nvSpPr>
          <p:spPr bwMode="auto">
            <a:xfrm>
              <a:off x="3652" y="2949"/>
              <a:ext cx="1094" cy="675"/>
            </a:xfrm>
            <a:custGeom>
              <a:avLst/>
              <a:gdLst>
                <a:gd name="T0" fmla="*/ 1116 w 1036"/>
                <a:gd name="T1" fmla="*/ 11 h 675"/>
                <a:gd name="T2" fmla="*/ 673 w 1036"/>
                <a:gd name="T3" fmla="*/ 53 h 675"/>
                <a:gd name="T4" fmla="*/ 356 w 1036"/>
                <a:gd name="T5" fmla="*/ 129 h 675"/>
                <a:gd name="T6" fmla="*/ 264 w 1036"/>
                <a:gd name="T7" fmla="*/ 229 h 675"/>
                <a:gd name="T8" fmla="*/ 37 w 1036"/>
                <a:gd name="T9" fmla="*/ 297 h 675"/>
                <a:gd name="T10" fmla="*/ 29 w 1036"/>
                <a:gd name="T11" fmla="*/ 459 h 675"/>
                <a:gd name="T12" fmla="*/ 227 w 1036"/>
                <a:gd name="T13" fmla="*/ 489 h 675"/>
                <a:gd name="T14" fmla="*/ 792 w 1036"/>
                <a:gd name="T15" fmla="*/ 489 h 675"/>
                <a:gd name="T16" fmla="*/ 1030 w 1036"/>
                <a:gd name="T17" fmla="*/ 555 h 675"/>
                <a:gd name="T18" fmla="*/ 1296 w 1036"/>
                <a:gd name="T19" fmla="*/ 657 h 675"/>
                <a:gd name="T20" fmla="*/ 1499 w 1036"/>
                <a:gd name="T21" fmla="*/ 661 h 675"/>
                <a:gd name="T22" fmla="*/ 1640 w 1036"/>
                <a:gd name="T23" fmla="*/ 603 h 675"/>
                <a:gd name="T24" fmla="*/ 1711 w 1036"/>
                <a:gd name="T25" fmla="*/ 445 h 675"/>
                <a:gd name="T26" fmla="*/ 1755 w 1036"/>
                <a:gd name="T27" fmla="*/ 291 h 675"/>
                <a:gd name="T28" fmla="*/ 1760 w 1036"/>
                <a:gd name="T29" fmla="*/ 107 h 675"/>
                <a:gd name="T30" fmla="*/ 1610 w 1036"/>
                <a:gd name="T31" fmla="*/ 17 h 675"/>
                <a:gd name="T32" fmla="*/ 1337 w 1036"/>
                <a:gd name="T33" fmla="*/ 3 h 675"/>
                <a:gd name="T34" fmla="*/ 111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59410" name="Line 93"/>
            <p:cNvSpPr>
              <a:spLocks noChangeShapeType="1"/>
            </p:cNvSpPr>
            <p:nvPr/>
          </p:nvSpPr>
          <p:spPr bwMode="auto">
            <a:xfrm>
              <a:off x="4337" y="3386"/>
              <a:ext cx="96" cy="60"/>
            </a:xfrm>
            <a:prstGeom prst="line">
              <a:avLst/>
            </a:prstGeom>
            <a:noFill/>
            <a:ln w="9525">
              <a:solidFill>
                <a:schemeClr val="tx1"/>
              </a:solidFill>
              <a:round/>
              <a:headEnd/>
              <a:tailEnd/>
            </a:ln>
          </p:spPr>
          <p:txBody>
            <a:bodyPr/>
            <a:lstStyle/>
            <a:p>
              <a:endParaRPr lang="en-US"/>
            </a:p>
          </p:txBody>
        </p:sp>
        <p:pic>
          <p:nvPicPr>
            <p:cNvPr id="59411" name="Picture 133" descr="car_icon_small"/>
            <p:cNvPicPr>
              <a:picLocks noChangeAspect="1" noChangeArrowheads="1"/>
            </p:cNvPicPr>
            <p:nvPr/>
          </p:nvPicPr>
          <p:blipFill>
            <a:blip r:embed="rId9" cstate="print"/>
            <a:srcRect/>
            <a:stretch>
              <a:fillRect/>
            </a:stretch>
          </p:blipFill>
          <p:spPr bwMode="auto">
            <a:xfrm>
              <a:off x="4370" y="2956"/>
              <a:ext cx="535" cy="106"/>
            </a:xfrm>
            <a:prstGeom prst="rect">
              <a:avLst/>
            </a:prstGeom>
            <a:noFill/>
            <a:ln w="9525">
              <a:noFill/>
              <a:miter lim="800000"/>
              <a:headEnd/>
              <a:tailEnd/>
            </a:ln>
          </p:spPr>
        </p:pic>
        <p:grpSp>
          <p:nvGrpSpPr>
            <p:cNvPr id="59412" name="Group 134"/>
            <p:cNvGrpSpPr>
              <a:grpSpLocks/>
            </p:cNvGrpSpPr>
            <p:nvPr/>
          </p:nvGrpSpPr>
          <p:grpSpPr bwMode="auto">
            <a:xfrm>
              <a:off x="3911" y="2846"/>
              <a:ext cx="262" cy="243"/>
              <a:chOff x="2751" y="1851"/>
              <a:chExt cx="462" cy="478"/>
            </a:xfrm>
          </p:grpSpPr>
          <p:pic>
            <p:nvPicPr>
              <p:cNvPr id="59466" name="Picture 135" descr="iphone_stylized_small"/>
              <p:cNvPicPr>
                <a:picLocks noChangeAspect="1" noChangeArrowheads="1"/>
              </p:cNvPicPr>
              <p:nvPr/>
            </p:nvPicPr>
            <p:blipFill>
              <a:blip r:embed="rId10" cstate="print"/>
              <a:srcRect/>
              <a:stretch>
                <a:fillRect/>
              </a:stretch>
            </p:blipFill>
            <p:spPr bwMode="auto">
              <a:xfrm>
                <a:off x="2928" y="1922"/>
                <a:ext cx="152" cy="407"/>
              </a:xfrm>
              <a:prstGeom prst="rect">
                <a:avLst/>
              </a:prstGeom>
              <a:noFill/>
              <a:ln w="9525">
                <a:noFill/>
                <a:miter lim="800000"/>
                <a:headEnd/>
                <a:tailEnd/>
              </a:ln>
            </p:spPr>
          </p:pic>
          <p:pic>
            <p:nvPicPr>
              <p:cNvPr id="59467" name="Picture 136" descr="antenna_radiation_stylized"/>
              <p:cNvPicPr>
                <a:picLocks noChangeAspect="1" noChangeArrowheads="1"/>
              </p:cNvPicPr>
              <p:nvPr/>
            </p:nvPicPr>
            <p:blipFill>
              <a:blip r:embed="rId11" cstate="print"/>
              <a:srcRect/>
              <a:stretch>
                <a:fillRect/>
              </a:stretch>
            </p:blipFill>
            <p:spPr bwMode="auto">
              <a:xfrm>
                <a:off x="2751" y="1851"/>
                <a:ext cx="462" cy="110"/>
              </a:xfrm>
              <a:prstGeom prst="rect">
                <a:avLst/>
              </a:prstGeom>
              <a:noFill/>
              <a:ln w="9525">
                <a:noFill/>
                <a:miter lim="800000"/>
                <a:headEnd/>
                <a:tailEnd/>
              </a:ln>
            </p:spPr>
          </p:pic>
        </p:grpSp>
        <p:grpSp>
          <p:nvGrpSpPr>
            <p:cNvPr id="59413" name="Group 252"/>
            <p:cNvGrpSpPr>
              <a:grpSpLocks/>
            </p:cNvGrpSpPr>
            <p:nvPr/>
          </p:nvGrpSpPr>
          <p:grpSpPr bwMode="auto">
            <a:xfrm>
              <a:off x="4193" y="3034"/>
              <a:ext cx="288" cy="398"/>
              <a:chOff x="742" y="2409"/>
              <a:chExt cx="576" cy="881"/>
            </a:xfrm>
          </p:grpSpPr>
          <p:grpSp>
            <p:nvGrpSpPr>
              <p:cNvPr id="59448" name="Group 253"/>
              <p:cNvGrpSpPr>
                <a:grpSpLocks/>
              </p:cNvGrpSpPr>
              <p:nvPr/>
            </p:nvGrpSpPr>
            <p:grpSpPr bwMode="auto">
              <a:xfrm>
                <a:off x="832" y="2643"/>
                <a:ext cx="376" cy="647"/>
                <a:chOff x="3130" y="3288"/>
                <a:chExt cx="410" cy="742"/>
              </a:xfrm>
            </p:grpSpPr>
            <p:sp>
              <p:nvSpPr>
                <p:cNvPr id="59451" name="Line 270"/>
                <p:cNvSpPr>
                  <a:spLocks noChangeShapeType="1"/>
                </p:cNvSpPr>
                <p:nvPr/>
              </p:nvSpPr>
              <p:spPr bwMode="auto">
                <a:xfrm flipH="1">
                  <a:off x="3130" y="3288"/>
                  <a:ext cx="205" cy="672"/>
                </a:xfrm>
                <a:prstGeom prst="line">
                  <a:avLst/>
                </a:prstGeom>
                <a:noFill/>
                <a:ln w="19050">
                  <a:solidFill>
                    <a:schemeClr val="tx1"/>
                  </a:solidFill>
                  <a:round/>
                  <a:headEnd/>
                  <a:tailEnd/>
                </a:ln>
              </p:spPr>
              <p:txBody>
                <a:bodyPr wrap="none"/>
                <a:lstStyle/>
                <a:p>
                  <a:endParaRPr lang="en-US"/>
                </a:p>
              </p:txBody>
            </p:sp>
            <p:sp>
              <p:nvSpPr>
                <p:cNvPr id="59452" name="Line 271"/>
                <p:cNvSpPr>
                  <a:spLocks noChangeShapeType="1"/>
                </p:cNvSpPr>
                <p:nvPr/>
              </p:nvSpPr>
              <p:spPr bwMode="auto">
                <a:xfrm>
                  <a:off x="3335" y="3288"/>
                  <a:ext cx="205" cy="669"/>
                </a:xfrm>
                <a:prstGeom prst="line">
                  <a:avLst/>
                </a:prstGeom>
                <a:noFill/>
                <a:ln w="19050">
                  <a:solidFill>
                    <a:schemeClr val="tx1"/>
                  </a:solidFill>
                  <a:round/>
                  <a:headEnd/>
                  <a:tailEnd/>
                </a:ln>
              </p:spPr>
              <p:txBody>
                <a:bodyPr wrap="none"/>
                <a:lstStyle/>
                <a:p>
                  <a:endParaRPr lang="en-US"/>
                </a:p>
              </p:txBody>
            </p:sp>
            <p:sp>
              <p:nvSpPr>
                <p:cNvPr id="59453" name="Line 272"/>
                <p:cNvSpPr>
                  <a:spLocks noChangeShapeType="1"/>
                </p:cNvSpPr>
                <p:nvPr/>
              </p:nvSpPr>
              <p:spPr bwMode="auto">
                <a:xfrm>
                  <a:off x="3130" y="3957"/>
                  <a:ext cx="205" cy="73"/>
                </a:xfrm>
                <a:prstGeom prst="line">
                  <a:avLst/>
                </a:prstGeom>
                <a:noFill/>
                <a:ln w="19050">
                  <a:solidFill>
                    <a:schemeClr val="tx1"/>
                  </a:solidFill>
                  <a:round/>
                  <a:headEnd/>
                  <a:tailEnd/>
                </a:ln>
              </p:spPr>
              <p:txBody>
                <a:bodyPr wrap="none"/>
                <a:lstStyle/>
                <a:p>
                  <a:endParaRPr lang="en-US"/>
                </a:p>
              </p:txBody>
            </p:sp>
            <p:sp>
              <p:nvSpPr>
                <p:cNvPr id="59454" name="Line 273"/>
                <p:cNvSpPr>
                  <a:spLocks noChangeShapeType="1"/>
                </p:cNvSpPr>
                <p:nvPr/>
              </p:nvSpPr>
              <p:spPr bwMode="auto">
                <a:xfrm flipH="1">
                  <a:off x="3335" y="3957"/>
                  <a:ext cx="205" cy="73"/>
                </a:xfrm>
                <a:prstGeom prst="line">
                  <a:avLst/>
                </a:prstGeom>
                <a:noFill/>
                <a:ln w="19050">
                  <a:solidFill>
                    <a:schemeClr val="tx1"/>
                  </a:solidFill>
                  <a:round/>
                  <a:headEnd/>
                  <a:tailEnd/>
                </a:ln>
              </p:spPr>
              <p:txBody>
                <a:bodyPr wrap="none"/>
                <a:lstStyle/>
                <a:p>
                  <a:endParaRPr lang="en-US"/>
                </a:p>
              </p:txBody>
            </p:sp>
            <p:sp>
              <p:nvSpPr>
                <p:cNvPr id="59455" name="Line 274"/>
                <p:cNvSpPr>
                  <a:spLocks noChangeShapeType="1"/>
                </p:cNvSpPr>
                <p:nvPr/>
              </p:nvSpPr>
              <p:spPr bwMode="auto">
                <a:xfrm>
                  <a:off x="3335" y="3303"/>
                  <a:ext cx="0" cy="727"/>
                </a:xfrm>
                <a:prstGeom prst="line">
                  <a:avLst/>
                </a:prstGeom>
                <a:noFill/>
                <a:ln w="19050">
                  <a:solidFill>
                    <a:schemeClr val="tx1"/>
                  </a:solidFill>
                  <a:round/>
                  <a:headEnd/>
                  <a:tailEnd/>
                </a:ln>
              </p:spPr>
              <p:txBody>
                <a:bodyPr wrap="none"/>
                <a:lstStyle/>
                <a:p>
                  <a:endParaRPr lang="en-US"/>
                </a:p>
              </p:txBody>
            </p:sp>
            <p:sp>
              <p:nvSpPr>
                <p:cNvPr id="59456" name="Line 275"/>
                <p:cNvSpPr>
                  <a:spLocks noChangeShapeType="1"/>
                </p:cNvSpPr>
                <p:nvPr/>
              </p:nvSpPr>
              <p:spPr bwMode="auto">
                <a:xfrm flipV="1">
                  <a:off x="3130" y="3888"/>
                  <a:ext cx="205" cy="72"/>
                </a:xfrm>
                <a:prstGeom prst="line">
                  <a:avLst/>
                </a:prstGeom>
                <a:noFill/>
                <a:ln w="19050">
                  <a:solidFill>
                    <a:schemeClr val="tx1"/>
                  </a:solidFill>
                  <a:round/>
                  <a:headEnd/>
                  <a:tailEnd/>
                </a:ln>
              </p:spPr>
              <p:txBody>
                <a:bodyPr wrap="none"/>
                <a:lstStyle/>
                <a:p>
                  <a:endParaRPr lang="en-US"/>
                </a:p>
              </p:txBody>
            </p:sp>
            <p:sp>
              <p:nvSpPr>
                <p:cNvPr id="59457" name="Line 276"/>
                <p:cNvSpPr>
                  <a:spLocks noChangeShapeType="1"/>
                </p:cNvSpPr>
                <p:nvPr/>
              </p:nvSpPr>
              <p:spPr bwMode="auto">
                <a:xfrm flipH="1" flipV="1">
                  <a:off x="3335" y="3888"/>
                  <a:ext cx="205" cy="69"/>
                </a:xfrm>
                <a:prstGeom prst="line">
                  <a:avLst/>
                </a:prstGeom>
                <a:noFill/>
                <a:ln w="19050">
                  <a:solidFill>
                    <a:schemeClr val="tx1"/>
                  </a:solidFill>
                  <a:round/>
                  <a:headEnd/>
                  <a:tailEnd/>
                </a:ln>
              </p:spPr>
              <p:txBody>
                <a:bodyPr wrap="none"/>
                <a:lstStyle/>
                <a:p>
                  <a:endParaRPr lang="en-US"/>
                </a:p>
              </p:txBody>
            </p:sp>
            <p:sp>
              <p:nvSpPr>
                <p:cNvPr id="59458" name="Line 277"/>
                <p:cNvSpPr>
                  <a:spLocks noChangeShapeType="1"/>
                </p:cNvSpPr>
                <p:nvPr/>
              </p:nvSpPr>
              <p:spPr bwMode="auto">
                <a:xfrm>
                  <a:off x="3217" y="3668"/>
                  <a:ext cx="118" cy="55"/>
                </a:xfrm>
                <a:prstGeom prst="line">
                  <a:avLst/>
                </a:prstGeom>
                <a:noFill/>
                <a:ln w="19050">
                  <a:solidFill>
                    <a:schemeClr val="tx1"/>
                  </a:solidFill>
                  <a:round/>
                  <a:headEnd/>
                  <a:tailEnd/>
                </a:ln>
              </p:spPr>
              <p:txBody>
                <a:bodyPr wrap="none"/>
                <a:lstStyle/>
                <a:p>
                  <a:endParaRPr lang="en-US"/>
                </a:p>
              </p:txBody>
            </p:sp>
            <p:sp>
              <p:nvSpPr>
                <p:cNvPr id="59459" name="Line 278"/>
                <p:cNvSpPr>
                  <a:spLocks noChangeShapeType="1"/>
                </p:cNvSpPr>
                <p:nvPr/>
              </p:nvSpPr>
              <p:spPr bwMode="auto">
                <a:xfrm flipV="1">
                  <a:off x="3335" y="3668"/>
                  <a:ext cx="124" cy="55"/>
                </a:xfrm>
                <a:prstGeom prst="line">
                  <a:avLst/>
                </a:prstGeom>
                <a:noFill/>
                <a:ln w="19050">
                  <a:solidFill>
                    <a:schemeClr val="tx1"/>
                  </a:solidFill>
                  <a:round/>
                  <a:headEnd/>
                  <a:tailEnd/>
                </a:ln>
              </p:spPr>
              <p:txBody>
                <a:bodyPr wrap="none"/>
                <a:lstStyle/>
                <a:p>
                  <a:endParaRPr lang="en-US"/>
                </a:p>
              </p:txBody>
            </p:sp>
            <p:sp>
              <p:nvSpPr>
                <p:cNvPr id="59460" name="Line 279"/>
                <p:cNvSpPr>
                  <a:spLocks noChangeShapeType="1"/>
                </p:cNvSpPr>
                <p:nvPr/>
              </p:nvSpPr>
              <p:spPr bwMode="auto">
                <a:xfrm>
                  <a:off x="3178" y="3766"/>
                  <a:ext cx="152" cy="75"/>
                </a:xfrm>
                <a:prstGeom prst="line">
                  <a:avLst/>
                </a:prstGeom>
                <a:noFill/>
                <a:ln w="19050">
                  <a:solidFill>
                    <a:schemeClr val="tx1"/>
                  </a:solidFill>
                  <a:round/>
                  <a:headEnd/>
                  <a:tailEnd/>
                </a:ln>
              </p:spPr>
              <p:txBody>
                <a:bodyPr wrap="none"/>
                <a:lstStyle/>
                <a:p>
                  <a:endParaRPr lang="en-US"/>
                </a:p>
              </p:txBody>
            </p:sp>
            <p:sp>
              <p:nvSpPr>
                <p:cNvPr id="59461" name="Line 280"/>
                <p:cNvSpPr>
                  <a:spLocks noChangeShapeType="1"/>
                </p:cNvSpPr>
                <p:nvPr/>
              </p:nvSpPr>
              <p:spPr bwMode="auto">
                <a:xfrm flipV="1">
                  <a:off x="3335" y="3781"/>
                  <a:ext cx="153" cy="66"/>
                </a:xfrm>
                <a:prstGeom prst="line">
                  <a:avLst/>
                </a:prstGeom>
                <a:noFill/>
                <a:ln w="19050">
                  <a:solidFill>
                    <a:schemeClr val="tx1"/>
                  </a:solidFill>
                  <a:round/>
                  <a:headEnd/>
                  <a:tailEnd/>
                </a:ln>
              </p:spPr>
              <p:txBody>
                <a:bodyPr wrap="none"/>
                <a:lstStyle/>
                <a:p>
                  <a:endParaRPr lang="en-US"/>
                </a:p>
              </p:txBody>
            </p:sp>
            <p:sp>
              <p:nvSpPr>
                <p:cNvPr id="59462" name="Line 281"/>
                <p:cNvSpPr>
                  <a:spLocks noChangeShapeType="1"/>
                </p:cNvSpPr>
                <p:nvPr/>
              </p:nvSpPr>
              <p:spPr bwMode="auto">
                <a:xfrm flipV="1">
                  <a:off x="3335" y="3567"/>
                  <a:ext cx="78" cy="27"/>
                </a:xfrm>
                <a:prstGeom prst="line">
                  <a:avLst/>
                </a:prstGeom>
                <a:noFill/>
                <a:ln w="19050">
                  <a:solidFill>
                    <a:schemeClr val="tx1"/>
                  </a:solidFill>
                  <a:round/>
                  <a:headEnd/>
                  <a:tailEnd/>
                </a:ln>
              </p:spPr>
              <p:txBody>
                <a:bodyPr wrap="none"/>
                <a:lstStyle/>
                <a:p>
                  <a:endParaRPr lang="en-US"/>
                </a:p>
              </p:txBody>
            </p:sp>
            <p:sp>
              <p:nvSpPr>
                <p:cNvPr id="59463" name="Line 282"/>
                <p:cNvSpPr>
                  <a:spLocks noChangeShapeType="1"/>
                </p:cNvSpPr>
                <p:nvPr/>
              </p:nvSpPr>
              <p:spPr bwMode="auto">
                <a:xfrm flipV="1">
                  <a:off x="3335" y="3428"/>
                  <a:ext cx="49" cy="21"/>
                </a:xfrm>
                <a:prstGeom prst="line">
                  <a:avLst/>
                </a:prstGeom>
                <a:noFill/>
                <a:ln w="19050">
                  <a:solidFill>
                    <a:schemeClr val="tx1"/>
                  </a:solidFill>
                  <a:round/>
                  <a:headEnd/>
                  <a:tailEnd/>
                </a:ln>
              </p:spPr>
              <p:txBody>
                <a:bodyPr wrap="none"/>
                <a:lstStyle/>
                <a:p>
                  <a:endParaRPr lang="en-US"/>
                </a:p>
              </p:txBody>
            </p:sp>
            <p:sp>
              <p:nvSpPr>
                <p:cNvPr id="59464" name="Line 283"/>
                <p:cNvSpPr>
                  <a:spLocks noChangeShapeType="1"/>
                </p:cNvSpPr>
                <p:nvPr/>
              </p:nvSpPr>
              <p:spPr bwMode="auto">
                <a:xfrm>
                  <a:off x="3247" y="3558"/>
                  <a:ext cx="95" cy="36"/>
                </a:xfrm>
                <a:prstGeom prst="line">
                  <a:avLst/>
                </a:prstGeom>
                <a:noFill/>
                <a:ln w="19050">
                  <a:solidFill>
                    <a:schemeClr val="tx1"/>
                  </a:solidFill>
                  <a:round/>
                  <a:headEnd/>
                  <a:tailEnd/>
                </a:ln>
              </p:spPr>
              <p:txBody>
                <a:bodyPr wrap="none"/>
                <a:lstStyle/>
                <a:p>
                  <a:endParaRPr lang="en-US"/>
                </a:p>
              </p:txBody>
            </p:sp>
            <p:sp>
              <p:nvSpPr>
                <p:cNvPr id="59465" name="Line 284"/>
                <p:cNvSpPr>
                  <a:spLocks noChangeShapeType="1"/>
                </p:cNvSpPr>
                <p:nvPr/>
              </p:nvSpPr>
              <p:spPr bwMode="auto">
                <a:xfrm>
                  <a:off x="3289" y="3422"/>
                  <a:ext cx="55" cy="36"/>
                </a:xfrm>
                <a:prstGeom prst="line">
                  <a:avLst/>
                </a:prstGeom>
                <a:noFill/>
                <a:ln w="19050">
                  <a:solidFill>
                    <a:schemeClr val="tx1"/>
                  </a:solidFill>
                  <a:round/>
                  <a:headEnd/>
                  <a:tailEnd/>
                </a:ln>
              </p:spPr>
              <p:txBody>
                <a:bodyPr wrap="none"/>
                <a:lstStyle/>
                <a:p>
                  <a:endParaRPr lang="en-US"/>
                </a:p>
              </p:txBody>
            </p:sp>
          </p:grpSp>
          <p:pic>
            <p:nvPicPr>
              <p:cNvPr id="59449" name="Picture 269" descr="cell_tower_radiation copy"/>
              <p:cNvPicPr>
                <a:picLocks noChangeAspect="1" noChangeArrowheads="1"/>
              </p:cNvPicPr>
              <p:nvPr/>
            </p:nvPicPr>
            <p:blipFill>
              <a:blip r:embed="rId12" cstate="print"/>
              <a:srcRect/>
              <a:stretch>
                <a:fillRect/>
              </a:stretch>
            </p:blipFill>
            <p:spPr bwMode="auto">
              <a:xfrm>
                <a:off x="742" y="2409"/>
                <a:ext cx="576" cy="464"/>
              </a:xfrm>
              <a:prstGeom prst="rect">
                <a:avLst/>
              </a:prstGeom>
              <a:noFill/>
              <a:ln w="9525">
                <a:noFill/>
                <a:miter lim="800000"/>
                <a:headEnd/>
                <a:tailEnd/>
              </a:ln>
            </p:spPr>
          </p:pic>
          <p:sp>
            <p:nvSpPr>
              <p:cNvPr id="59450" name="Oval 270"/>
              <p:cNvSpPr>
                <a:spLocks noChangeArrowheads="1"/>
              </p:cNvSpPr>
              <p:nvPr/>
            </p:nvSpPr>
            <p:spPr bwMode="auto">
              <a:xfrm>
                <a:off x="986" y="2597"/>
                <a:ext cx="65" cy="67"/>
              </a:xfrm>
              <a:prstGeom prst="ellipse">
                <a:avLst/>
              </a:prstGeom>
              <a:solidFill>
                <a:schemeClr val="tx2"/>
              </a:solidFill>
              <a:ln w="9525">
                <a:solidFill>
                  <a:schemeClr val="tx1"/>
                </a:solidFill>
                <a:round/>
                <a:headEnd/>
                <a:tailEnd/>
              </a:ln>
            </p:spPr>
            <p:txBody>
              <a:bodyPr wrap="none" anchor="ctr"/>
              <a:lstStyle/>
              <a:p>
                <a:endParaRPr lang="en-US"/>
              </a:p>
            </p:txBody>
          </p:sp>
        </p:grpSp>
        <p:grpSp>
          <p:nvGrpSpPr>
            <p:cNvPr id="59414" name="Group 342"/>
            <p:cNvGrpSpPr>
              <a:grpSpLocks/>
            </p:cNvGrpSpPr>
            <p:nvPr/>
          </p:nvGrpSpPr>
          <p:grpSpPr bwMode="auto">
            <a:xfrm>
              <a:off x="3715" y="3159"/>
              <a:ext cx="337" cy="257"/>
              <a:chOff x="877" y="1008"/>
              <a:chExt cx="2747" cy="2591"/>
            </a:xfrm>
          </p:grpSpPr>
          <p:pic>
            <p:nvPicPr>
              <p:cNvPr id="59425" name="Picture 343" descr="antenna_stylized"/>
              <p:cNvPicPr>
                <a:picLocks noChangeAspect="1" noChangeArrowheads="1"/>
              </p:cNvPicPr>
              <p:nvPr/>
            </p:nvPicPr>
            <p:blipFill>
              <a:blip r:embed="rId13" cstate="print"/>
              <a:srcRect/>
              <a:stretch>
                <a:fillRect/>
              </a:stretch>
            </p:blipFill>
            <p:spPr bwMode="auto">
              <a:xfrm>
                <a:off x="877" y="1008"/>
                <a:ext cx="2725" cy="1421"/>
              </a:xfrm>
              <a:prstGeom prst="rect">
                <a:avLst/>
              </a:prstGeom>
              <a:noFill/>
              <a:ln w="9525">
                <a:noFill/>
                <a:miter lim="800000"/>
                <a:headEnd/>
                <a:tailEnd/>
              </a:ln>
            </p:spPr>
          </p:pic>
          <p:pic>
            <p:nvPicPr>
              <p:cNvPr id="59426" name="Picture 344" descr="laptop_keyboard"/>
              <p:cNvPicPr>
                <a:picLocks noChangeAspect="1" noChangeArrowheads="1"/>
              </p:cNvPicPr>
              <p:nvPr/>
            </p:nvPicPr>
            <p:blipFill>
              <a:blip r:embed="rId14" cstate="print"/>
              <a:srcRect/>
              <a:stretch>
                <a:fillRect/>
              </a:stretch>
            </p:blipFill>
            <p:spPr bwMode="auto">
              <a:xfrm rot="109064" flipH="1">
                <a:off x="1009" y="2586"/>
                <a:ext cx="2245" cy="1013"/>
              </a:xfrm>
              <a:prstGeom prst="rect">
                <a:avLst/>
              </a:prstGeom>
              <a:noFill/>
              <a:ln w="9525">
                <a:noFill/>
                <a:miter lim="800000"/>
                <a:headEnd/>
                <a:tailEnd/>
              </a:ln>
            </p:spPr>
          </p:pic>
          <p:sp>
            <p:nvSpPr>
              <p:cNvPr id="59427" name="Freeform 345"/>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59428" name="Picture 346" descr="screen"/>
              <p:cNvPicPr>
                <a:picLocks noChangeAspect="1" noChangeArrowheads="1"/>
              </p:cNvPicPr>
              <p:nvPr/>
            </p:nvPicPr>
            <p:blipFill>
              <a:blip r:embed="rId15" cstate="print"/>
              <a:srcRect/>
              <a:stretch>
                <a:fillRect/>
              </a:stretch>
            </p:blipFill>
            <p:spPr bwMode="auto">
              <a:xfrm>
                <a:off x="1842" y="1637"/>
                <a:ext cx="1642" cy="1203"/>
              </a:xfrm>
              <a:prstGeom prst="rect">
                <a:avLst/>
              </a:prstGeom>
              <a:noFill/>
              <a:ln w="9525">
                <a:noFill/>
                <a:miter lim="800000"/>
                <a:headEnd/>
                <a:tailEnd/>
              </a:ln>
            </p:spPr>
          </p:pic>
          <p:sp>
            <p:nvSpPr>
              <p:cNvPr id="59429" name="Freeform 347"/>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59430" name="Freeform 348"/>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59431" name="Freeform 349"/>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59432" name="Freeform 350"/>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59433" name="Freeform 351"/>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59434" name="Freeform 352"/>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59435" name="Group 353"/>
              <p:cNvGrpSpPr>
                <a:grpSpLocks/>
              </p:cNvGrpSpPr>
              <p:nvPr/>
            </p:nvGrpSpPr>
            <p:grpSpPr bwMode="auto">
              <a:xfrm>
                <a:off x="1709" y="3008"/>
                <a:ext cx="507" cy="234"/>
                <a:chOff x="1740" y="2642"/>
                <a:chExt cx="752" cy="327"/>
              </a:xfrm>
            </p:grpSpPr>
            <p:sp>
              <p:nvSpPr>
                <p:cNvPr id="59442" name="Freeform 3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59443" name="Freeform 3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59444" name="Freeform 3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59445" name="Freeform 3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59446" name="Freeform 3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59447" name="Freeform 3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59436" name="Freeform 360"/>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59437" name="Freeform 361"/>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9438" name="Freeform 362"/>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59439" name="Freeform 363"/>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59440" name="Freeform 364"/>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59441" name="Freeform 365"/>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59415" name="Group 237"/>
            <p:cNvGrpSpPr>
              <a:grpSpLocks/>
            </p:cNvGrpSpPr>
            <p:nvPr/>
          </p:nvGrpSpPr>
          <p:grpSpPr bwMode="auto">
            <a:xfrm>
              <a:off x="4377" y="3439"/>
              <a:ext cx="246" cy="107"/>
              <a:chOff x="4650" y="1129"/>
              <a:chExt cx="246" cy="95"/>
            </a:xfrm>
          </p:grpSpPr>
          <p:sp>
            <p:nvSpPr>
              <p:cNvPr id="5941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5941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5941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59420" name="Group 241"/>
              <p:cNvGrpSpPr>
                <a:grpSpLocks/>
              </p:cNvGrpSpPr>
              <p:nvPr/>
            </p:nvGrpSpPr>
            <p:grpSpPr bwMode="auto">
              <a:xfrm>
                <a:off x="4699" y="1145"/>
                <a:ext cx="138" cy="29"/>
                <a:chOff x="2468" y="1332"/>
                <a:chExt cx="310" cy="60"/>
              </a:xfrm>
            </p:grpSpPr>
            <p:sp>
              <p:nvSpPr>
                <p:cNvPr id="59423" name="Freeform 2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59424" name="Freeform 2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59421" name="Line 24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59422" name="Line 24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sp>
          <p:nvSpPr>
            <p:cNvPr id="59416" name="Line 444"/>
            <p:cNvSpPr>
              <a:spLocks noChangeShapeType="1"/>
            </p:cNvSpPr>
            <p:nvPr/>
          </p:nvSpPr>
          <p:spPr bwMode="auto">
            <a:xfrm>
              <a:off x="4514" y="3542"/>
              <a:ext cx="0" cy="238"/>
            </a:xfrm>
            <a:prstGeom prst="line">
              <a:avLst/>
            </a:prstGeom>
            <a:noFill/>
            <a:ln w="9525">
              <a:solidFill>
                <a:schemeClr val="tx1"/>
              </a:solidFill>
              <a:round/>
              <a:headEnd/>
              <a:tailEnd/>
            </a:ln>
          </p:spPr>
          <p:txBody>
            <a:bodyPr/>
            <a:lstStyle/>
            <a:p>
              <a:endParaRPr lang="en-US"/>
            </a:p>
          </p:txBody>
        </p:sp>
      </p:grpSp>
      <p:sp>
        <p:nvSpPr>
          <p:cNvPr id="59406" name="Text Box 446"/>
          <p:cNvSpPr txBox="1">
            <a:spLocks noChangeArrowheads="1"/>
          </p:cNvSpPr>
          <p:nvPr/>
        </p:nvSpPr>
        <p:spPr bwMode="auto">
          <a:xfrm>
            <a:off x="2044700" y="5186363"/>
            <a:ext cx="1212850" cy="366712"/>
          </a:xfrm>
          <a:prstGeom prst="rect">
            <a:avLst/>
          </a:prstGeom>
          <a:noFill/>
          <a:ln w="9525">
            <a:noFill/>
            <a:miter lim="800000"/>
            <a:headEnd/>
            <a:tailEnd/>
          </a:ln>
        </p:spPr>
        <p:txBody>
          <a:bodyPr wrap="none">
            <a:spAutoFit/>
          </a:bodyPr>
          <a:lstStyle/>
          <a:p>
            <a:r>
              <a:rPr lang="en-US" sz="1800" i="1"/>
              <a:t>to Internet</a:t>
            </a:r>
          </a:p>
        </p:txBody>
      </p:sp>
      <p:sp>
        <p:nvSpPr>
          <p:cNvPr id="59407" name="Text Box 447"/>
          <p:cNvSpPr txBox="1">
            <a:spLocks noChangeArrowheads="1"/>
          </p:cNvSpPr>
          <p:nvPr/>
        </p:nvSpPr>
        <p:spPr bwMode="auto">
          <a:xfrm>
            <a:off x="6711950" y="5884863"/>
            <a:ext cx="1212850" cy="366712"/>
          </a:xfrm>
          <a:prstGeom prst="rect">
            <a:avLst/>
          </a:prstGeom>
          <a:noFill/>
          <a:ln w="9525">
            <a:noFill/>
            <a:miter lim="800000"/>
            <a:headEnd/>
            <a:tailEnd/>
          </a:ln>
        </p:spPr>
        <p:txBody>
          <a:bodyPr wrap="none">
            <a:spAutoFit/>
          </a:bodyPr>
          <a:lstStyle/>
          <a:p>
            <a:r>
              <a:rPr lang="en-US" sz="1800" i="1"/>
              <a:t>to Internet</a:t>
            </a:r>
          </a:p>
        </p:txBody>
      </p:sp>
      <p:sp>
        <p:nvSpPr>
          <p:cNvPr id="59408" name="Slide Number Placeholder 3"/>
          <p:cNvSpPr>
            <a:spLocks noGrp="1"/>
          </p:cNvSpPr>
          <p:nvPr>
            <p:ph type="sldNum" sz="quarter" idx="12"/>
          </p:nvPr>
        </p:nvSpPr>
        <p:spPr>
          <a:noFill/>
        </p:spPr>
        <p:txBody>
          <a:bodyPr/>
          <a:lstStyle/>
          <a:p>
            <a:r>
              <a:rPr lang="en-US"/>
              <a:t>1-</a:t>
            </a:r>
            <a:fld id="{451BEF7B-F271-4515-8C11-0034EB903AB7}" type="slidenum">
              <a:rPr lang="en-US"/>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24</a:t>
            </a:fld>
            <a:endParaRPr lang="en-US"/>
          </a:p>
        </p:txBody>
      </p:sp>
      <p:sp>
        <p:nvSpPr>
          <p:cNvPr id="4" name="TextBox 3"/>
          <p:cNvSpPr txBox="1"/>
          <p:nvPr/>
        </p:nvSpPr>
        <p:spPr>
          <a:xfrm>
            <a:off x="1471961" y="925551"/>
            <a:ext cx="7000527" cy="4955203"/>
          </a:xfrm>
          <a:prstGeom prst="rect">
            <a:avLst/>
          </a:prstGeom>
          <a:noFill/>
        </p:spPr>
        <p:txBody>
          <a:bodyPr wrap="square" rtlCol="0">
            <a:spAutoFit/>
          </a:bodyPr>
          <a:lstStyle/>
          <a:p>
            <a:pPr algn="just"/>
            <a:endParaRPr lang="en-US" sz="1400" dirty="0" smtClean="0"/>
          </a:p>
          <a:p>
            <a:pPr algn="just"/>
            <a:r>
              <a:rPr lang="en-US" sz="3600" kern="0" dirty="0">
                <a:solidFill>
                  <a:srgbClr val="000099"/>
                </a:solidFill>
                <a:latin typeface="Gill Sans MT"/>
              </a:rPr>
              <a:t>Wireless access networks</a:t>
            </a:r>
            <a:endParaRPr lang="en-US" sz="1400" dirty="0"/>
          </a:p>
          <a:p>
            <a:pPr algn="just"/>
            <a:endParaRPr lang="en-US" sz="1400" dirty="0" smtClean="0"/>
          </a:p>
          <a:p>
            <a:pPr algn="just"/>
            <a:endParaRPr lang="en-US" sz="1400" dirty="0"/>
          </a:p>
          <a:p>
            <a:pPr algn="just"/>
            <a:r>
              <a:rPr lang="en-US" sz="1400" dirty="0" smtClean="0"/>
              <a:t>Increasingly</a:t>
            </a:r>
            <a:r>
              <a:rPr lang="en-US" sz="1400" dirty="0"/>
              <a:t>, devices such as iPhones, BlackBerrys, and Android devices are being used to send email, surf the Web, Tweet, and download music while on the run. These devices employ the same wireless infrastructure used for cellular telephony to send/receive packets through a base station that is operated by the cellular </a:t>
            </a:r>
            <a:r>
              <a:rPr lang="en-US" sz="1400" dirty="0" smtClean="0"/>
              <a:t>network </a:t>
            </a:r>
            <a:r>
              <a:rPr lang="en-US" sz="1400" dirty="0"/>
              <a:t>provider</a:t>
            </a:r>
            <a:r>
              <a:rPr lang="en-US" sz="1400" dirty="0" smtClean="0"/>
              <a:t>.</a:t>
            </a:r>
          </a:p>
          <a:p>
            <a:pPr algn="just"/>
            <a:endParaRPr lang="en-US" sz="1400" dirty="0" smtClean="0"/>
          </a:p>
          <a:p>
            <a:pPr algn="just"/>
            <a:r>
              <a:rPr lang="en-US" sz="1400" dirty="0" smtClean="0"/>
              <a:t> </a:t>
            </a:r>
            <a:r>
              <a:rPr lang="en-US" sz="1400" dirty="0"/>
              <a:t>Unlike </a:t>
            </a:r>
            <a:r>
              <a:rPr lang="en-US" sz="1400" dirty="0" err="1"/>
              <a:t>WiFi</a:t>
            </a:r>
            <a:r>
              <a:rPr lang="en-US" sz="1400" dirty="0"/>
              <a:t>, a user need only be within a few tens of kilometers (as opposed to a few tens of meters) of the base station. Telecommunications companies have made enormous investments in so-called third-generation (3G) wireless, which provides packet-switched wide-area wireless Internet access at speeds in excess of 1 Mbps. But even higher-speed wide-area access technologies—a fourth-generation (4G) of wide-area wireless networks—are already being deployed</a:t>
            </a:r>
            <a:r>
              <a:rPr lang="en-US" sz="1400" dirty="0" smtClean="0"/>
              <a:t>.</a:t>
            </a:r>
          </a:p>
          <a:p>
            <a:pPr algn="just"/>
            <a:endParaRPr lang="en-US" sz="1400" dirty="0" smtClean="0"/>
          </a:p>
          <a:p>
            <a:pPr algn="just"/>
            <a:r>
              <a:rPr lang="en-US" sz="1400" dirty="0" smtClean="0"/>
              <a:t> </a:t>
            </a:r>
            <a:r>
              <a:rPr lang="en-US" sz="1400" dirty="0"/>
              <a:t>LTE ( for “Long-Term Evolution”—a candidate for Bad Acronym of the Year Award) has its roots in 3G technology, and can potentially achieve rates in excess of 10 Mbps. </a:t>
            </a:r>
            <a:endParaRPr lang="en-US" sz="1400" dirty="0" smtClean="0"/>
          </a:p>
          <a:p>
            <a:pPr algn="just"/>
            <a:r>
              <a:rPr lang="en-US" sz="1400" dirty="0" smtClean="0"/>
              <a:t>LTE </a:t>
            </a:r>
            <a:r>
              <a:rPr lang="en-US" sz="1400" dirty="0"/>
              <a:t>downstream rates of many tens of Mbps have been reported in commercial deployments. </a:t>
            </a:r>
            <a:endParaRPr lang="en-IN" sz="1400" dirty="0"/>
          </a:p>
        </p:txBody>
      </p:sp>
    </p:spTree>
    <p:extLst>
      <p:ext uri="{BB962C8B-B14F-4D97-AF65-F5344CB8AC3E}">
        <p14:creationId xmlns:p14="http://schemas.microsoft.com/office/powerpoint/2010/main" val="2582646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1" name="Group 219"/>
          <p:cNvGrpSpPr>
            <a:grpSpLocks/>
          </p:cNvGrpSpPr>
          <p:nvPr/>
        </p:nvGrpSpPr>
        <p:grpSpPr bwMode="auto">
          <a:xfrm>
            <a:off x="5281613" y="2803525"/>
            <a:ext cx="409575" cy="565150"/>
            <a:chOff x="375561" y="297711"/>
            <a:chExt cx="1252683" cy="2142487"/>
          </a:xfrm>
        </p:grpSpPr>
        <p:sp>
          <p:nvSpPr>
            <p:cNvPr id="221" name="Freeform 220"/>
            <p:cNvSpPr/>
            <p:nvPr/>
          </p:nvSpPr>
          <p:spPr>
            <a:xfrm>
              <a:off x="375561" y="297711"/>
              <a:ext cx="971072" cy="2136471"/>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 name="Freeform 221"/>
            <p:cNvSpPr/>
            <p:nvPr/>
          </p:nvSpPr>
          <p:spPr>
            <a:xfrm>
              <a:off x="375561" y="309747"/>
              <a:ext cx="1247826" cy="77033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 name="Rectangle 222"/>
            <p:cNvSpPr/>
            <p:nvPr/>
          </p:nvSpPr>
          <p:spPr>
            <a:xfrm>
              <a:off x="1332065" y="1080080"/>
              <a:ext cx="296179" cy="1360118"/>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grpSp>
      <p:sp>
        <p:nvSpPr>
          <p:cNvPr id="61442" name="Title 50"/>
          <p:cNvSpPr>
            <a:spLocks noGrp="1"/>
          </p:cNvSpPr>
          <p:nvPr>
            <p:ph type="title" idx="4294967295"/>
          </p:nvPr>
        </p:nvSpPr>
        <p:spPr>
          <a:xfrm>
            <a:off x="290513" y="198438"/>
            <a:ext cx="8321675" cy="765175"/>
          </a:xfrm>
        </p:spPr>
        <p:txBody>
          <a:bodyPr/>
          <a:lstStyle/>
          <a:p>
            <a:pPr eaLnBrk="1" hangingPunct="1"/>
            <a:r>
              <a:rPr lang="en-US" sz="4000" smtClean="0">
                <a:ea typeface="ＭＳ Ｐゴシック" pitchFamily="34" charset="-128"/>
              </a:rPr>
              <a:t>Host: sends </a:t>
            </a:r>
            <a:r>
              <a:rPr lang="en-US" sz="4000" i="1" smtClean="0">
                <a:ea typeface="ＭＳ Ｐゴシック" pitchFamily="34" charset="-128"/>
              </a:rPr>
              <a:t>packets</a:t>
            </a:r>
            <a:r>
              <a:rPr lang="en-US" sz="4000" smtClean="0">
                <a:ea typeface="ＭＳ Ｐゴシック" pitchFamily="34" charset="-128"/>
              </a:rPr>
              <a:t> of data</a:t>
            </a:r>
          </a:p>
        </p:txBody>
      </p:sp>
      <p:sp>
        <p:nvSpPr>
          <p:cNvPr id="243750" name="Content Placeholder 52"/>
          <p:cNvSpPr>
            <a:spLocks noGrp="1"/>
          </p:cNvSpPr>
          <p:nvPr>
            <p:ph idx="4294967295"/>
          </p:nvPr>
        </p:nvSpPr>
        <p:spPr>
          <a:xfrm>
            <a:off x="428625" y="1296988"/>
            <a:ext cx="3775075" cy="3425825"/>
          </a:xfrm>
        </p:spPr>
        <p:txBody>
          <a:bodyPr/>
          <a:lstStyle/>
          <a:p>
            <a:pPr marL="0" indent="0" eaLnBrk="1" hangingPunct="1">
              <a:buFont typeface="Wingdings" pitchFamily="2" charset="2"/>
              <a:buNone/>
              <a:defRPr/>
            </a:pPr>
            <a:r>
              <a:rPr lang="en-US" sz="2400" dirty="0" smtClean="0">
                <a:ea typeface="+mn-ea"/>
              </a:rPr>
              <a:t>host sending function:</a:t>
            </a:r>
          </a:p>
          <a:p>
            <a:pPr eaLnBrk="1" hangingPunct="1">
              <a:defRPr/>
            </a:pPr>
            <a:r>
              <a:rPr lang="en-US" sz="2400" dirty="0" smtClean="0">
                <a:ea typeface="+mn-ea"/>
              </a:rPr>
              <a:t>takes application message</a:t>
            </a:r>
          </a:p>
          <a:p>
            <a:pPr eaLnBrk="1" hangingPunct="1">
              <a:defRPr/>
            </a:pPr>
            <a:r>
              <a:rPr lang="en-US" sz="2400" dirty="0" smtClean="0">
                <a:ea typeface="+mn-ea"/>
              </a:rPr>
              <a:t>breaks into smaller chunks, known as </a:t>
            </a:r>
            <a:r>
              <a:rPr lang="en-US" sz="2400" i="1" dirty="0" smtClean="0">
                <a:solidFill>
                  <a:srgbClr val="C00000"/>
                </a:solidFill>
                <a:ea typeface="+mn-ea"/>
              </a:rPr>
              <a:t>packets</a:t>
            </a:r>
            <a:r>
              <a:rPr lang="en-US" sz="2400" dirty="0" smtClean="0">
                <a:ea typeface="+mn-ea"/>
              </a:rPr>
              <a:t>, of length </a:t>
            </a:r>
            <a:r>
              <a:rPr lang="en-US" sz="2400" i="1" dirty="0" smtClean="0">
                <a:solidFill>
                  <a:srgbClr val="C00000"/>
                </a:solidFill>
                <a:ea typeface="+mn-ea"/>
              </a:rPr>
              <a:t>L</a:t>
            </a:r>
            <a:r>
              <a:rPr lang="en-US" sz="2400" dirty="0" smtClean="0">
                <a:ea typeface="+mn-ea"/>
              </a:rPr>
              <a:t> bits</a:t>
            </a:r>
          </a:p>
          <a:p>
            <a:pPr eaLnBrk="1" hangingPunct="1">
              <a:defRPr/>
            </a:pPr>
            <a:r>
              <a:rPr lang="en-US" sz="2400" dirty="0" smtClean="0">
                <a:ea typeface="+mn-ea"/>
              </a:rPr>
              <a:t>transmits packet into access network at </a:t>
            </a:r>
            <a:r>
              <a:rPr lang="en-US" sz="2400" i="1" dirty="0" smtClean="0">
                <a:solidFill>
                  <a:srgbClr val="C00000"/>
                </a:solidFill>
                <a:ea typeface="+mn-ea"/>
              </a:rPr>
              <a:t>transmission rate R</a:t>
            </a:r>
          </a:p>
          <a:p>
            <a:pPr lvl="1" eaLnBrk="1" hangingPunct="1">
              <a:defRPr/>
            </a:pPr>
            <a:r>
              <a:rPr lang="en-US" dirty="0" smtClean="0"/>
              <a:t>link transmission rate, a.k.a. link </a:t>
            </a:r>
            <a:r>
              <a:rPr lang="en-US" i="1" dirty="0" smtClean="0">
                <a:solidFill>
                  <a:srgbClr val="C00000"/>
                </a:solidFill>
              </a:rPr>
              <a:t>capacity, aka link bandwidth</a:t>
            </a:r>
          </a:p>
        </p:txBody>
      </p:sp>
      <p:sp>
        <p:nvSpPr>
          <p:cNvPr id="61444" name="Line 305"/>
          <p:cNvSpPr>
            <a:spLocks noChangeShapeType="1"/>
          </p:cNvSpPr>
          <p:nvPr/>
        </p:nvSpPr>
        <p:spPr bwMode="auto">
          <a:xfrm>
            <a:off x="5705475" y="3727450"/>
            <a:ext cx="2454275" cy="0"/>
          </a:xfrm>
          <a:prstGeom prst="line">
            <a:avLst/>
          </a:prstGeom>
          <a:noFill/>
          <a:ln w="28575">
            <a:solidFill>
              <a:schemeClr val="tx1"/>
            </a:solidFill>
            <a:round/>
            <a:headEnd/>
            <a:tailEnd/>
          </a:ln>
        </p:spPr>
        <p:txBody>
          <a:bodyPr/>
          <a:lstStyle/>
          <a:p>
            <a:endParaRPr lang="en-US"/>
          </a:p>
        </p:txBody>
      </p:sp>
      <p:pic>
        <p:nvPicPr>
          <p:cNvPr id="61445" name="Picture 394" descr="underline_base"/>
          <p:cNvPicPr>
            <a:picLocks noChangeArrowheads="1"/>
          </p:cNvPicPr>
          <p:nvPr/>
        </p:nvPicPr>
        <p:blipFill>
          <a:blip r:embed="rId2" cstate="print"/>
          <a:srcRect/>
          <a:stretch>
            <a:fillRect/>
          </a:stretch>
        </p:blipFill>
        <p:spPr bwMode="auto">
          <a:xfrm>
            <a:off x="327025" y="822325"/>
            <a:ext cx="7769225" cy="173038"/>
          </a:xfrm>
          <a:prstGeom prst="rect">
            <a:avLst/>
          </a:prstGeom>
          <a:noFill/>
          <a:ln w="9525">
            <a:noFill/>
            <a:miter lim="800000"/>
            <a:headEnd/>
            <a:tailEnd/>
          </a:ln>
        </p:spPr>
      </p:pic>
      <p:grpSp>
        <p:nvGrpSpPr>
          <p:cNvPr id="61446" name="Group 51"/>
          <p:cNvGrpSpPr>
            <a:grpSpLocks/>
          </p:cNvGrpSpPr>
          <p:nvPr/>
        </p:nvGrpSpPr>
        <p:grpSpPr bwMode="auto">
          <a:xfrm>
            <a:off x="7883525" y="3427413"/>
            <a:ext cx="1052513" cy="355600"/>
            <a:chOff x="4410" y="1365"/>
            <a:chExt cx="663" cy="224"/>
          </a:xfrm>
        </p:grpSpPr>
        <p:sp>
          <p:nvSpPr>
            <p:cNvPr id="61471" name="Rectangle 52"/>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p>
              <a:endParaRPr lang="en-US">
                <a:solidFill>
                  <a:srgbClr val="000000"/>
                </a:solidFill>
              </a:endParaRPr>
            </a:p>
          </p:txBody>
        </p:sp>
        <p:sp>
          <p:nvSpPr>
            <p:cNvPr id="61472" name="AutoShape 53"/>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p>
              <a:endParaRPr lang="en-US">
                <a:solidFill>
                  <a:srgbClr val="000000"/>
                </a:solidFill>
              </a:endParaRPr>
            </a:p>
          </p:txBody>
        </p:sp>
        <p:sp>
          <p:nvSpPr>
            <p:cNvPr id="61473" name="Freeform 54"/>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US"/>
            </a:p>
          </p:txBody>
        </p:sp>
        <p:sp>
          <p:nvSpPr>
            <p:cNvPr id="61474" name="Freeform 55"/>
            <p:cNvSpPr>
              <a:spLocks/>
            </p:cNvSpPr>
            <p:nvPr/>
          </p:nvSpPr>
          <p:spPr bwMode="auto">
            <a:xfrm>
              <a:off x="4475" y="1395"/>
              <a:ext cx="506" cy="80"/>
            </a:xfrm>
            <a:custGeom>
              <a:avLst/>
              <a:gdLst>
                <a:gd name="T0" fmla="*/ 0 w 280"/>
                <a:gd name="T1" fmla="*/ 693 h 63"/>
                <a:gd name="T2" fmla="*/ 13798 w 280"/>
                <a:gd name="T3" fmla="*/ 674 h 63"/>
                <a:gd name="T4" fmla="*/ 81432 w 280"/>
                <a:gd name="T5" fmla="*/ 0 h 63"/>
                <a:gd name="T6" fmla="*/ 103965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p:spPr>
          <p:txBody>
            <a:bodyPr wrap="none"/>
            <a:lstStyle/>
            <a:p>
              <a:endParaRPr lang="en-US"/>
            </a:p>
          </p:txBody>
        </p:sp>
        <p:sp>
          <p:nvSpPr>
            <p:cNvPr id="61475" name="Freeform 56"/>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p:spPr>
          <p:txBody>
            <a:bodyPr wrap="none"/>
            <a:lstStyle/>
            <a:p>
              <a:endParaRPr lang="en-US"/>
            </a:p>
          </p:txBody>
        </p:sp>
      </p:grpSp>
      <p:sp>
        <p:nvSpPr>
          <p:cNvPr id="61447" name="TextBox 1"/>
          <p:cNvSpPr txBox="1">
            <a:spLocks noChangeArrowheads="1"/>
          </p:cNvSpPr>
          <p:nvPr/>
        </p:nvSpPr>
        <p:spPr bwMode="auto">
          <a:xfrm>
            <a:off x="5756275" y="3759200"/>
            <a:ext cx="2646363" cy="368300"/>
          </a:xfrm>
          <a:prstGeom prst="rect">
            <a:avLst/>
          </a:prstGeom>
          <a:noFill/>
          <a:ln w="9525">
            <a:noFill/>
            <a:miter lim="800000"/>
            <a:headEnd/>
            <a:tailEnd/>
          </a:ln>
        </p:spPr>
        <p:txBody>
          <a:bodyPr wrap="none">
            <a:spAutoFit/>
          </a:bodyPr>
          <a:lstStyle/>
          <a:p>
            <a:r>
              <a:rPr lang="en-US" sz="1800" i="1"/>
              <a:t>R: </a:t>
            </a:r>
            <a:r>
              <a:rPr lang="en-US" sz="1800"/>
              <a:t>link transmission rate</a:t>
            </a:r>
          </a:p>
        </p:txBody>
      </p:sp>
      <p:grpSp>
        <p:nvGrpSpPr>
          <p:cNvPr id="61448" name="Group 201"/>
          <p:cNvGrpSpPr>
            <a:grpSpLocks/>
          </p:cNvGrpSpPr>
          <p:nvPr/>
        </p:nvGrpSpPr>
        <p:grpSpPr bwMode="auto">
          <a:xfrm>
            <a:off x="5033963" y="2809875"/>
            <a:ext cx="409575" cy="565150"/>
            <a:chOff x="375561" y="297711"/>
            <a:chExt cx="1252683" cy="2138362"/>
          </a:xfrm>
        </p:grpSpPr>
        <p:sp>
          <p:nvSpPr>
            <p:cNvPr id="203" name="Freeform 202"/>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 name="Freeform 203"/>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 name="Rectangle 204"/>
            <p:cNvSpPr/>
            <p:nvPr/>
          </p:nvSpPr>
          <p:spPr>
            <a:xfrm>
              <a:off x="1332065" y="1066560"/>
              <a:ext cx="296179" cy="1363508"/>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grpSp>
      <p:sp>
        <p:nvSpPr>
          <p:cNvPr id="61449" name="TextBox 205"/>
          <p:cNvSpPr txBox="1">
            <a:spLocks noChangeArrowheads="1"/>
          </p:cNvSpPr>
          <p:nvPr/>
        </p:nvSpPr>
        <p:spPr bwMode="auto">
          <a:xfrm>
            <a:off x="4791075" y="3986213"/>
            <a:ext cx="668338" cy="400050"/>
          </a:xfrm>
          <a:prstGeom prst="rect">
            <a:avLst/>
          </a:prstGeom>
          <a:noFill/>
          <a:ln w="9525">
            <a:noFill/>
            <a:miter lim="800000"/>
            <a:headEnd/>
            <a:tailEnd/>
          </a:ln>
        </p:spPr>
        <p:txBody>
          <a:bodyPr wrap="none">
            <a:spAutoFit/>
          </a:bodyPr>
          <a:lstStyle/>
          <a:p>
            <a:r>
              <a:rPr lang="en-US" sz="2000"/>
              <a:t>host</a:t>
            </a:r>
          </a:p>
        </p:txBody>
      </p:sp>
      <p:grpSp>
        <p:nvGrpSpPr>
          <p:cNvPr id="61450" name="Group 206"/>
          <p:cNvGrpSpPr>
            <a:grpSpLocks/>
          </p:cNvGrpSpPr>
          <p:nvPr/>
        </p:nvGrpSpPr>
        <p:grpSpPr bwMode="auto">
          <a:xfrm>
            <a:off x="4559300" y="3535363"/>
            <a:ext cx="1295400" cy="506412"/>
            <a:chOff x="1816230" y="6118900"/>
            <a:chExt cx="1843339" cy="739100"/>
          </a:xfrm>
        </p:grpSpPr>
        <p:pic>
          <p:nvPicPr>
            <p:cNvPr id="61466" name="Picture 8"/>
            <p:cNvPicPr>
              <a:picLocks noChangeAspect="1" noChangeArrowheads="1"/>
            </p:cNvPicPr>
            <p:nvPr/>
          </p:nvPicPr>
          <p:blipFill>
            <a:blip r:embed="rId3" cstate="print"/>
            <a:srcRect/>
            <a:stretch>
              <a:fillRect/>
            </a:stretch>
          </p:blipFill>
          <p:spPr bwMode="auto">
            <a:xfrm>
              <a:off x="1816230" y="6142069"/>
              <a:ext cx="1843339" cy="715931"/>
            </a:xfrm>
            <a:prstGeom prst="rect">
              <a:avLst/>
            </a:prstGeom>
            <a:noFill/>
            <a:ln w="9525">
              <a:noFill/>
              <a:miter lim="800000"/>
              <a:headEnd/>
              <a:tailEnd/>
            </a:ln>
          </p:spPr>
        </p:pic>
        <p:sp>
          <p:nvSpPr>
            <p:cNvPr id="209" name="Rectangle 208"/>
            <p:cNvSpPr/>
            <p:nvPr/>
          </p:nvSpPr>
          <p:spPr>
            <a:xfrm rot="1049095">
              <a:off x="1947252" y="6118900"/>
              <a:ext cx="1651325" cy="463386"/>
            </a:xfrm>
            <a:prstGeom prst="rect">
              <a:avLst/>
            </a:prstGeom>
            <a:gradFill>
              <a:gsLst>
                <a:gs pos="0">
                  <a:schemeClr val="bg1"/>
                </a:gs>
                <a:gs pos="50000">
                  <a:schemeClr val="bg1">
                    <a:alpha val="48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grpSp>
      <p:grpSp>
        <p:nvGrpSpPr>
          <p:cNvPr id="61451" name="Group 209"/>
          <p:cNvGrpSpPr>
            <a:grpSpLocks/>
          </p:cNvGrpSpPr>
          <p:nvPr/>
        </p:nvGrpSpPr>
        <p:grpSpPr bwMode="auto">
          <a:xfrm>
            <a:off x="4699000" y="1919288"/>
            <a:ext cx="1409700" cy="877887"/>
            <a:chOff x="2387973" y="4309243"/>
            <a:chExt cx="1771787" cy="1282262"/>
          </a:xfrm>
        </p:grpSpPr>
        <p:pic>
          <p:nvPicPr>
            <p:cNvPr id="61464" name="Picture 9"/>
            <p:cNvPicPr>
              <a:picLocks noChangeAspect="1" noChangeArrowheads="1"/>
            </p:cNvPicPr>
            <p:nvPr/>
          </p:nvPicPr>
          <p:blipFill>
            <a:blip r:embed="rId4" cstate="print"/>
            <a:srcRect/>
            <a:stretch>
              <a:fillRect/>
            </a:stretch>
          </p:blipFill>
          <p:spPr bwMode="auto">
            <a:xfrm>
              <a:off x="2583508" y="4309243"/>
              <a:ext cx="1284945" cy="1282262"/>
            </a:xfrm>
            <a:prstGeom prst="rect">
              <a:avLst/>
            </a:prstGeom>
            <a:noFill/>
            <a:ln w="9525">
              <a:noFill/>
              <a:miter lim="800000"/>
              <a:headEnd/>
              <a:tailEnd/>
            </a:ln>
          </p:spPr>
        </p:pic>
        <p:sp>
          <p:nvSpPr>
            <p:cNvPr id="212" name="Rectangle 211"/>
            <p:cNvSpPr/>
            <p:nvPr/>
          </p:nvSpPr>
          <p:spPr>
            <a:xfrm rot="11601822">
              <a:off x="2387973" y="5127757"/>
              <a:ext cx="1771787" cy="424330"/>
            </a:xfrm>
            <a:prstGeom prst="rect">
              <a:avLst/>
            </a:prstGeom>
            <a:gradFill>
              <a:gsLst>
                <a:gs pos="0">
                  <a:schemeClr val="bg1"/>
                </a:gs>
                <a:gs pos="50000">
                  <a:schemeClr val="bg1">
                    <a:alpha val="48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grpSp>
      <p:sp>
        <p:nvSpPr>
          <p:cNvPr id="61452" name="TextBox 215"/>
          <p:cNvSpPr txBox="1">
            <a:spLocks noChangeArrowheads="1"/>
          </p:cNvSpPr>
          <p:nvPr/>
        </p:nvSpPr>
        <p:spPr bwMode="auto">
          <a:xfrm>
            <a:off x="5448300" y="3341688"/>
            <a:ext cx="288925" cy="338137"/>
          </a:xfrm>
          <a:prstGeom prst="rect">
            <a:avLst/>
          </a:prstGeom>
          <a:noFill/>
          <a:ln w="9525">
            <a:noFill/>
            <a:miter lim="800000"/>
            <a:headEnd/>
            <a:tailEnd/>
          </a:ln>
        </p:spPr>
        <p:txBody>
          <a:bodyPr wrap="none">
            <a:spAutoFit/>
          </a:bodyPr>
          <a:lstStyle/>
          <a:p>
            <a:r>
              <a:rPr lang="en-US" sz="1600"/>
              <a:t>1</a:t>
            </a:r>
          </a:p>
        </p:txBody>
      </p:sp>
      <p:sp>
        <p:nvSpPr>
          <p:cNvPr id="61453" name="TextBox 216"/>
          <p:cNvSpPr txBox="1">
            <a:spLocks noChangeArrowheads="1"/>
          </p:cNvSpPr>
          <p:nvPr/>
        </p:nvSpPr>
        <p:spPr bwMode="auto">
          <a:xfrm>
            <a:off x="5207000" y="3349625"/>
            <a:ext cx="288925" cy="338138"/>
          </a:xfrm>
          <a:prstGeom prst="rect">
            <a:avLst/>
          </a:prstGeom>
          <a:noFill/>
          <a:ln w="9525">
            <a:noFill/>
            <a:miter lim="800000"/>
            <a:headEnd/>
            <a:tailEnd/>
          </a:ln>
        </p:spPr>
        <p:txBody>
          <a:bodyPr wrap="none">
            <a:spAutoFit/>
          </a:bodyPr>
          <a:lstStyle/>
          <a:p>
            <a:r>
              <a:rPr lang="en-US" sz="1600"/>
              <a:t>2</a:t>
            </a:r>
          </a:p>
        </p:txBody>
      </p:sp>
      <p:cxnSp>
        <p:nvCxnSpPr>
          <p:cNvPr id="61454" name="Straight Connector 3"/>
          <p:cNvCxnSpPr>
            <a:cxnSpLocks noChangeShapeType="1"/>
          </p:cNvCxnSpPr>
          <p:nvPr/>
        </p:nvCxnSpPr>
        <p:spPr bwMode="auto">
          <a:xfrm flipV="1">
            <a:off x="5697538" y="2363788"/>
            <a:ext cx="1225550" cy="565150"/>
          </a:xfrm>
          <a:prstGeom prst="line">
            <a:avLst/>
          </a:prstGeom>
          <a:noFill/>
          <a:ln w="9525">
            <a:solidFill>
              <a:schemeClr val="tx1"/>
            </a:solidFill>
            <a:round/>
            <a:headEnd/>
            <a:tailEnd/>
          </a:ln>
        </p:spPr>
      </p:cxnSp>
      <p:sp>
        <p:nvSpPr>
          <p:cNvPr id="61455" name="TextBox 234"/>
          <p:cNvSpPr txBox="1">
            <a:spLocks noChangeArrowheads="1"/>
          </p:cNvSpPr>
          <p:nvPr/>
        </p:nvSpPr>
        <p:spPr bwMode="auto">
          <a:xfrm>
            <a:off x="6861175" y="2014538"/>
            <a:ext cx="1531938" cy="646112"/>
          </a:xfrm>
          <a:prstGeom prst="rect">
            <a:avLst/>
          </a:prstGeom>
          <a:noFill/>
          <a:ln w="9525">
            <a:noFill/>
            <a:miter lim="800000"/>
            <a:headEnd/>
            <a:tailEnd/>
          </a:ln>
        </p:spPr>
        <p:txBody>
          <a:bodyPr wrap="none">
            <a:spAutoFit/>
          </a:bodyPr>
          <a:lstStyle/>
          <a:p>
            <a:r>
              <a:rPr lang="en-US" sz="1800"/>
              <a:t>two packets, </a:t>
            </a:r>
          </a:p>
          <a:p>
            <a:r>
              <a:rPr lang="en-US" sz="1800" i="1"/>
              <a:t>L</a:t>
            </a:r>
            <a:r>
              <a:rPr lang="en-US" sz="1800"/>
              <a:t> bits each</a:t>
            </a:r>
          </a:p>
        </p:txBody>
      </p:sp>
      <p:sp>
        <p:nvSpPr>
          <p:cNvPr id="61463" name="Slide Number Placeholder 3"/>
          <p:cNvSpPr>
            <a:spLocks noGrp="1"/>
          </p:cNvSpPr>
          <p:nvPr>
            <p:ph type="sldNum" sz="quarter" idx="12"/>
          </p:nvPr>
        </p:nvSpPr>
        <p:spPr>
          <a:noFill/>
        </p:spPr>
        <p:txBody>
          <a:bodyPr/>
          <a:lstStyle/>
          <a:p>
            <a:r>
              <a:rPr lang="en-US"/>
              <a:t>1-</a:t>
            </a:r>
            <a:fld id="{9C55EA3C-124B-4A6F-A46D-67DD4D085CAF}"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62466" name="Picture 11" descr="underline_base"/>
          <p:cNvPicPr>
            <a:picLocks noChangeArrowheads="1"/>
          </p:cNvPicPr>
          <p:nvPr/>
        </p:nvPicPr>
        <p:blipFill>
          <a:blip r:embed="rId3" cstate="print"/>
          <a:srcRect/>
          <a:stretch>
            <a:fillRect/>
          </a:stretch>
        </p:blipFill>
        <p:spPr bwMode="auto">
          <a:xfrm>
            <a:off x="544513" y="920750"/>
            <a:ext cx="3656012" cy="173038"/>
          </a:xfrm>
          <a:prstGeom prst="rect">
            <a:avLst/>
          </a:prstGeom>
          <a:noFill/>
          <a:ln w="9525">
            <a:noFill/>
            <a:miter lim="800000"/>
            <a:headEnd/>
            <a:tailEnd/>
          </a:ln>
        </p:spPr>
      </p:pic>
      <p:sp>
        <p:nvSpPr>
          <p:cNvPr id="62467" name="Rectangle 2"/>
          <p:cNvSpPr>
            <a:spLocks noGrp="1" noChangeArrowheads="1"/>
          </p:cNvSpPr>
          <p:nvPr>
            <p:ph type="title" idx="4294967295"/>
          </p:nvPr>
        </p:nvSpPr>
        <p:spPr>
          <a:xfrm>
            <a:off x="487363" y="296863"/>
            <a:ext cx="7772400" cy="879475"/>
          </a:xfrm>
        </p:spPr>
        <p:txBody>
          <a:bodyPr/>
          <a:lstStyle/>
          <a:p>
            <a:pPr eaLnBrk="1" hangingPunct="1"/>
            <a:r>
              <a:rPr lang="en-US" sz="4000" smtClean="0">
                <a:ea typeface="ＭＳ Ｐゴシック" pitchFamily="34" charset="-128"/>
              </a:rPr>
              <a:t>Physical media</a:t>
            </a:r>
            <a:endParaRPr lang="en-US" smtClean="0">
              <a:ea typeface="ＭＳ Ｐゴシック" pitchFamily="34" charset="-128"/>
            </a:endParaRPr>
          </a:p>
        </p:txBody>
      </p:sp>
      <p:sp>
        <p:nvSpPr>
          <p:cNvPr id="62468" name="Rectangle 3"/>
          <p:cNvSpPr>
            <a:spLocks noGrp="1" noChangeArrowheads="1"/>
          </p:cNvSpPr>
          <p:nvPr>
            <p:ph type="body" sz="half" idx="4294967295"/>
          </p:nvPr>
        </p:nvSpPr>
        <p:spPr>
          <a:xfrm>
            <a:off x="533400" y="1482725"/>
            <a:ext cx="4322763" cy="4648200"/>
          </a:xfrm>
        </p:spPr>
        <p:txBody>
          <a:bodyPr/>
          <a:lstStyle/>
          <a:p>
            <a:pPr eaLnBrk="1" hangingPunct="1">
              <a:buSzPct val="75000"/>
            </a:pPr>
            <a:r>
              <a:rPr lang="en-US" sz="2400" smtClean="0">
                <a:solidFill>
                  <a:srgbClr val="CC0000"/>
                </a:solidFill>
                <a:ea typeface="ＭＳ Ｐゴシック" pitchFamily="34" charset="-128"/>
              </a:rPr>
              <a:t>bit:</a:t>
            </a:r>
            <a:r>
              <a:rPr lang="en-US" sz="2400" smtClean="0">
                <a:solidFill>
                  <a:srgbClr val="FF0000"/>
                </a:solidFill>
                <a:ea typeface="ＭＳ Ｐゴシック" pitchFamily="34" charset="-128"/>
              </a:rPr>
              <a:t> </a:t>
            </a:r>
            <a:r>
              <a:rPr lang="en-US" sz="2400" smtClean="0">
                <a:ea typeface="ＭＳ Ｐゴシック" pitchFamily="34" charset="-128"/>
              </a:rPr>
              <a:t>propagates between</a:t>
            </a:r>
            <a:br>
              <a:rPr lang="en-US" sz="2400" smtClean="0">
                <a:ea typeface="ＭＳ Ｐゴシック" pitchFamily="34" charset="-128"/>
              </a:rPr>
            </a:br>
            <a:r>
              <a:rPr lang="en-US" sz="2400" smtClean="0">
                <a:ea typeface="ＭＳ Ｐゴシック" pitchFamily="34" charset="-128"/>
              </a:rPr>
              <a:t>transmitter/receiver pairs</a:t>
            </a:r>
            <a:endParaRPr lang="en-US" sz="2400" smtClean="0">
              <a:solidFill>
                <a:srgbClr val="FF0000"/>
              </a:solidFill>
              <a:ea typeface="ＭＳ Ｐゴシック" pitchFamily="34" charset="-128"/>
            </a:endParaRPr>
          </a:p>
          <a:p>
            <a:pPr eaLnBrk="1" hangingPunct="1">
              <a:buSzPct val="75000"/>
            </a:pPr>
            <a:r>
              <a:rPr lang="en-US" sz="2400" smtClean="0">
                <a:solidFill>
                  <a:srgbClr val="CC0000"/>
                </a:solidFill>
                <a:ea typeface="ＭＳ Ｐゴシック" pitchFamily="34" charset="-128"/>
              </a:rPr>
              <a:t>physical link:</a:t>
            </a:r>
            <a:r>
              <a:rPr lang="en-US" sz="2400" smtClean="0">
                <a:ea typeface="ＭＳ Ｐゴシック" pitchFamily="34" charset="-128"/>
              </a:rPr>
              <a:t> what lies between transmitter &amp; receiver</a:t>
            </a:r>
          </a:p>
          <a:p>
            <a:pPr eaLnBrk="1" hangingPunct="1">
              <a:buSzPct val="75000"/>
            </a:pPr>
            <a:r>
              <a:rPr lang="en-US" sz="2400" smtClean="0">
                <a:solidFill>
                  <a:srgbClr val="CC0000"/>
                </a:solidFill>
                <a:ea typeface="ＭＳ Ｐゴシック" pitchFamily="34" charset="-128"/>
              </a:rPr>
              <a:t>guided media: </a:t>
            </a:r>
          </a:p>
          <a:p>
            <a:pPr lvl="1" eaLnBrk="1" hangingPunct="1"/>
            <a:r>
              <a:rPr lang="en-US" smtClean="0"/>
              <a:t>signals propagate in solid media: copper, fiber, coax</a:t>
            </a:r>
          </a:p>
          <a:p>
            <a:pPr eaLnBrk="1" hangingPunct="1">
              <a:buSzPct val="75000"/>
            </a:pPr>
            <a:r>
              <a:rPr lang="en-US" sz="2400" smtClean="0">
                <a:solidFill>
                  <a:srgbClr val="CC0000"/>
                </a:solidFill>
                <a:ea typeface="ＭＳ Ｐゴシック" pitchFamily="34" charset="-128"/>
              </a:rPr>
              <a:t>unguided media:</a:t>
            </a:r>
            <a:r>
              <a:rPr lang="en-US" sz="2400" smtClean="0">
                <a:ea typeface="ＭＳ Ｐゴシック" pitchFamily="34" charset="-128"/>
              </a:rPr>
              <a:t> </a:t>
            </a:r>
          </a:p>
          <a:p>
            <a:pPr lvl="1" eaLnBrk="1" hangingPunct="1"/>
            <a:r>
              <a:rPr lang="en-US" smtClean="0"/>
              <a:t>signals propagate freely, e.g., radio</a:t>
            </a:r>
          </a:p>
        </p:txBody>
      </p:sp>
      <p:sp>
        <p:nvSpPr>
          <p:cNvPr id="62469" name="Rectangle 4"/>
          <p:cNvSpPr>
            <a:spLocks noGrp="1" noChangeArrowheads="1"/>
          </p:cNvSpPr>
          <p:nvPr>
            <p:ph type="body" sz="half" idx="4294967295"/>
          </p:nvPr>
        </p:nvSpPr>
        <p:spPr>
          <a:xfrm>
            <a:off x="4951413" y="2111375"/>
            <a:ext cx="3810000" cy="3346450"/>
          </a:xfrm>
        </p:spPr>
        <p:txBody>
          <a:bodyPr/>
          <a:lstStyle/>
          <a:p>
            <a:pPr eaLnBrk="1" hangingPunct="1">
              <a:buFont typeface="Wingdings" pitchFamily="2" charset="2"/>
              <a:buNone/>
            </a:pPr>
            <a:r>
              <a:rPr lang="en-US" sz="2400" i="1" smtClean="0">
                <a:solidFill>
                  <a:srgbClr val="CC0000"/>
                </a:solidFill>
                <a:ea typeface="ＭＳ Ｐゴシック" pitchFamily="34" charset="-128"/>
              </a:rPr>
              <a:t>twisted pair (TP</a:t>
            </a:r>
            <a:r>
              <a:rPr lang="en-US" sz="2400" i="1" smtClean="0">
                <a:solidFill>
                  <a:srgbClr val="FF0000"/>
                </a:solidFill>
                <a:ea typeface="ＭＳ Ｐゴシック" pitchFamily="34" charset="-128"/>
              </a:rPr>
              <a:t>)</a:t>
            </a:r>
            <a:endParaRPr lang="en-US" sz="2400" i="1" smtClean="0">
              <a:ea typeface="ＭＳ Ｐゴシック" pitchFamily="34" charset="-128"/>
            </a:endParaRPr>
          </a:p>
          <a:p>
            <a:pPr eaLnBrk="1" hangingPunct="1">
              <a:buSzPct val="75000"/>
            </a:pPr>
            <a:r>
              <a:rPr lang="en-US" sz="2400" smtClean="0">
                <a:ea typeface="ＭＳ Ｐゴシック" pitchFamily="34" charset="-128"/>
              </a:rPr>
              <a:t>two insulated copper wires</a:t>
            </a:r>
          </a:p>
          <a:p>
            <a:pPr lvl="1" eaLnBrk="1" hangingPunct="1">
              <a:buSzPct val="75000"/>
            </a:pPr>
            <a:r>
              <a:rPr lang="en-US" sz="2000" smtClean="0"/>
              <a:t>Category 5: 100 Mbps, 1 Gpbs Ethernet</a:t>
            </a:r>
          </a:p>
          <a:p>
            <a:pPr lvl="1" eaLnBrk="1" hangingPunct="1">
              <a:buSzPct val="75000"/>
            </a:pPr>
            <a:r>
              <a:rPr lang="en-US" sz="2000" smtClean="0"/>
              <a:t>Category 6: 10Gbps</a:t>
            </a:r>
          </a:p>
        </p:txBody>
      </p:sp>
      <p:pic>
        <p:nvPicPr>
          <p:cNvPr id="62470" name="Picture 6"/>
          <p:cNvPicPr>
            <a:picLocks noChangeAspect="1" noChangeArrowheads="1"/>
          </p:cNvPicPr>
          <p:nvPr/>
        </p:nvPicPr>
        <p:blipFill>
          <a:blip r:embed="rId4" cstate="print"/>
          <a:srcRect/>
          <a:stretch>
            <a:fillRect/>
          </a:stretch>
        </p:blipFill>
        <p:spPr bwMode="auto">
          <a:xfrm>
            <a:off x="5395913" y="4187825"/>
            <a:ext cx="2276475" cy="1703388"/>
          </a:xfrm>
          <a:prstGeom prst="rect">
            <a:avLst/>
          </a:prstGeom>
          <a:noFill/>
          <a:ln w="9525">
            <a:noFill/>
            <a:miter lim="800000"/>
            <a:headEnd/>
            <a:tailEnd/>
          </a:ln>
        </p:spPr>
      </p:pic>
      <p:sp>
        <p:nvSpPr>
          <p:cNvPr id="62471" name="Slide Number Placeholder 3"/>
          <p:cNvSpPr>
            <a:spLocks noGrp="1"/>
          </p:cNvSpPr>
          <p:nvPr>
            <p:ph type="sldNum" sz="quarter" idx="12"/>
          </p:nvPr>
        </p:nvSpPr>
        <p:spPr>
          <a:noFill/>
        </p:spPr>
        <p:txBody>
          <a:bodyPr/>
          <a:lstStyle/>
          <a:p>
            <a:r>
              <a:rPr lang="en-US"/>
              <a:t>1-</a:t>
            </a:r>
            <a:fld id="{457938EA-819B-4D83-B49E-8E8AA3F9A52F}" type="slidenum">
              <a:rPr lang="en-US"/>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64514" name="Picture 6" descr="f-pict"/>
          <p:cNvPicPr>
            <a:picLocks noChangeAspect="1" noChangeArrowheads="1"/>
          </p:cNvPicPr>
          <p:nvPr/>
        </p:nvPicPr>
        <p:blipFill>
          <a:blip r:embed="rId3" cstate="print"/>
          <a:srcRect/>
          <a:stretch>
            <a:fillRect/>
          </a:stretch>
        </p:blipFill>
        <p:spPr bwMode="auto">
          <a:xfrm>
            <a:off x="5822950" y="4899025"/>
            <a:ext cx="2371725" cy="1460500"/>
          </a:xfrm>
          <a:prstGeom prst="rect">
            <a:avLst/>
          </a:prstGeom>
          <a:noFill/>
          <a:ln w="9525">
            <a:noFill/>
            <a:miter lim="800000"/>
            <a:headEnd/>
            <a:tailEnd/>
          </a:ln>
        </p:spPr>
      </p:pic>
      <p:pic>
        <p:nvPicPr>
          <p:cNvPr id="64515" name="Picture 12" descr="underline_base"/>
          <p:cNvPicPr>
            <a:picLocks noChangeArrowheads="1"/>
          </p:cNvPicPr>
          <p:nvPr/>
        </p:nvPicPr>
        <p:blipFill>
          <a:blip r:embed="rId4" cstate="print"/>
          <a:srcRect/>
          <a:stretch>
            <a:fillRect/>
          </a:stretch>
        </p:blipFill>
        <p:spPr bwMode="auto">
          <a:xfrm>
            <a:off x="336550" y="857250"/>
            <a:ext cx="5027613" cy="173038"/>
          </a:xfrm>
          <a:prstGeom prst="rect">
            <a:avLst/>
          </a:prstGeom>
          <a:noFill/>
          <a:ln w="9525">
            <a:noFill/>
            <a:miter lim="800000"/>
            <a:headEnd/>
            <a:tailEnd/>
          </a:ln>
        </p:spPr>
      </p:pic>
      <p:sp>
        <p:nvSpPr>
          <p:cNvPr id="64516" name="Rectangle 2"/>
          <p:cNvSpPr>
            <a:spLocks noGrp="1" noChangeArrowheads="1"/>
          </p:cNvSpPr>
          <p:nvPr>
            <p:ph type="title" idx="4294967295"/>
          </p:nvPr>
        </p:nvSpPr>
        <p:spPr>
          <a:xfrm>
            <a:off x="293688" y="228600"/>
            <a:ext cx="8382000" cy="879475"/>
          </a:xfrm>
        </p:spPr>
        <p:txBody>
          <a:bodyPr/>
          <a:lstStyle/>
          <a:p>
            <a:pPr eaLnBrk="1" hangingPunct="1"/>
            <a:r>
              <a:rPr lang="en-US" sz="3600" smtClean="0">
                <a:ea typeface="ＭＳ Ｐゴシック" pitchFamily="34" charset="-128"/>
              </a:rPr>
              <a:t>Physical media: coax, fiber</a:t>
            </a:r>
            <a:endParaRPr lang="en-US" smtClean="0">
              <a:ea typeface="ＭＳ Ｐゴシック" pitchFamily="34" charset="-128"/>
            </a:endParaRPr>
          </a:p>
        </p:txBody>
      </p:sp>
      <p:sp>
        <p:nvSpPr>
          <p:cNvPr id="64517" name="Rectangle 3"/>
          <p:cNvSpPr>
            <a:spLocks noGrp="1" noChangeArrowheads="1"/>
          </p:cNvSpPr>
          <p:nvPr>
            <p:ph type="body" sz="half" idx="4294967295"/>
          </p:nvPr>
        </p:nvSpPr>
        <p:spPr>
          <a:xfrm>
            <a:off x="533400" y="1371600"/>
            <a:ext cx="3962400" cy="4327525"/>
          </a:xfrm>
        </p:spPr>
        <p:txBody>
          <a:bodyPr/>
          <a:lstStyle/>
          <a:p>
            <a:pPr eaLnBrk="1" hangingPunct="1">
              <a:buFont typeface="Wingdings" pitchFamily="2" charset="2"/>
              <a:buNone/>
            </a:pPr>
            <a:r>
              <a:rPr lang="en-US" i="1" smtClean="0">
                <a:solidFill>
                  <a:srgbClr val="CC0000"/>
                </a:solidFill>
                <a:ea typeface="ＭＳ Ｐゴシック" pitchFamily="34" charset="-128"/>
              </a:rPr>
              <a:t>coaxial cable:</a:t>
            </a:r>
            <a:endParaRPr lang="en-US" sz="2400" i="1" smtClean="0">
              <a:solidFill>
                <a:srgbClr val="CC0000"/>
              </a:solidFill>
              <a:ea typeface="ＭＳ Ｐゴシック" pitchFamily="34" charset="-128"/>
            </a:endParaRPr>
          </a:p>
          <a:p>
            <a:pPr eaLnBrk="1" hangingPunct="1">
              <a:buSzPct val="75000"/>
            </a:pPr>
            <a:r>
              <a:rPr lang="en-US" sz="2400" smtClean="0">
                <a:ea typeface="ＭＳ Ｐゴシック" pitchFamily="34" charset="-128"/>
              </a:rPr>
              <a:t>two concentric copper conductors</a:t>
            </a:r>
          </a:p>
          <a:p>
            <a:pPr eaLnBrk="1" hangingPunct="1">
              <a:buSzPct val="75000"/>
            </a:pPr>
            <a:r>
              <a:rPr lang="en-US" sz="2400" smtClean="0">
                <a:ea typeface="ＭＳ Ｐゴシック" pitchFamily="34" charset="-128"/>
              </a:rPr>
              <a:t>bidirectional</a:t>
            </a:r>
          </a:p>
          <a:p>
            <a:pPr eaLnBrk="1" hangingPunct="1">
              <a:buSzPct val="75000"/>
            </a:pPr>
            <a:r>
              <a:rPr lang="en-US" sz="2400" smtClean="0">
                <a:ea typeface="ＭＳ Ｐゴシック" pitchFamily="34" charset="-128"/>
              </a:rPr>
              <a:t>broadband:</a:t>
            </a:r>
          </a:p>
          <a:p>
            <a:pPr lvl="1" eaLnBrk="1" hangingPunct="1"/>
            <a:r>
              <a:rPr lang="en-US" sz="2000" smtClean="0"/>
              <a:t> multiple channels on cable</a:t>
            </a:r>
          </a:p>
          <a:p>
            <a:pPr lvl="1" eaLnBrk="1" hangingPunct="1"/>
            <a:r>
              <a:rPr lang="en-US" sz="2000" smtClean="0"/>
              <a:t> HFC</a:t>
            </a:r>
          </a:p>
        </p:txBody>
      </p:sp>
      <p:pic>
        <p:nvPicPr>
          <p:cNvPr id="64518" name="Picture 4" descr="coax"/>
          <p:cNvPicPr>
            <a:picLocks noChangeAspect="1" noChangeArrowheads="1"/>
          </p:cNvPicPr>
          <p:nvPr/>
        </p:nvPicPr>
        <p:blipFill>
          <a:blip r:embed="rId5" cstate="print"/>
          <a:srcRect/>
          <a:stretch>
            <a:fillRect/>
          </a:stretch>
        </p:blipFill>
        <p:spPr bwMode="auto">
          <a:xfrm>
            <a:off x="898525" y="3863975"/>
            <a:ext cx="2501900" cy="1085850"/>
          </a:xfrm>
          <a:prstGeom prst="rect">
            <a:avLst/>
          </a:prstGeom>
          <a:noFill/>
          <a:ln w="9525">
            <a:noFill/>
            <a:miter lim="800000"/>
            <a:headEnd/>
            <a:tailEnd/>
          </a:ln>
        </p:spPr>
      </p:pic>
      <p:sp>
        <p:nvSpPr>
          <p:cNvPr id="64519" name="Rectangle 5"/>
          <p:cNvSpPr>
            <a:spLocks noChangeArrowheads="1"/>
          </p:cNvSpPr>
          <p:nvPr/>
        </p:nvSpPr>
        <p:spPr bwMode="auto">
          <a:xfrm>
            <a:off x="4667250" y="1317625"/>
            <a:ext cx="4230688" cy="3438525"/>
          </a:xfrm>
          <a:prstGeom prst="rect">
            <a:avLst/>
          </a:prstGeom>
          <a:noFill/>
          <a:ln w="9525">
            <a:noFill/>
            <a:miter lim="800000"/>
            <a:headEnd/>
            <a:tailEnd/>
          </a:ln>
        </p:spPr>
        <p:txBody>
          <a:bodyPr/>
          <a:lstStyle/>
          <a:p>
            <a:pPr marL="342900" indent="-342900">
              <a:spcBef>
                <a:spcPct val="20000"/>
              </a:spcBef>
              <a:buClr>
                <a:schemeClr val="accent2"/>
              </a:buClr>
              <a:buSzPct val="85000"/>
              <a:buFont typeface="Wingdings" pitchFamily="2" charset="2"/>
              <a:buNone/>
            </a:pPr>
            <a:r>
              <a:rPr lang="en-US" sz="2800" i="1">
                <a:solidFill>
                  <a:srgbClr val="CC0000"/>
                </a:solidFill>
                <a:latin typeface="Gill Sans MT" pitchFamily="34" charset="0"/>
              </a:rPr>
              <a:t>fiber optic cable:</a:t>
            </a:r>
            <a:endParaRPr lang="en-US" i="1">
              <a:solidFill>
                <a:srgbClr val="CC0000"/>
              </a:solidFill>
              <a:latin typeface="Gill Sans MT" pitchFamily="34" charset="0"/>
            </a:endParaRPr>
          </a:p>
          <a:p>
            <a:pPr marL="342900" indent="-342900">
              <a:lnSpc>
                <a:spcPct val="85000"/>
              </a:lnSpc>
              <a:spcBef>
                <a:spcPct val="20000"/>
              </a:spcBef>
              <a:buClr>
                <a:srgbClr val="000099"/>
              </a:buClr>
              <a:buSzPct val="75000"/>
              <a:buFont typeface="Wingdings" pitchFamily="2" charset="2"/>
              <a:buChar char="v"/>
            </a:pPr>
            <a:r>
              <a:rPr lang="en-US">
                <a:latin typeface="Gill Sans MT" pitchFamily="34" charset="0"/>
              </a:rPr>
              <a:t>glass fiber carrying light pulses, each pulse a bit</a:t>
            </a:r>
          </a:p>
          <a:p>
            <a:pPr marL="342900" indent="-342900">
              <a:lnSpc>
                <a:spcPct val="85000"/>
              </a:lnSpc>
              <a:spcBef>
                <a:spcPct val="20000"/>
              </a:spcBef>
              <a:buClr>
                <a:srgbClr val="000099"/>
              </a:buClr>
              <a:buSzPct val="75000"/>
              <a:buFont typeface="Wingdings" pitchFamily="2" charset="2"/>
              <a:buChar char="v"/>
            </a:pPr>
            <a:r>
              <a:rPr lang="en-US">
                <a:latin typeface="Gill Sans MT" pitchFamily="34" charset="0"/>
              </a:rPr>
              <a:t>high-speed operation:</a:t>
            </a:r>
          </a:p>
          <a:p>
            <a:pPr marL="742950" lvl="1" indent="-285750">
              <a:lnSpc>
                <a:spcPct val="85000"/>
              </a:lnSpc>
              <a:spcBef>
                <a:spcPct val="20000"/>
              </a:spcBef>
              <a:buClr>
                <a:srgbClr val="000099"/>
              </a:buClr>
              <a:buFont typeface="Wingdings" pitchFamily="2" charset="2"/>
              <a:buChar char="§"/>
            </a:pPr>
            <a:r>
              <a:rPr lang="en-US" sz="2000">
                <a:latin typeface="Gill Sans MT" pitchFamily="34" charset="0"/>
              </a:rPr>
              <a:t>high-speed point-to-point transmission (e.g., 10</a:t>
            </a:r>
            <a:r>
              <a:rPr lang="ja-JP" altLang="en-US" sz="2000">
                <a:latin typeface="Gill Sans MT" pitchFamily="34" charset="0"/>
              </a:rPr>
              <a:t>’</a:t>
            </a:r>
            <a:r>
              <a:rPr lang="en-US" altLang="ja-JP" sz="2000">
                <a:latin typeface="Gill Sans MT" pitchFamily="34" charset="0"/>
              </a:rPr>
              <a:t>s-100</a:t>
            </a:r>
            <a:r>
              <a:rPr lang="ja-JP" altLang="en-US" sz="2000">
                <a:latin typeface="Gill Sans MT" pitchFamily="34" charset="0"/>
              </a:rPr>
              <a:t>’</a:t>
            </a:r>
            <a:r>
              <a:rPr lang="en-US" altLang="ja-JP" sz="2000">
                <a:latin typeface="Gill Sans MT" pitchFamily="34" charset="0"/>
              </a:rPr>
              <a:t>s Gpbs transmission rate)</a:t>
            </a:r>
          </a:p>
          <a:p>
            <a:pPr marL="342900" indent="-342900">
              <a:lnSpc>
                <a:spcPct val="85000"/>
              </a:lnSpc>
              <a:spcBef>
                <a:spcPct val="20000"/>
              </a:spcBef>
              <a:buClr>
                <a:srgbClr val="000099"/>
              </a:buClr>
              <a:buSzPct val="75000"/>
              <a:buFont typeface="Wingdings" pitchFamily="2" charset="2"/>
              <a:buChar char="v"/>
            </a:pPr>
            <a:r>
              <a:rPr lang="en-US">
                <a:latin typeface="Gill Sans MT" pitchFamily="34" charset="0"/>
              </a:rPr>
              <a:t>low error rate: </a:t>
            </a:r>
          </a:p>
          <a:p>
            <a:pPr marL="742950" lvl="1" indent="-285750">
              <a:lnSpc>
                <a:spcPct val="85000"/>
              </a:lnSpc>
              <a:spcBef>
                <a:spcPct val="20000"/>
              </a:spcBef>
              <a:buClr>
                <a:srgbClr val="000099"/>
              </a:buClr>
              <a:buFont typeface="Wingdings" pitchFamily="2" charset="2"/>
              <a:buChar char="§"/>
            </a:pPr>
            <a:r>
              <a:rPr lang="en-US" sz="2000">
                <a:latin typeface="Gill Sans MT" pitchFamily="34" charset="0"/>
              </a:rPr>
              <a:t>repeaters spaced far apart </a:t>
            </a:r>
          </a:p>
          <a:p>
            <a:pPr marL="742950" lvl="1" indent="-285750">
              <a:lnSpc>
                <a:spcPct val="85000"/>
              </a:lnSpc>
              <a:spcBef>
                <a:spcPct val="20000"/>
              </a:spcBef>
              <a:buClr>
                <a:srgbClr val="000099"/>
              </a:buClr>
              <a:buFont typeface="Wingdings" pitchFamily="2" charset="2"/>
              <a:buChar char="§"/>
            </a:pPr>
            <a:r>
              <a:rPr lang="en-US" sz="2000">
                <a:latin typeface="Gill Sans MT" pitchFamily="34" charset="0"/>
              </a:rPr>
              <a:t>immune to electromagnetic noise</a:t>
            </a:r>
          </a:p>
        </p:txBody>
      </p:sp>
      <p:sp>
        <p:nvSpPr>
          <p:cNvPr id="64520" name="Slide Number Placeholder 3"/>
          <p:cNvSpPr>
            <a:spLocks noGrp="1"/>
          </p:cNvSpPr>
          <p:nvPr>
            <p:ph type="sldNum" sz="quarter" idx="12"/>
          </p:nvPr>
        </p:nvSpPr>
        <p:spPr>
          <a:noFill/>
        </p:spPr>
        <p:txBody>
          <a:bodyPr/>
          <a:lstStyle/>
          <a:p>
            <a:r>
              <a:rPr lang="en-US"/>
              <a:t>1-</a:t>
            </a:r>
            <a:fld id="{7E864C85-6C95-46E9-B053-2F1CC7DBAAF9}" type="slidenum">
              <a:rPr lang="en-US"/>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66562" name="Picture 11" descr="underline_base"/>
          <p:cNvPicPr>
            <a:picLocks noChangeArrowheads="1"/>
          </p:cNvPicPr>
          <p:nvPr/>
        </p:nvPicPr>
        <p:blipFill>
          <a:blip r:embed="rId3" cstate="print"/>
          <a:srcRect/>
          <a:stretch>
            <a:fillRect/>
          </a:stretch>
        </p:blipFill>
        <p:spPr bwMode="auto">
          <a:xfrm>
            <a:off x="361950" y="800100"/>
            <a:ext cx="4113213" cy="173038"/>
          </a:xfrm>
          <a:prstGeom prst="rect">
            <a:avLst/>
          </a:prstGeom>
          <a:noFill/>
          <a:ln w="9525">
            <a:noFill/>
            <a:miter lim="800000"/>
            <a:headEnd/>
            <a:tailEnd/>
          </a:ln>
        </p:spPr>
      </p:pic>
      <p:sp>
        <p:nvSpPr>
          <p:cNvPr id="66563" name="Rectangle 2"/>
          <p:cNvSpPr>
            <a:spLocks noGrp="1" noChangeArrowheads="1"/>
          </p:cNvSpPr>
          <p:nvPr>
            <p:ph type="title" idx="4294967295"/>
          </p:nvPr>
        </p:nvSpPr>
        <p:spPr>
          <a:xfrm>
            <a:off x="304800" y="42863"/>
            <a:ext cx="8382000" cy="1143000"/>
          </a:xfrm>
        </p:spPr>
        <p:txBody>
          <a:bodyPr/>
          <a:lstStyle/>
          <a:p>
            <a:pPr eaLnBrk="1" hangingPunct="1"/>
            <a:r>
              <a:rPr lang="en-US" sz="3600" smtClean="0">
                <a:ea typeface="ＭＳ Ｐゴシック" pitchFamily="34" charset="-128"/>
              </a:rPr>
              <a:t>Physical media: radio</a:t>
            </a:r>
            <a:endParaRPr lang="en-US" smtClean="0">
              <a:ea typeface="ＭＳ Ｐゴシック" pitchFamily="34" charset="-128"/>
            </a:endParaRPr>
          </a:p>
        </p:txBody>
      </p:sp>
      <p:sp>
        <p:nvSpPr>
          <p:cNvPr id="66564" name="Rectangle 3"/>
          <p:cNvSpPr>
            <a:spLocks noGrp="1" noChangeArrowheads="1"/>
          </p:cNvSpPr>
          <p:nvPr>
            <p:ph type="body" sz="half" idx="4294967295"/>
          </p:nvPr>
        </p:nvSpPr>
        <p:spPr>
          <a:xfrm>
            <a:off x="533400" y="1371600"/>
            <a:ext cx="3962400" cy="4876800"/>
          </a:xfrm>
        </p:spPr>
        <p:txBody>
          <a:bodyPr/>
          <a:lstStyle/>
          <a:p>
            <a:pPr eaLnBrk="1" hangingPunct="1">
              <a:buSzPct val="75000"/>
            </a:pPr>
            <a:r>
              <a:rPr lang="en-US" sz="2400" dirty="0" smtClean="0">
                <a:ea typeface="ＭＳ Ｐゴシック" pitchFamily="34" charset="-128"/>
              </a:rPr>
              <a:t>signal carried in electromagnetic spectrum</a:t>
            </a:r>
          </a:p>
          <a:p>
            <a:pPr eaLnBrk="1" hangingPunct="1">
              <a:buSzPct val="75000"/>
            </a:pPr>
            <a:r>
              <a:rPr lang="en-US" sz="2400" dirty="0" smtClean="0">
                <a:ea typeface="ＭＳ Ｐゴシック" pitchFamily="34" charset="-128"/>
              </a:rPr>
              <a:t>no physical </a:t>
            </a:r>
            <a:r>
              <a:rPr lang="ja-JP" altLang="en-US" sz="2400" smtClean="0">
                <a:ea typeface="ＭＳ Ｐゴシック" pitchFamily="34" charset="-128"/>
              </a:rPr>
              <a:t>“</a:t>
            </a:r>
            <a:r>
              <a:rPr lang="en-US" altLang="ja-JP" sz="2400" dirty="0" smtClean="0">
                <a:ea typeface="ＭＳ Ｐゴシック" pitchFamily="34" charset="-128"/>
              </a:rPr>
              <a:t>wire</a:t>
            </a:r>
            <a:r>
              <a:rPr lang="ja-JP" altLang="en-US" sz="2400" smtClean="0">
                <a:ea typeface="ＭＳ Ｐゴシック" pitchFamily="34" charset="-128"/>
              </a:rPr>
              <a:t>”</a:t>
            </a:r>
            <a:endParaRPr lang="en-US" altLang="ja-JP" sz="2400" dirty="0" smtClean="0">
              <a:ea typeface="ＭＳ Ｐゴシック" pitchFamily="34" charset="-128"/>
            </a:endParaRPr>
          </a:p>
          <a:p>
            <a:pPr eaLnBrk="1" hangingPunct="1">
              <a:buSzPct val="75000"/>
            </a:pPr>
            <a:r>
              <a:rPr lang="en-US" sz="2400" dirty="0" smtClean="0">
                <a:ea typeface="ＭＳ Ｐゴシック" pitchFamily="34" charset="-128"/>
              </a:rPr>
              <a:t>bidirectional</a:t>
            </a:r>
          </a:p>
          <a:p>
            <a:pPr eaLnBrk="1" hangingPunct="1">
              <a:buSzPct val="75000"/>
            </a:pPr>
            <a:r>
              <a:rPr lang="en-US" sz="2400" dirty="0" smtClean="0">
                <a:ea typeface="ＭＳ Ｐゴシック" pitchFamily="34" charset="-128"/>
              </a:rPr>
              <a:t>propagation environment effects:</a:t>
            </a:r>
          </a:p>
          <a:p>
            <a:pPr lvl="1" eaLnBrk="1" hangingPunct="1"/>
            <a:r>
              <a:rPr lang="en-US" dirty="0" smtClean="0"/>
              <a:t>reflection </a:t>
            </a:r>
          </a:p>
          <a:p>
            <a:pPr lvl="1" eaLnBrk="1" hangingPunct="1"/>
            <a:r>
              <a:rPr lang="en-US" dirty="0" smtClean="0"/>
              <a:t>obstruction by objects</a:t>
            </a:r>
          </a:p>
          <a:p>
            <a:pPr lvl="1" eaLnBrk="1" hangingPunct="1"/>
            <a:r>
              <a:rPr lang="en-US" dirty="0" smtClean="0"/>
              <a:t>interference</a:t>
            </a:r>
          </a:p>
        </p:txBody>
      </p:sp>
      <p:sp>
        <p:nvSpPr>
          <p:cNvPr id="66565" name="Rectangle 4"/>
          <p:cNvSpPr>
            <a:spLocks noChangeArrowheads="1"/>
          </p:cNvSpPr>
          <p:nvPr/>
        </p:nvSpPr>
        <p:spPr bwMode="auto">
          <a:xfrm>
            <a:off x="4686300" y="1238250"/>
            <a:ext cx="4457700" cy="3438525"/>
          </a:xfrm>
          <a:prstGeom prst="rect">
            <a:avLst/>
          </a:prstGeom>
          <a:noFill/>
          <a:ln w="9525">
            <a:noFill/>
            <a:miter lim="800000"/>
            <a:headEnd/>
            <a:tailEnd/>
          </a:ln>
        </p:spPr>
        <p:txBody>
          <a:bodyPr/>
          <a:lstStyle/>
          <a:p>
            <a:pPr marL="342900" indent="-342900">
              <a:spcBef>
                <a:spcPct val="20000"/>
              </a:spcBef>
              <a:buClr>
                <a:schemeClr val="accent2"/>
              </a:buClr>
              <a:buSzPct val="85000"/>
              <a:buFont typeface="Wingdings" pitchFamily="2" charset="2"/>
              <a:buNone/>
            </a:pPr>
            <a:r>
              <a:rPr lang="en-US" sz="2800" i="1" dirty="0">
                <a:solidFill>
                  <a:srgbClr val="CC0000"/>
                </a:solidFill>
                <a:latin typeface="Gill Sans MT" pitchFamily="34" charset="0"/>
              </a:rPr>
              <a:t>radio link types:</a:t>
            </a:r>
            <a:endParaRPr lang="en-US" i="1" dirty="0">
              <a:solidFill>
                <a:srgbClr val="CC0000"/>
              </a:solidFill>
              <a:latin typeface="Gill Sans MT" pitchFamily="34" charset="0"/>
            </a:endParaRPr>
          </a:p>
          <a:p>
            <a:pPr marL="342900" indent="-342900">
              <a:lnSpc>
                <a:spcPct val="85000"/>
              </a:lnSpc>
              <a:spcBef>
                <a:spcPct val="20000"/>
              </a:spcBef>
              <a:buClr>
                <a:srgbClr val="000099"/>
              </a:buClr>
              <a:buSzPct val="75000"/>
              <a:buFont typeface="Wingdings" pitchFamily="2" charset="2"/>
              <a:buChar char="v"/>
            </a:pPr>
            <a:r>
              <a:rPr lang="en-US" dirty="0">
                <a:solidFill>
                  <a:srgbClr val="000099"/>
                </a:solidFill>
                <a:latin typeface="Gill Sans MT" pitchFamily="34" charset="0"/>
              </a:rPr>
              <a:t>terrestrial  microwave</a:t>
            </a:r>
          </a:p>
          <a:p>
            <a:pPr marL="742950" lvl="1" indent="-285750">
              <a:lnSpc>
                <a:spcPct val="85000"/>
              </a:lnSpc>
              <a:spcBef>
                <a:spcPct val="20000"/>
              </a:spcBef>
              <a:buClr>
                <a:srgbClr val="000099"/>
              </a:buClr>
              <a:buFont typeface="Wingdings" pitchFamily="2" charset="2"/>
              <a:buChar char="§"/>
            </a:pPr>
            <a:r>
              <a:rPr lang="en-US" sz="2000" dirty="0">
                <a:latin typeface="Gill Sans MT" pitchFamily="34" charset="0"/>
              </a:rPr>
              <a:t>e.g. up to 45 Mbps channels</a:t>
            </a:r>
          </a:p>
          <a:p>
            <a:pPr marL="342900" indent="-342900">
              <a:lnSpc>
                <a:spcPct val="85000"/>
              </a:lnSpc>
              <a:spcBef>
                <a:spcPct val="20000"/>
              </a:spcBef>
              <a:buClr>
                <a:srgbClr val="000099"/>
              </a:buClr>
              <a:buSzPct val="75000"/>
              <a:buFont typeface="Wingdings" pitchFamily="2" charset="2"/>
              <a:buChar char="v"/>
            </a:pPr>
            <a:r>
              <a:rPr lang="en-US" dirty="0">
                <a:solidFill>
                  <a:srgbClr val="000099"/>
                </a:solidFill>
                <a:latin typeface="Gill Sans MT" pitchFamily="34" charset="0"/>
              </a:rPr>
              <a:t>LAN</a:t>
            </a:r>
            <a:r>
              <a:rPr lang="en-US" dirty="0">
                <a:latin typeface="Gill Sans MT" pitchFamily="34" charset="0"/>
              </a:rPr>
              <a:t> (e.g., </a:t>
            </a:r>
            <a:r>
              <a:rPr lang="en-US" dirty="0" err="1">
                <a:latin typeface="Gill Sans MT" pitchFamily="34" charset="0"/>
              </a:rPr>
              <a:t>WiFi</a:t>
            </a:r>
            <a:r>
              <a:rPr lang="en-US" dirty="0">
                <a:latin typeface="Gill Sans MT" pitchFamily="34" charset="0"/>
              </a:rPr>
              <a:t>)</a:t>
            </a:r>
          </a:p>
          <a:p>
            <a:pPr marL="742950" lvl="1" indent="-285750">
              <a:lnSpc>
                <a:spcPct val="85000"/>
              </a:lnSpc>
              <a:spcBef>
                <a:spcPct val="20000"/>
              </a:spcBef>
              <a:buClr>
                <a:srgbClr val="000099"/>
              </a:buClr>
              <a:buFont typeface="Wingdings" pitchFamily="2" charset="2"/>
              <a:buChar char="§"/>
            </a:pPr>
            <a:r>
              <a:rPr lang="en-US" sz="2000" dirty="0">
                <a:latin typeface="Gill Sans MT" pitchFamily="34" charset="0"/>
              </a:rPr>
              <a:t>11Mbps, 54 Mbps</a:t>
            </a:r>
          </a:p>
          <a:p>
            <a:pPr marL="342900" indent="-342900">
              <a:lnSpc>
                <a:spcPct val="85000"/>
              </a:lnSpc>
              <a:spcBef>
                <a:spcPct val="20000"/>
              </a:spcBef>
              <a:buClr>
                <a:srgbClr val="000099"/>
              </a:buClr>
              <a:buSzPct val="75000"/>
              <a:buFont typeface="Wingdings" pitchFamily="2" charset="2"/>
              <a:buChar char="v"/>
            </a:pPr>
            <a:r>
              <a:rPr lang="en-US" dirty="0">
                <a:solidFill>
                  <a:srgbClr val="000099"/>
                </a:solidFill>
                <a:latin typeface="Gill Sans MT" pitchFamily="34" charset="0"/>
              </a:rPr>
              <a:t>wide-area</a:t>
            </a:r>
            <a:r>
              <a:rPr lang="en-US" dirty="0">
                <a:latin typeface="Gill Sans MT" pitchFamily="34" charset="0"/>
              </a:rPr>
              <a:t> (e.g., cellular)</a:t>
            </a:r>
          </a:p>
          <a:p>
            <a:pPr marL="742950" lvl="1" indent="-285750">
              <a:lnSpc>
                <a:spcPct val="85000"/>
              </a:lnSpc>
              <a:spcBef>
                <a:spcPct val="20000"/>
              </a:spcBef>
              <a:buClr>
                <a:srgbClr val="000099"/>
              </a:buClr>
              <a:buFont typeface="Wingdings" pitchFamily="2" charset="2"/>
              <a:buChar char="§"/>
            </a:pPr>
            <a:r>
              <a:rPr lang="en-US" sz="2000" dirty="0">
                <a:latin typeface="Gill Sans MT" pitchFamily="34" charset="0"/>
              </a:rPr>
              <a:t>3G cellular: ~ few </a:t>
            </a:r>
            <a:r>
              <a:rPr lang="en-US" sz="2000" dirty="0" smtClean="0">
                <a:latin typeface="Gill Sans MT" pitchFamily="34" charset="0"/>
              </a:rPr>
              <a:t>Mbps</a:t>
            </a:r>
          </a:p>
          <a:p>
            <a:pPr marL="742950" lvl="1" indent="-285750">
              <a:lnSpc>
                <a:spcPct val="85000"/>
              </a:lnSpc>
              <a:spcBef>
                <a:spcPct val="20000"/>
              </a:spcBef>
              <a:buClr>
                <a:srgbClr val="000099"/>
              </a:buClr>
              <a:buFont typeface="Wingdings" pitchFamily="2" charset="2"/>
              <a:buChar char="§"/>
            </a:pPr>
            <a:r>
              <a:rPr lang="en-US" sz="2000" dirty="0" smtClean="0">
                <a:latin typeface="Gill Sans MT" pitchFamily="34" charset="0"/>
              </a:rPr>
              <a:t>4G LTE: 10s to 100s Mbps</a:t>
            </a:r>
            <a:endParaRPr lang="en-US" sz="2000" dirty="0">
              <a:latin typeface="Gill Sans MT" pitchFamily="34" charset="0"/>
            </a:endParaRPr>
          </a:p>
          <a:p>
            <a:pPr marL="342900" indent="-342900">
              <a:lnSpc>
                <a:spcPct val="85000"/>
              </a:lnSpc>
              <a:spcBef>
                <a:spcPct val="20000"/>
              </a:spcBef>
              <a:buClr>
                <a:srgbClr val="000099"/>
              </a:buClr>
              <a:buSzPct val="75000"/>
              <a:buFont typeface="Wingdings" pitchFamily="2" charset="2"/>
              <a:buChar char="v"/>
            </a:pPr>
            <a:r>
              <a:rPr lang="en-US" dirty="0">
                <a:solidFill>
                  <a:srgbClr val="000099"/>
                </a:solidFill>
                <a:latin typeface="Gill Sans MT" pitchFamily="34" charset="0"/>
              </a:rPr>
              <a:t>satellite</a:t>
            </a:r>
          </a:p>
          <a:p>
            <a:pPr marL="742950" lvl="1" indent="-285750">
              <a:lnSpc>
                <a:spcPct val="85000"/>
              </a:lnSpc>
              <a:spcBef>
                <a:spcPct val="20000"/>
              </a:spcBef>
              <a:buClr>
                <a:srgbClr val="000099"/>
              </a:buClr>
              <a:buFont typeface="Wingdings" pitchFamily="2" charset="2"/>
              <a:buChar char="§"/>
            </a:pPr>
            <a:r>
              <a:rPr lang="en-US" sz="2000" dirty="0">
                <a:latin typeface="Gill Sans MT" pitchFamily="34" charset="0"/>
              </a:rPr>
              <a:t>Kbps to 45Mbps channel (or multiple smaller channels)</a:t>
            </a:r>
          </a:p>
          <a:p>
            <a:pPr marL="742950" lvl="1" indent="-285750">
              <a:lnSpc>
                <a:spcPct val="85000"/>
              </a:lnSpc>
              <a:spcBef>
                <a:spcPct val="20000"/>
              </a:spcBef>
              <a:buClr>
                <a:srgbClr val="000099"/>
              </a:buClr>
              <a:buFont typeface="Wingdings" pitchFamily="2" charset="2"/>
              <a:buChar char="§"/>
            </a:pPr>
            <a:r>
              <a:rPr lang="en-US" sz="2000" dirty="0">
                <a:latin typeface="Gill Sans MT" pitchFamily="34" charset="0"/>
              </a:rPr>
              <a:t>270 </a:t>
            </a:r>
            <a:r>
              <a:rPr lang="en-US" sz="2000" dirty="0" err="1">
                <a:latin typeface="Gill Sans MT" pitchFamily="34" charset="0"/>
              </a:rPr>
              <a:t>msec</a:t>
            </a:r>
            <a:r>
              <a:rPr lang="en-US" sz="2000" dirty="0">
                <a:latin typeface="Gill Sans MT" pitchFamily="34" charset="0"/>
              </a:rPr>
              <a:t> end-end delay</a:t>
            </a:r>
          </a:p>
          <a:p>
            <a:pPr marL="742950" lvl="1" indent="-285750">
              <a:lnSpc>
                <a:spcPct val="85000"/>
              </a:lnSpc>
              <a:spcBef>
                <a:spcPct val="20000"/>
              </a:spcBef>
              <a:buClr>
                <a:srgbClr val="000099"/>
              </a:buClr>
              <a:buFont typeface="Wingdings" pitchFamily="2" charset="2"/>
              <a:buChar char="§"/>
            </a:pPr>
            <a:r>
              <a:rPr lang="en-US" sz="2000" dirty="0">
                <a:latin typeface="Gill Sans MT" pitchFamily="34" charset="0"/>
              </a:rPr>
              <a:t>geosynchronous versus low altitude</a:t>
            </a:r>
          </a:p>
        </p:txBody>
      </p:sp>
      <p:sp>
        <p:nvSpPr>
          <p:cNvPr id="66566" name="Slide Number Placeholder 3"/>
          <p:cNvSpPr>
            <a:spLocks noGrp="1"/>
          </p:cNvSpPr>
          <p:nvPr>
            <p:ph type="sldNum" sz="quarter" idx="12"/>
          </p:nvPr>
        </p:nvSpPr>
        <p:spPr>
          <a:noFill/>
        </p:spPr>
        <p:txBody>
          <a:bodyPr/>
          <a:lstStyle/>
          <a:p>
            <a:r>
              <a:rPr lang="en-US"/>
              <a:t>1-</a:t>
            </a:r>
            <a:fld id="{F0816E88-26A6-40BF-8EDB-043F4D74F8E1}"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6"/>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68610" name="Picture 2" descr="underline_base"/>
          <p:cNvPicPr>
            <a:picLocks noChangeArrowheads="1"/>
          </p:cNvPicPr>
          <p:nvPr/>
        </p:nvPicPr>
        <p:blipFill>
          <a:blip r:embed="rId3" cstate="print"/>
          <a:srcRect/>
          <a:stretch>
            <a:fillRect/>
          </a:stretch>
        </p:blipFill>
        <p:spPr bwMode="auto">
          <a:xfrm>
            <a:off x="679450" y="1028700"/>
            <a:ext cx="4570413" cy="173038"/>
          </a:xfrm>
          <a:prstGeom prst="rect">
            <a:avLst/>
          </a:prstGeom>
          <a:noFill/>
          <a:ln w="9525">
            <a:noFill/>
            <a:miter lim="800000"/>
            <a:headEnd/>
            <a:tailEnd/>
          </a:ln>
        </p:spPr>
      </p:pic>
      <p:sp>
        <p:nvSpPr>
          <p:cNvPr id="68611" name="Rectangle 2"/>
          <p:cNvSpPr>
            <a:spLocks noGrp="1" noChangeArrowheads="1"/>
          </p:cNvSpPr>
          <p:nvPr>
            <p:ph type="title"/>
          </p:nvPr>
        </p:nvSpPr>
        <p:spPr/>
        <p:txBody>
          <a:bodyPr/>
          <a:lstStyle/>
          <a:p>
            <a:pPr eaLnBrk="1" hangingPunct="1"/>
            <a:r>
              <a:rPr lang="en-US" smtClean="0">
                <a:ea typeface="ＭＳ Ｐゴシック" pitchFamily="34" charset="-128"/>
              </a:rPr>
              <a:t>Chapter 1: roadmap</a:t>
            </a:r>
          </a:p>
        </p:txBody>
      </p:sp>
      <p:sp>
        <p:nvSpPr>
          <p:cNvPr id="68612" name="Rectangle 3"/>
          <p:cNvSpPr>
            <a:spLocks noGrp="1" noChangeArrowheads="1"/>
          </p:cNvSpPr>
          <p:nvPr>
            <p:ph type="body" idx="4294967295"/>
          </p:nvPr>
        </p:nvSpPr>
        <p:spPr>
          <a:xfrm>
            <a:off x="730250" y="1406525"/>
            <a:ext cx="8207375" cy="4648200"/>
          </a:xfrm>
        </p:spPr>
        <p:txBody>
          <a:bodyPr/>
          <a:lstStyle/>
          <a:p>
            <a:pPr lvl="1" eaLnBrk="1" hangingPunct="1">
              <a:lnSpc>
                <a:spcPct val="105000"/>
              </a:lnSpc>
              <a:spcBef>
                <a:spcPct val="5000"/>
              </a:spcBef>
              <a:buFont typeface="Wingdings" pitchFamily="2" charset="2"/>
              <a:buNone/>
            </a:pPr>
            <a:r>
              <a:rPr lang="en-US" sz="2800" smtClean="0">
                <a:solidFill>
                  <a:srgbClr val="000099"/>
                </a:solidFill>
              </a:rPr>
              <a:t>1.1 what </a:t>
            </a:r>
            <a:r>
              <a:rPr lang="en-US" sz="2800" i="1" smtClean="0">
                <a:solidFill>
                  <a:srgbClr val="000099"/>
                </a:solidFill>
              </a:rPr>
              <a:t>is</a:t>
            </a:r>
            <a:r>
              <a:rPr lang="en-US" sz="2800" smtClean="0">
                <a:solidFill>
                  <a:srgbClr val="000099"/>
                </a:solidFill>
              </a:rPr>
              <a:t> the Internet?</a:t>
            </a:r>
          </a:p>
          <a:p>
            <a:pPr lvl="1" eaLnBrk="1" hangingPunct="1">
              <a:lnSpc>
                <a:spcPct val="105000"/>
              </a:lnSpc>
              <a:spcBef>
                <a:spcPct val="5000"/>
              </a:spcBef>
              <a:buFont typeface="Wingdings" pitchFamily="2" charset="2"/>
              <a:buNone/>
            </a:pPr>
            <a:r>
              <a:rPr lang="en-US" sz="2800" smtClean="0">
                <a:solidFill>
                  <a:srgbClr val="000099"/>
                </a:solidFill>
              </a:rPr>
              <a:t>1.2</a:t>
            </a:r>
            <a:r>
              <a:rPr lang="en-US" sz="2800" smtClean="0"/>
              <a:t> network edge</a:t>
            </a:r>
          </a:p>
          <a:p>
            <a:pPr lvl="2" eaLnBrk="1" hangingPunct="1">
              <a:lnSpc>
                <a:spcPct val="105000"/>
              </a:lnSpc>
              <a:spcBef>
                <a:spcPct val="5000"/>
              </a:spcBef>
              <a:buClr>
                <a:srgbClr val="000099"/>
              </a:buClr>
              <a:buFont typeface="Wingdings" pitchFamily="2" charset="2"/>
              <a:buChar char="§"/>
            </a:pPr>
            <a:r>
              <a:rPr lang="en-US" sz="2800" smtClean="0">
                <a:latin typeface="Gill Sans MT" pitchFamily="34" charset="0"/>
              </a:rPr>
              <a:t> </a:t>
            </a:r>
            <a:r>
              <a:rPr lang="en-US" sz="2400" smtClean="0">
                <a:latin typeface="Gill Sans MT" pitchFamily="34" charset="0"/>
              </a:rPr>
              <a:t>end systems, access networks, links</a:t>
            </a:r>
          </a:p>
          <a:p>
            <a:pPr lvl="1" eaLnBrk="1" hangingPunct="1">
              <a:lnSpc>
                <a:spcPct val="105000"/>
              </a:lnSpc>
              <a:spcBef>
                <a:spcPct val="5000"/>
              </a:spcBef>
              <a:buFont typeface="Wingdings" pitchFamily="2" charset="2"/>
              <a:buNone/>
            </a:pPr>
            <a:r>
              <a:rPr lang="en-US" sz="2800" smtClean="0">
                <a:solidFill>
                  <a:srgbClr val="CC0000"/>
                </a:solidFill>
              </a:rPr>
              <a:t>1.3 network core</a:t>
            </a:r>
          </a:p>
          <a:p>
            <a:pPr lvl="2" eaLnBrk="1" hangingPunct="1">
              <a:lnSpc>
                <a:spcPct val="105000"/>
              </a:lnSpc>
              <a:spcBef>
                <a:spcPct val="5000"/>
              </a:spcBef>
              <a:buClr>
                <a:srgbClr val="000099"/>
              </a:buClr>
              <a:buFont typeface="Wingdings" pitchFamily="2" charset="2"/>
              <a:buChar char="§"/>
            </a:pPr>
            <a:r>
              <a:rPr lang="en-US" sz="2400" smtClean="0">
                <a:solidFill>
                  <a:srgbClr val="CC0000"/>
                </a:solidFill>
                <a:latin typeface="Gill Sans MT" pitchFamily="34" charset="0"/>
              </a:rPr>
              <a:t>packet switching,  circuit switching, network structure</a:t>
            </a:r>
          </a:p>
          <a:p>
            <a:pPr lvl="1" eaLnBrk="1" hangingPunct="1">
              <a:lnSpc>
                <a:spcPct val="105000"/>
              </a:lnSpc>
              <a:spcBef>
                <a:spcPct val="5000"/>
              </a:spcBef>
              <a:buFont typeface="Wingdings" pitchFamily="2" charset="2"/>
              <a:buNone/>
            </a:pPr>
            <a:r>
              <a:rPr lang="en-US" sz="2800" smtClean="0">
                <a:solidFill>
                  <a:srgbClr val="000099"/>
                </a:solidFill>
              </a:rPr>
              <a:t>1.4 </a:t>
            </a:r>
            <a:r>
              <a:rPr lang="en-US" sz="2800" smtClean="0"/>
              <a:t>delay, loss, throughput in networks</a:t>
            </a:r>
          </a:p>
          <a:p>
            <a:pPr lvl="1" eaLnBrk="1" hangingPunct="1">
              <a:lnSpc>
                <a:spcPct val="105000"/>
              </a:lnSpc>
              <a:spcBef>
                <a:spcPct val="5000"/>
              </a:spcBef>
              <a:buFont typeface="Wingdings" pitchFamily="2" charset="2"/>
              <a:buNone/>
            </a:pPr>
            <a:r>
              <a:rPr lang="en-US" sz="2800" smtClean="0">
                <a:solidFill>
                  <a:srgbClr val="000099"/>
                </a:solidFill>
              </a:rPr>
              <a:t>1.5</a:t>
            </a:r>
            <a:r>
              <a:rPr lang="en-US" sz="2800" smtClean="0"/>
              <a:t> protocol layers, service models</a:t>
            </a:r>
          </a:p>
          <a:p>
            <a:pPr lvl="1" eaLnBrk="1" hangingPunct="1">
              <a:lnSpc>
                <a:spcPct val="105000"/>
              </a:lnSpc>
              <a:spcBef>
                <a:spcPct val="5000"/>
              </a:spcBef>
              <a:buFont typeface="Wingdings" pitchFamily="2" charset="2"/>
              <a:buNone/>
            </a:pPr>
            <a:r>
              <a:rPr lang="en-US" sz="2800" smtClean="0">
                <a:solidFill>
                  <a:srgbClr val="000099"/>
                </a:solidFill>
              </a:rPr>
              <a:t>1.6</a:t>
            </a:r>
            <a:r>
              <a:rPr lang="en-US" sz="2800" smtClean="0"/>
              <a:t> networks under attack: security</a:t>
            </a:r>
          </a:p>
          <a:p>
            <a:pPr lvl="1" eaLnBrk="1" hangingPunct="1">
              <a:lnSpc>
                <a:spcPct val="105000"/>
              </a:lnSpc>
              <a:spcBef>
                <a:spcPct val="5000"/>
              </a:spcBef>
              <a:buFont typeface="Wingdings" pitchFamily="2" charset="2"/>
              <a:buNone/>
            </a:pPr>
            <a:r>
              <a:rPr lang="en-US" sz="2800" smtClean="0">
                <a:solidFill>
                  <a:srgbClr val="000099"/>
                </a:solidFill>
              </a:rPr>
              <a:t>1.7</a:t>
            </a:r>
            <a:r>
              <a:rPr lang="en-US" sz="2800" smtClean="0"/>
              <a:t> history</a:t>
            </a:r>
          </a:p>
          <a:p>
            <a:pPr eaLnBrk="1" hangingPunct="1"/>
            <a:endParaRPr lang="en-US" smtClean="0">
              <a:ea typeface="ＭＳ Ｐゴシック" pitchFamily="34" charset="-128"/>
            </a:endParaRPr>
          </a:p>
        </p:txBody>
      </p:sp>
      <p:sp>
        <p:nvSpPr>
          <p:cNvPr id="68613" name="Slide Number Placeholder 3"/>
          <p:cNvSpPr>
            <a:spLocks noGrp="1"/>
          </p:cNvSpPr>
          <p:nvPr>
            <p:ph type="sldNum" sz="quarter" idx="12"/>
          </p:nvPr>
        </p:nvSpPr>
        <p:spPr>
          <a:noFill/>
        </p:spPr>
        <p:txBody>
          <a:bodyPr/>
          <a:lstStyle/>
          <a:p>
            <a:r>
              <a:rPr lang="en-US"/>
              <a:t>1-</a:t>
            </a:r>
            <a:fld id="{7F51ABE6-D7AB-46FE-A67E-65FB390336D7}" type="slidenum">
              <a:rPr lang="en-US"/>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30722" name="Rectangle 2"/>
          <p:cNvSpPr>
            <a:spLocks noGrp="1" noChangeArrowheads="1"/>
          </p:cNvSpPr>
          <p:nvPr>
            <p:ph type="title" idx="4294967295"/>
          </p:nvPr>
        </p:nvSpPr>
        <p:spPr>
          <a:xfrm>
            <a:off x="457200" y="241300"/>
            <a:ext cx="7772400" cy="1143000"/>
          </a:xfrm>
        </p:spPr>
        <p:txBody>
          <a:bodyPr/>
          <a:lstStyle/>
          <a:p>
            <a:pPr eaLnBrk="1" hangingPunct="1"/>
            <a:r>
              <a:rPr lang="en-US" dirty="0" smtClean="0">
                <a:ea typeface="ＭＳ Ｐゴシック" pitchFamily="34" charset="-128"/>
              </a:rPr>
              <a:t>What is in the “overview”?</a:t>
            </a:r>
          </a:p>
        </p:txBody>
      </p:sp>
      <p:sp>
        <p:nvSpPr>
          <p:cNvPr id="30724" name="Rectangle 4"/>
          <p:cNvSpPr>
            <a:spLocks noGrp="1" noChangeArrowheads="1"/>
          </p:cNvSpPr>
          <p:nvPr>
            <p:ph type="body" sz="half" idx="4294967295"/>
          </p:nvPr>
        </p:nvSpPr>
        <p:spPr>
          <a:xfrm>
            <a:off x="557561" y="1260087"/>
            <a:ext cx="7660888" cy="5245100"/>
          </a:xfrm>
        </p:spPr>
        <p:txBody>
          <a:bodyPr/>
          <a:lstStyle/>
          <a:p>
            <a:pPr eaLnBrk="1" hangingPunct="1">
              <a:buSzPct val="75000"/>
            </a:pPr>
            <a:r>
              <a:rPr lang="en-US" dirty="0" smtClean="0">
                <a:ea typeface="ＭＳ Ｐゴシック" pitchFamily="34" charset="-128"/>
              </a:rPr>
              <a:t>what</a:t>
            </a:r>
            <a:r>
              <a:rPr lang="ja-JP" altLang="en-US" dirty="0" smtClean="0">
                <a:ea typeface="ＭＳ Ｐゴシック" pitchFamily="34" charset="-128"/>
              </a:rPr>
              <a:t>’</a:t>
            </a:r>
            <a:r>
              <a:rPr lang="en-US" altLang="ja-JP" dirty="0" smtClean="0">
                <a:ea typeface="ＭＳ Ｐゴシック" pitchFamily="34" charset="-128"/>
              </a:rPr>
              <a:t>s the Internet?</a:t>
            </a:r>
          </a:p>
          <a:p>
            <a:pPr eaLnBrk="1" hangingPunct="1">
              <a:buSzPct val="75000"/>
            </a:pPr>
            <a:r>
              <a:rPr lang="en-US" dirty="0" smtClean="0">
                <a:ea typeface="ＭＳ Ｐゴシック" pitchFamily="34" charset="-128"/>
              </a:rPr>
              <a:t>what</a:t>
            </a:r>
            <a:r>
              <a:rPr lang="ja-JP" altLang="en-US" dirty="0" smtClean="0">
                <a:ea typeface="ＭＳ Ｐゴシック" pitchFamily="34" charset="-128"/>
              </a:rPr>
              <a:t>’</a:t>
            </a:r>
            <a:r>
              <a:rPr lang="en-US" altLang="ja-JP" dirty="0" smtClean="0">
                <a:ea typeface="ＭＳ Ｐゴシック" pitchFamily="34" charset="-128"/>
              </a:rPr>
              <a:t>s a protocol?</a:t>
            </a:r>
          </a:p>
          <a:p>
            <a:pPr eaLnBrk="1" hangingPunct="1">
              <a:buSzPct val="75000"/>
            </a:pPr>
            <a:r>
              <a:rPr lang="en-US" smtClean="0">
                <a:ea typeface="ＭＳ Ｐゴシック" pitchFamily="34" charset="-128"/>
              </a:rPr>
              <a:t>network edge: </a:t>
            </a:r>
            <a:r>
              <a:rPr lang="en-US" dirty="0" smtClean="0">
                <a:ea typeface="ＭＳ Ｐゴシック" pitchFamily="34" charset="-128"/>
              </a:rPr>
              <a:t>hosts, access net, physical media</a:t>
            </a:r>
          </a:p>
          <a:p>
            <a:pPr eaLnBrk="1" hangingPunct="1">
              <a:buSzPct val="75000"/>
            </a:pPr>
            <a:r>
              <a:rPr lang="en-US" dirty="0" smtClean="0">
                <a:ea typeface="ＭＳ Ｐゴシック" pitchFamily="34" charset="-128"/>
              </a:rPr>
              <a:t>network core: packet/circuit switching, Internet structure</a:t>
            </a:r>
          </a:p>
          <a:p>
            <a:pPr eaLnBrk="1" hangingPunct="1">
              <a:buSzPct val="75000"/>
            </a:pPr>
            <a:r>
              <a:rPr lang="en-US" dirty="0" smtClean="0">
                <a:ea typeface="ＭＳ Ｐゴシック" pitchFamily="34" charset="-128"/>
              </a:rPr>
              <a:t>performance: loss, delay, throughput</a:t>
            </a:r>
          </a:p>
          <a:p>
            <a:pPr eaLnBrk="1" hangingPunct="1">
              <a:buSzPct val="75000"/>
            </a:pPr>
            <a:r>
              <a:rPr lang="en-US" dirty="0" smtClean="0">
                <a:ea typeface="ＭＳ Ｐゴシック" pitchFamily="34" charset="-128"/>
              </a:rPr>
              <a:t>security</a:t>
            </a:r>
          </a:p>
          <a:p>
            <a:pPr eaLnBrk="1" hangingPunct="1">
              <a:buSzPct val="75000"/>
            </a:pPr>
            <a:r>
              <a:rPr lang="en-US" dirty="0" smtClean="0">
                <a:ea typeface="ＭＳ Ｐゴシック" pitchFamily="34" charset="-128"/>
              </a:rPr>
              <a:t>protocol layers, service models</a:t>
            </a:r>
          </a:p>
          <a:p>
            <a:pPr eaLnBrk="1" hangingPunct="1">
              <a:buSzPct val="75000"/>
            </a:pPr>
            <a:r>
              <a:rPr lang="en-US" dirty="0" smtClean="0">
                <a:ea typeface="ＭＳ Ｐゴシック" pitchFamily="34" charset="-128"/>
              </a:rPr>
              <a:t>history</a:t>
            </a:r>
          </a:p>
          <a:p>
            <a:pPr eaLnBrk="1" hangingPunct="1">
              <a:buFont typeface="Wingdings" pitchFamily="2" charset="2"/>
              <a:buNone/>
            </a:pPr>
            <a:endParaRPr lang="en-US" sz="2400" dirty="0" smtClean="0">
              <a:ea typeface="ＭＳ Ｐゴシック" pitchFamily="34" charset="-128"/>
            </a:endParaRPr>
          </a:p>
        </p:txBody>
      </p:sp>
      <p:pic>
        <p:nvPicPr>
          <p:cNvPr id="30725" name="Picture 12" descr="underline_base"/>
          <p:cNvPicPr>
            <a:picLocks noChangeArrowheads="1"/>
          </p:cNvPicPr>
          <p:nvPr/>
        </p:nvPicPr>
        <p:blipFill>
          <a:blip r:embed="rId3" cstate="print"/>
          <a:srcRect/>
          <a:stretch>
            <a:fillRect/>
          </a:stretch>
        </p:blipFill>
        <p:spPr bwMode="auto">
          <a:xfrm>
            <a:off x="631825" y="1030288"/>
            <a:ext cx="5484813" cy="173037"/>
          </a:xfrm>
          <a:prstGeom prst="rect">
            <a:avLst/>
          </a:prstGeom>
          <a:noFill/>
          <a:ln w="9525">
            <a:noFill/>
            <a:miter lim="800000"/>
            <a:headEnd/>
            <a:tailEnd/>
          </a:ln>
        </p:spPr>
      </p:pic>
      <p:sp>
        <p:nvSpPr>
          <p:cNvPr id="30726" name="Slide Number Placeholder 3"/>
          <p:cNvSpPr>
            <a:spLocks noGrp="1"/>
          </p:cNvSpPr>
          <p:nvPr>
            <p:ph type="sldNum" sz="quarter" idx="12"/>
          </p:nvPr>
        </p:nvSpPr>
        <p:spPr>
          <a:noFill/>
        </p:spPr>
        <p:txBody>
          <a:bodyPr/>
          <a:lstStyle/>
          <a:p>
            <a:r>
              <a:rPr lang="en-US"/>
              <a:t>1-</a:t>
            </a:r>
            <a:fld id="{5630B436-9CF4-4D80-888F-054B169A30DF}"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70658" name="Rectangle 3"/>
          <p:cNvSpPr>
            <a:spLocks noGrp="1" noChangeArrowheads="1"/>
          </p:cNvSpPr>
          <p:nvPr>
            <p:ph type="body" sz="half" idx="4294967295"/>
          </p:nvPr>
        </p:nvSpPr>
        <p:spPr>
          <a:xfrm>
            <a:off x="533400" y="1611313"/>
            <a:ext cx="4271963" cy="4648200"/>
          </a:xfrm>
        </p:spPr>
        <p:txBody>
          <a:bodyPr/>
          <a:lstStyle/>
          <a:p>
            <a:pPr eaLnBrk="1" hangingPunct="1"/>
            <a:r>
              <a:rPr lang="en-US" smtClean="0">
                <a:ea typeface="ＭＳ Ｐゴシック" pitchFamily="34" charset="-128"/>
              </a:rPr>
              <a:t>mesh of interconnected routers</a:t>
            </a:r>
          </a:p>
          <a:p>
            <a:pPr eaLnBrk="1" hangingPunct="1"/>
            <a:r>
              <a:rPr lang="en-US" smtClean="0">
                <a:solidFill>
                  <a:srgbClr val="CC0000"/>
                </a:solidFill>
                <a:ea typeface="ＭＳ Ｐゴシック" pitchFamily="34" charset="-128"/>
              </a:rPr>
              <a:t>packet-switching: hosts break application-layer messages into </a:t>
            </a:r>
            <a:r>
              <a:rPr lang="en-US" i="1" smtClean="0">
                <a:solidFill>
                  <a:srgbClr val="CC0000"/>
                </a:solidFill>
                <a:ea typeface="ＭＳ Ｐゴシック" pitchFamily="34" charset="-128"/>
              </a:rPr>
              <a:t>packets</a:t>
            </a:r>
          </a:p>
          <a:p>
            <a:pPr lvl="1" eaLnBrk="1" hangingPunct="1"/>
            <a:r>
              <a:rPr lang="en-US" smtClean="0"/>
              <a:t>forward packets</a:t>
            </a:r>
            <a:r>
              <a:rPr lang="en-US" i="1" smtClean="0"/>
              <a:t> </a:t>
            </a:r>
            <a:r>
              <a:rPr lang="en-US" smtClean="0"/>
              <a:t>from one router to the next, across links on path from source to destination</a:t>
            </a:r>
          </a:p>
          <a:p>
            <a:pPr lvl="1" eaLnBrk="1" hangingPunct="1"/>
            <a:r>
              <a:rPr lang="en-US" smtClean="0"/>
              <a:t>each packet transmitted at full link capacity</a:t>
            </a:r>
          </a:p>
        </p:txBody>
      </p:sp>
      <p:sp>
        <p:nvSpPr>
          <p:cNvPr id="70659" name="Rectangle 2"/>
          <p:cNvSpPr>
            <a:spLocks noGrp="1" noChangeArrowheads="1"/>
          </p:cNvSpPr>
          <p:nvPr>
            <p:ph type="title" idx="4294967295"/>
          </p:nvPr>
        </p:nvSpPr>
        <p:spPr/>
        <p:txBody>
          <a:bodyPr/>
          <a:lstStyle/>
          <a:p>
            <a:pPr eaLnBrk="1" hangingPunct="1"/>
            <a:r>
              <a:rPr lang="en-US" smtClean="0">
                <a:ea typeface="ＭＳ Ｐゴシック" pitchFamily="34" charset="-128"/>
              </a:rPr>
              <a:t>The network core</a:t>
            </a:r>
          </a:p>
        </p:txBody>
      </p:sp>
      <p:sp>
        <p:nvSpPr>
          <p:cNvPr id="70660" name="Freeform 637"/>
          <p:cNvSpPr>
            <a:spLocks/>
          </p:cNvSpPr>
          <p:nvPr/>
        </p:nvSpPr>
        <p:spPr bwMode="auto">
          <a:xfrm>
            <a:off x="5202238" y="1712913"/>
            <a:ext cx="1736725" cy="1071562"/>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en-US"/>
          </a:p>
        </p:txBody>
      </p:sp>
      <p:grpSp>
        <p:nvGrpSpPr>
          <p:cNvPr id="70661" name="Group 638"/>
          <p:cNvGrpSpPr>
            <a:grpSpLocks/>
          </p:cNvGrpSpPr>
          <p:nvPr/>
        </p:nvGrpSpPr>
        <p:grpSpPr bwMode="auto">
          <a:xfrm>
            <a:off x="5370513" y="3048000"/>
            <a:ext cx="1458912" cy="933450"/>
            <a:chOff x="2889" y="1631"/>
            <a:chExt cx="980" cy="743"/>
          </a:xfrm>
        </p:grpSpPr>
        <p:sp>
          <p:nvSpPr>
            <p:cNvPr id="71161" name="Rectangle 639"/>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en-US"/>
            </a:p>
          </p:txBody>
        </p:sp>
        <p:sp>
          <p:nvSpPr>
            <p:cNvPr id="71162" name="AutoShape 640"/>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endParaRPr lang="en-US">
                <a:solidFill>
                  <a:srgbClr val="00CCFF"/>
                </a:solidFill>
              </a:endParaRPr>
            </a:p>
          </p:txBody>
        </p:sp>
      </p:grpSp>
      <p:sp>
        <p:nvSpPr>
          <p:cNvPr id="70662" name="Freeform 641"/>
          <p:cNvSpPr>
            <a:spLocks/>
          </p:cNvSpPr>
          <p:nvPr/>
        </p:nvSpPr>
        <p:spPr bwMode="auto">
          <a:xfrm>
            <a:off x="5364163" y="4425950"/>
            <a:ext cx="3225800" cy="1665288"/>
          </a:xfrm>
          <a:custGeom>
            <a:avLst/>
            <a:gdLst>
              <a:gd name="T0" fmla="*/ 2147483647 w 2032"/>
              <a:gd name="T1" fmla="*/ 2147483647 h 1049"/>
              <a:gd name="T2" fmla="*/ 2147483647 w 2032"/>
              <a:gd name="T3" fmla="*/ 2147483647 h 1049"/>
              <a:gd name="T4" fmla="*/ 2147483647 w 2032"/>
              <a:gd name="T5" fmla="*/ 2147483647 h 1049"/>
              <a:gd name="T6" fmla="*/ 2147483647 w 2032"/>
              <a:gd name="T7" fmla="*/ 2147483647 h 1049"/>
              <a:gd name="T8" fmla="*/ 2147483647 w 2032"/>
              <a:gd name="T9" fmla="*/ 2147483647 h 1049"/>
              <a:gd name="T10" fmla="*/ 2147483647 w 2032"/>
              <a:gd name="T11" fmla="*/ 2147483647 h 1049"/>
              <a:gd name="T12" fmla="*/ 2147483647 w 2032"/>
              <a:gd name="T13" fmla="*/ 2147483647 h 1049"/>
              <a:gd name="T14" fmla="*/ 2147483647 w 2032"/>
              <a:gd name="T15" fmla="*/ 2147483647 h 1049"/>
              <a:gd name="T16" fmla="*/ 2147483647 w 2032"/>
              <a:gd name="T17" fmla="*/ 2147483647 h 1049"/>
              <a:gd name="T18" fmla="*/ 2147483647 w 2032"/>
              <a:gd name="T19" fmla="*/ 2147483647 h 1049"/>
              <a:gd name="T20" fmla="*/ 2147483647 w 2032"/>
              <a:gd name="T21" fmla="*/ 2147483647 h 1049"/>
              <a:gd name="T22" fmla="*/ 2147483647 w 2032"/>
              <a:gd name="T23" fmla="*/ 2147483647 h 1049"/>
              <a:gd name="T24" fmla="*/ 2147483647 w 2032"/>
              <a:gd name="T25" fmla="*/ 2147483647 h 1049"/>
              <a:gd name="T26" fmla="*/ 2147483647 w 2032"/>
              <a:gd name="T27" fmla="*/ 2147483647 h 1049"/>
              <a:gd name="T28" fmla="*/ 2147483647 w 2032"/>
              <a:gd name="T29" fmla="*/ 2147483647 h 1049"/>
              <a:gd name="T30" fmla="*/ 2147483647 w 2032"/>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en-US"/>
          </a:p>
        </p:txBody>
      </p:sp>
      <p:sp>
        <p:nvSpPr>
          <p:cNvPr id="70663" name="Line 642"/>
          <p:cNvSpPr>
            <a:spLocks noChangeShapeType="1"/>
          </p:cNvSpPr>
          <p:nvPr/>
        </p:nvSpPr>
        <p:spPr bwMode="auto">
          <a:xfrm rot="-5400000">
            <a:off x="7845425" y="5162551"/>
            <a:ext cx="523875" cy="139700"/>
          </a:xfrm>
          <a:prstGeom prst="line">
            <a:avLst/>
          </a:prstGeom>
          <a:noFill/>
          <a:ln w="12700">
            <a:solidFill>
              <a:schemeClr val="bg2"/>
            </a:solidFill>
            <a:round/>
            <a:headEnd/>
            <a:tailEnd/>
          </a:ln>
        </p:spPr>
        <p:txBody>
          <a:bodyPr wrap="none" anchor="ctr"/>
          <a:lstStyle/>
          <a:p>
            <a:endParaRPr lang="en-US"/>
          </a:p>
        </p:txBody>
      </p:sp>
      <p:sp>
        <p:nvSpPr>
          <p:cNvPr id="70664" name="Line 643"/>
          <p:cNvSpPr>
            <a:spLocks noChangeShapeType="1"/>
          </p:cNvSpPr>
          <p:nvPr/>
        </p:nvSpPr>
        <p:spPr bwMode="auto">
          <a:xfrm rot="5400000" flipV="1">
            <a:off x="7991475" y="5443538"/>
            <a:ext cx="3175" cy="85725"/>
          </a:xfrm>
          <a:prstGeom prst="line">
            <a:avLst/>
          </a:prstGeom>
          <a:noFill/>
          <a:ln w="12700">
            <a:solidFill>
              <a:schemeClr val="bg2"/>
            </a:solidFill>
            <a:round/>
            <a:headEnd/>
            <a:tailEnd/>
          </a:ln>
        </p:spPr>
        <p:txBody>
          <a:bodyPr wrap="none" anchor="ctr"/>
          <a:lstStyle/>
          <a:p>
            <a:endParaRPr lang="en-US"/>
          </a:p>
        </p:txBody>
      </p:sp>
      <p:sp>
        <p:nvSpPr>
          <p:cNvPr id="70665" name="Line 644"/>
          <p:cNvSpPr>
            <a:spLocks noChangeShapeType="1"/>
          </p:cNvSpPr>
          <p:nvPr/>
        </p:nvSpPr>
        <p:spPr bwMode="auto">
          <a:xfrm rot="-5400000">
            <a:off x="8177213" y="5119688"/>
            <a:ext cx="0" cy="114300"/>
          </a:xfrm>
          <a:prstGeom prst="line">
            <a:avLst/>
          </a:prstGeom>
          <a:noFill/>
          <a:ln w="12700">
            <a:solidFill>
              <a:schemeClr val="bg2"/>
            </a:solidFill>
            <a:round/>
            <a:headEnd/>
            <a:tailEnd/>
          </a:ln>
        </p:spPr>
        <p:txBody>
          <a:bodyPr wrap="none" anchor="ctr"/>
          <a:lstStyle/>
          <a:p>
            <a:endParaRPr lang="en-US"/>
          </a:p>
        </p:txBody>
      </p:sp>
      <p:sp>
        <p:nvSpPr>
          <p:cNvPr id="70666" name="Line 646"/>
          <p:cNvSpPr>
            <a:spLocks noChangeShapeType="1"/>
          </p:cNvSpPr>
          <p:nvPr/>
        </p:nvSpPr>
        <p:spPr bwMode="auto">
          <a:xfrm>
            <a:off x="6100763" y="4776788"/>
            <a:ext cx="212725" cy="98425"/>
          </a:xfrm>
          <a:prstGeom prst="line">
            <a:avLst/>
          </a:prstGeom>
          <a:noFill/>
          <a:ln w="9525">
            <a:solidFill>
              <a:schemeClr val="bg2"/>
            </a:solidFill>
            <a:round/>
            <a:headEnd/>
            <a:tailEnd/>
          </a:ln>
        </p:spPr>
        <p:txBody>
          <a:bodyPr/>
          <a:lstStyle/>
          <a:p>
            <a:endParaRPr lang="en-US"/>
          </a:p>
        </p:txBody>
      </p:sp>
      <p:sp>
        <p:nvSpPr>
          <p:cNvPr id="70667" name="Line 647"/>
          <p:cNvSpPr>
            <a:spLocks noChangeShapeType="1"/>
          </p:cNvSpPr>
          <p:nvPr/>
        </p:nvSpPr>
        <p:spPr bwMode="auto">
          <a:xfrm flipV="1">
            <a:off x="5842000" y="5040313"/>
            <a:ext cx="390525" cy="73025"/>
          </a:xfrm>
          <a:prstGeom prst="line">
            <a:avLst/>
          </a:prstGeom>
          <a:noFill/>
          <a:ln w="9525">
            <a:solidFill>
              <a:schemeClr val="bg2"/>
            </a:solidFill>
            <a:round/>
            <a:headEnd/>
            <a:tailEnd/>
          </a:ln>
        </p:spPr>
        <p:txBody>
          <a:bodyPr/>
          <a:lstStyle/>
          <a:p>
            <a:endParaRPr lang="en-US"/>
          </a:p>
        </p:txBody>
      </p:sp>
      <p:sp>
        <p:nvSpPr>
          <p:cNvPr id="70668" name="Line 650"/>
          <p:cNvSpPr>
            <a:spLocks noChangeShapeType="1"/>
          </p:cNvSpPr>
          <p:nvPr/>
        </p:nvSpPr>
        <p:spPr bwMode="auto">
          <a:xfrm flipH="1">
            <a:off x="6267450" y="5087938"/>
            <a:ext cx="103188" cy="184150"/>
          </a:xfrm>
          <a:prstGeom prst="line">
            <a:avLst/>
          </a:prstGeom>
          <a:noFill/>
          <a:ln w="9525">
            <a:solidFill>
              <a:schemeClr val="bg2"/>
            </a:solidFill>
            <a:round/>
            <a:headEnd/>
            <a:tailEnd/>
          </a:ln>
        </p:spPr>
        <p:txBody>
          <a:bodyPr/>
          <a:lstStyle/>
          <a:p>
            <a:endParaRPr lang="en-US"/>
          </a:p>
        </p:txBody>
      </p:sp>
      <p:sp>
        <p:nvSpPr>
          <p:cNvPr id="70669" name="Line 651"/>
          <p:cNvSpPr>
            <a:spLocks noChangeShapeType="1"/>
          </p:cNvSpPr>
          <p:nvPr/>
        </p:nvSpPr>
        <p:spPr bwMode="auto">
          <a:xfrm flipH="1" flipV="1">
            <a:off x="6548438" y="5100638"/>
            <a:ext cx="114300" cy="173037"/>
          </a:xfrm>
          <a:prstGeom prst="line">
            <a:avLst/>
          </a:prstGeom>
          <a:noFill/>
          <a:ln w="9525">
            <a:solidFill>
              <a:schemeClr val="bg2"/>
            </a:solidFill>
            <a:round/>
            <a:headEnd/>
            <a:tailEnd/>
          </a:ln>
        </p:spPr>
        <p:txBody>
          <a:bodyPr/>
          <a:lstStyle/>
          <a:p>
            <a:endParaRPr lang="en-US"/>
          </a:p>
        </p:txBody>
      </p:sp>
      <p:sp>
        <p:nvSpPr>
          <p:cNvPr id="70670" name="Line 652"/>
          <p:cNvSpPr>
            <a:spLocks noChangeShapeType="1"/>
          </p:cNvSpPr>
          <p:nvPr/>
        </p:nvSpPr>
        <p:spPr bwMode="auto">
          <a:xfrm>
            <a:off x="6743700" y="5056188"/>
            <a:ext cx="503238" cy="269875"/>
          </a:xfrm>
          <a:prstGeom prst="line">
            <a:avLst/>
          </a:prstGeom>
          <a:noFill/>
          <a:ln w="9525">
            <a:solidFill>
              <a:schemeClr val="bg2"/>
            </a:solidFill>
            <a:round/>
            <a:headEnd/>
            <a:tailEnd/>
          </a:ln>
        </p:spPr>
        <p:txBody>
          <a:bodyPr/>
          <a:lstStyle/>
          <a:p>
            <a:endParaRPr lang="en-US"/>
          </a:p>
        </p:txBody>
      </p:sp>
      <p:sp>
        <p:nvSpPr>
          <p:cNvPr id="70671" name="Line 654"/>
          <p:cNvSpPr>
            <a:spLocks noChangeShapeType="1"/>
          </p:cNvSpPr>
          <p:nvPr/>
        </p:nvSpPr>
        <p:spPr bwMode="auto">
          <a:xfrm>
            <a:off x="6046788" y="3582988"/>
            <a:ext cx="234950" cy="74612"/>
          </a:xfrm>
          <a:prstGeom prst="line">
            <a:avLst/>
          </a:prstGeom>
          <a:noFill/>
          <a:ln w="9525">
            <a:solidFill>
              <a:schemeClr val="bg2"/>
            </a:solidFill>
            <a:round/>
            <a:headEnd/>
            <a:tailEnd/>
          </a:ln>
        </p:spPr>
        <p:txBody>
          <a:bodyPr/>
          <a:lstStyle/>
          <a:p>
            <a:endParaRPr lang="en-US"/>
          </a:p>
        </p:txBody>
      </p:sp>
      <p:sp>
        <p:nvSpPr>
          <p:cNvPr id="70672" name="Line 655"/>
          <p:cNvSpPr>
            <a:spLocks noChangeShapeType="1"/>
          </p:cNvSpPr>
          <p:nvPr/>
        </p:nvSpPr>
        <p:spPr bwMode="auto">
          <a:xfrm flipV="1">
            <a:off x="5891213" y="3736975"/>
            <a:ext cx="168275" cy="3175"/>
          </a:xfrm>
          <a:prstGeom prst="line">
            <a:avLst/>
          </a:prstGeom>
          <a:noFill/>
          <a:ln w="9525">
            <a:solidFill>
              <a:schemeClr val="bg2"/>
            </a:solidFill>
            <a:round/>
            <a:headEnd/>
            <a:tailEnd/>
          </a:ln>
        </p:spPr>
        <p:txBody>
          <a:bodyPr/>
          <a:lstStyle/>
          <a:p>
            <a:endParaRPr lang="en-US"/>
          </a:p>
        </p:txBody>
      </p:sp>
      <p:grpSp>
        <p:nvGrpSpPr>
          <p:cNvPr id="70673" name="Group 656"/>
          <p:cNvGrpSpPr>
            <a:grpSpLocks/>
          </p:cNvGrpSpPr>
          <p:nvPr/>
        </p:nvGrpSpPr>
        <p:grpSpPr bwMode="auto">
          <a:xfrm>
            <a:off x="5611813" y="3503613"/>
            <a:ext cx="506412" cy="352425"/>
            <a:chOff x="2967" y="478"/>
            <a:chExt cx="788" cy="625"/>
          </a:xfrm>
        </p:grpSpPr>
        <p:pic>
          <p:nvPicPr>
            <p:cNvPr id="71159" name="Picture 657" descr="access_point_stylized_small"/>
            <p:cNvPicPr>
              <a:picLocks noChangeAspect="1" noChangeArrowheads="1"/>
            </p:cNvPicPr>
            <p:nvPr/>
          </p:nvPicPr>
          <p:blipFill>
            <a:blip r:embed="rId3" cstate="print"/>
            <a:srcRect/>
            <a:stretch>
              <a:fillRect/>
            </a:stretch>
          </p:blipFill>
          <p:spPr bwMode="auto">
            <a:xfrm>
              <a:off x="3012" y="559"/>
              <a:ext cx="576" cy="544"/>
            </a:xfrm>
            <a:prstGeom prst="rect">
              <a:avLst/>
            </a:prstGeom>
            <a:noFill/>
            <a:ln w="9525">
              <a:noFill/>
              <a:miter lim="800000"/>
              <a:headEnd/>
              <a:tailEnd/>
            </a:ln>
          </p:spPr>
        </p:pic>
        <p:pic>
          <p:nvPicPr>
            <p:cNvPr id="71160" name="Picture 658" descr="antenna_radiation_stylized"/>
            <p:cNvPicPr>
              <a:picLocks noChangeAspect="1" noChangeArrowheads="1"/>
            </p:cNvPicPr>
            <p:nvPr/>
          </p:nvPicPr>
          <p:blipFill>
            <a:blip r:embed="rId4" cstate="print"/>
            <a:srcRect/>
            <a:stretch>
              <a:fillRect/>
            </a:stretch>
          </p:blipFill>
          <p:spPr bwMode="auto">
            <a:xfrm>
              <a:off x="2967" y="478"/>
              <a:ext cx="788" cy="188"/>
            </a:xfrm>
            <a:prstGeom prst="rect">
              <a:avLst/>
            </a:prstGeom>
            <a:noFill/>
            <a:ln w="9525">
              <a:noFill/>
              <a:miter lim="800000"/>
              <a:headEnd/>
              <a:tailEnd/>
            </a:ln>
          </p:spPr>
        </p:pic>
      </p:grpSp>
      <p:sp>
        <p:nvSpPr>
          <p:cNvPr id="70674" name="Freeform 659"/>
          <p:cNvSpPr>
            <a:spLocks/>
          </p:cNvSpPr>
          <p:nvPr/>
        </p:nvSpPr>
        <p:spPr bwMode="auto">
          <a:xfrm>
            <a:off x="7015163" y="3530600"/>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w="9525">
            <a:noFill/>
            <a:round/>
            <a:headEnd/>
            <a:tailEnd/>
          </a:ln>
        </p:spPr>
        <p:txBody>
          <a:bodyPr/>
          <a:lstStyle/>
          <a:p>
            <a:endParaRPr lang="en-US"/>
          </a:p>
        </p:txBody>
      </p:sp>
      <p:sp>
        <p:nvSpPr>
          <p:cNvPr id="70675" name="Freeform 660"/>
          <p:cNvSpPr>
            <a:spLocks/>
          </p:cNvSpPr>
          <p:nvPr/>
        </p:nvSpPr>
        <p:spPr bwMode="auto">
          <a:xfrm>
            <a:off x="7011988" y="2005013"/>
            <a:ext cx="1730375" cy="1125537"/>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solidFill>
            <a:srgbClr val="00CCFF"/>
          </a:solidFill>
          <a:ln w="9525">
            <a:noFill/>
            <a:round/>
            <a:headEnd/>
            <a:tailEnd/>
          </a:ln>
        </p:spPr>
        <p:txBody>
          <a:bodyPr/>
          <a:lstStyle/>
          <a:p>
            <a:endParaRPr lang="en-US"/>
          </a:p>
        </p:txBody>
      </p:sp>
      <p:sp>
        <p:nvSpPr>
          <p:cNvPr id="70676" name="Line 661"/>
          <p:cNvSpPr>
            <a:spLocks noChangeShapeType="1"/>
          </p:cNvSpPr>
          <p:nvPr/>
        </p:nvSpPr>
        <p:spPr bwMode="auto">
          <a:xfrm>
            <a:off x="7396163" y="3816350"/>
            <a:ext cx="163512" cy="120650"/>
          </a:xfrm>
          <a:prstGeom prst="line">
            <a:avLst/>
          </a:prstGeom>
          <a:noFill/>
          <a:ln w="9525">
            <a:solidFill>
              <a:srgbClr val="FF0000"/>
            </a:solidFill>
            <a:round/>
            <a:headEnd/>
            <a:tailEnd/>
          </a:ln>
        </p:spPr>
        <p:txBody>
          <a:bodyPr/>
          <a:lstStyle/>
          <a:p>
            <a:endParaRPr lang="en-US"/>
          </a:p>
        </p:txBody>
      </p:sp>
      <p:sp>
        <p:nvSpPr>
          <p:cNvPr id="70677" name="Line 662"/>
          <p:cNvSpPr>
            <a:spLocks noChangeShapeType="1"/>
          </p:cNvSpPr>
          <p:nvPr/>
        </p:nvSpPr>
        <p:spPr bwMode="auto">
          <a:xfrm>
            <a:off x="7493000" y="3736975"/>
            <a:ext cx="279400" cy="0"/>
          </a:xfrm>
          <a:prstGeom prst="line">
            <a:avLst/>
          </a:prstGeom>
          <a:noFill/>
          <a:ln w="9525">
            <a:solidFill>
              <a:srgbClr val="FF0000"/>
            </a:solidFill>
            <a:round/>
            <a:headEnd/>
            <a:tailEnd/>
          </a:ln>
        </p:spPr>
        <p:txBody>
          <a:bodyPr/>
          <a:lstStyle/>
          <a:p>
            <a:endParaRPr lang="en-US"/>
          </a:p>
        </p:txBody>
      </p:sp>
      <p:sp>
        <p:nvSpPr>
          <p:cNvPr id="70678" name="Line 663"/>
          <p:cNvSpPr>
            <a:spLocks noChangeShapeType="1"/>
          </p:cNvSpPr>
          <p:nvPr/>
        </p:nvSpPr>
        <p:spPr bwMode="auto">
          <a:xfrm flipV="1">
            <a:off x="7729538" y="3822700"/>
            <a:ext cx="134937" cy="104775"/>
          </a:xfrm>
          <a:prstGeom prst="line">
            <a:avLst/>
          </a:prstGeom>
          <a:noFill/>
          <a:ln w="9525">
            <a:solidFill>
              <a:srgbClr val="FF0000"/>
            </a:solidFill>
            <a:round/>
            <a:headEnd/>
            <a:tailEnd/>
          </a:ln>
        </p:spPr>
        <p:txBody>
          <a:bodyPr/>
          <a:lstStyle/>
          <a:p>
            <a:endParaRPr lang="en-US"/>
          </a:p>
        </p:txBody>
      </p:sp>
      <p:sp>
        <p:nvSpPr>
          <p:cNvPr id="70679" name="Line 664"/>
          <p:cNvSpPr>
            <a:spLocks noChangeShapeType="1"/>
          </p:cNvSpPr>
          <p:nvPr/>
        </p:nvSpPr>
        <p:spPr bwMode="auto">
          <a:xfrm>
            <a:off x="6723063" y="2590800"/>
            <a:ext cx="509587" cy="3175"/>
          </a:xfrm>
          <a:prstGeom prst="line">
            <a:avLst/>
          </a:prstGeom>
          <a:noFill/>
          <a:ln w="9525">
            <a:solidFill>
              <a:srgbClr val="FF0000"/>
            </a:solidFill>
            <a:round/>
            <a:headEnd/>
            <a:tailEnd/>
          </a:ln>
        </p:spPr>
        <p:txBody>
          <a:bodyPr/>
          <a:lstStyle/>
          <a:p>
            <a:endParaRPr lang="en-US"/>
          </a:p>
        </p:txBody>
      </p:sp>
      <p:sp>
        <p:nvSpPr>
          <p:cNvPr id="70680" name="Line 665"/>
          <p:cNvSpPr>
            <a:spLocks noChangeShapeType="1"/>
          </p:cNvSpPr>
          <p:nvPr/>
        </p:nvSpPr>
        <p:spPr bwMode="auto">
          <a:xfrm>
            <a:off x="7358063" y="4700588"/>
            <a:ext cx="390525" cy="184150"/>
          </a:xfrm>
          <a:prstGeom prst="line">
            <a:avLst/>
          </a:prstGeom>
          <a:noFill/>
          <a:ln w="9525">
            <a:solidFill>
              <a:schemeClr val="bg2"/>
            </a:solidFill>
            <a:round/>
            <a:headEnd/>
            <a:tailEnd/>
          </a:ln>
        </p:spPr>
        <p:txBody>
          <a:bodyPr/>
          <a:lstStyle/>
          <a:p>
            <a:endParaRPr lang="en-US"/>
          </a:p>
        </p:txBody>
      </p:sp>
      <p:sp>
        <p:nvSpPr>
          <p:cNvPr id="70681" name="Line 666"/>
          <p:cNvSpPr>
            <a:spLocks noChangeShapeType="1"/>
          </p:cNvSpPr>
          <p:nvPr/>
        </p:nvSpPr>
        <p:spPr bwMode="auto">
          <a:xfrm flipV="1">
            <a:off x="6737350" y="4687888"/>
            <a:ext cx="322263" cy="198437"/>
          </a:xfrm>
          <a:prstGeom prst="line">
            <a:avLst/>
          </a:prstGeom>
          <a:noFill/>
          <a:ln w="9525">
            <a:solidFill>
              <a:schemeClr val="bg2"/>
            </a:solidFill>
            <a:round/>
            <a:headEnd/>
            <a:tailEnd/>
          </a:ln>
        </p:spPr>
        <p:txBody>
          <a:bodyPr/>
          <a:lstStyle/>
          <a:p>
            <a:endParaRPr lang="en-US"/>
          </a:p>
        </p:txBody>
      </p:sp>
      <p:sp>
        <p:nvSpPr>
          <p:cNvPr id="70682" name="Line 667"/>
          <p:cNvSpPr>
            <a:spLocks noChangeShapeType="1"/>
          </p:cNvSpPr>
          <p:nvPr/>
        </p:nvSpPr>
        <p:spPr bwMode="auto">
          <a:xfrm flipV="1">
            <a:off x="6780213" y="4979988"/>
            <a:ext cx="971550" cy="0"/>
          </a:xfrm>
          <a:prstGeom prst="line">
            <a:avLst/>
          </a:prstGeom>
          <a:noFill/>
          <a:ln w="9525">
            <a:solidFill>
              <a:schemeClr val="bg2"/>
            </a:solidFill>
            <a:round/>
            <a:headEnd/>
            <a:tailEnd/>
          </a:ln>
        </p:spPr>
        <p:txBody>
          <a:bodyPr/>
          <a:lstStyle/>
          <a:p>
            <a:endParaRPr lang="en-US"/>
          </a:p>
        </p:txBody>
      </p:sp>
      <p:sp>
        <p:nvSpPr>
          <p:cNvPr id="70683" name="Line 668"/>
          <p:cNvSpPr>
            <a:spLocks noChangeShapeType="1"/>
          </p:cNvSpPr>
          <p:nvPr/>
        </p:nvSpPr>
        <p:spPr bwMode="auto">
          <a:xfrm flipV="1">
            <a:off x="7577138" y="2495550"/>
            <a:ext cx="123825" cy="87313"/>
          </a:xfrm>
          <a:prstGeom prst="line">
            <a:avLst/>
          </a:prstGeom>
          <a:noFill/>
          <a:ln w="9525">
            <a:solidFill>
              <a:srgbClr val="FF0000"/>
            </a:solidFill>
            <a:round/>
            <a:headEnd/>
            <a:tailEnd/>
          </a:ln>
        </p:spPr>
        <p:txBody>
          <a:bodyPr/>
          <a:lstStyle/>
          <a:p>
            <a:endParaRPr lang="en-US"/>
          </a:p>
        </p:txBody>
      </p:sp>
      <p:sp>
        <p:nvSpPr>
          <p:cNvPr id="70684" name="Line 669"/>
          <p:cNvSpPr>
            <a:spLocks noChangeShapeType="1"/>
          </p:cNvSpPr>
          <p:nvPr/>
        </p:nvSpPr>
        <p:spPr bwMode="auto">
          <a:xfrm>
            <a:off x="7405688" y="2668588"/>
            <a:ext cx="0" cy="82550"/>
          </a:xfrm>
          <a:prstGeom prst="line">
            <a:avLst/>
          </a:prstGeom>
          <a:noFill/>
          <a:ln w="9525">
            <a:solidFill>
              <a:srgbClr val="FF0000"/>
            </a:solidFill>
            <a:round/>
            <a:headEnd/>
            <a:tailEnd/>
          </a:ln>
        </p:spPr>
        <p:txBody>
          <a:bodyPr/>
          <a:lstStyle/>
          <a:p>
            <a:endParaRPr lang="en-US"/>
          </a:p>
        </p:txBody>
      </p:sp>
      <p:sp>
        <p:nvSpPr>
          <p:cNvPr id="70685" name="Line 670"/>
          <p:cNvSpPr>
            <a:spLocks noChangeShapeType="1"/>
          </p:cNvSpPr>
          <p:nvPr/>
        </p:nvSpPr>
        <p:spPr bwMode="auto">
          <a:xfrm flipV="1">
            <a:off x="7580313" y="2562225"/>
            <a:ext cx="263525" cy="288925"/>
          </a:xfrm>
          <a:prstGeom prst="line">
            <a:avLst/>
          </a:prstGeom>
          <a:noFill/>
          <a:ln w="9525">
            <a:solidFill>
              <a:srgbClr val="FF0000"/>
            </a:solidFill>
            <a:round/>
            <a:headEnd/>
            <a:tailEnd/>
          </a:ln>
        </p:spPr>
        <p:txBody>
          <a:bodyPr/>
          <a:lstStyle/>
          <a:p>
            <a:endParaRPr lang="en-US"/>
          </a:p>
        </p:txBody>
      </p:sp>
      <p:sp>
        <p:nvSpPr>
          <p:cNvPr id="70686" name="Line 671"/>
          <p:cNvSpPr>
            <a:spLocks noChangeShapeType="1"/>
          </p:cNvSpPr>
          <p:nvPr/>
        </p:nvSpPr>
        <p:spPr bwMode="auto">
          <a:xfrm>
            <a:off x="7942263" y="2563813"/>
            <a:ext cx="0" cy="196850"/>
          </a:xfrm>
          <a:prstGeom prst="line">
            <a:avLst/>
          </a:prstGeom>
          <a:noFill/>
          <a:ln w="9525">
            <a:solidFill>
              <a:srgbClr val="FF0000"/>
            </a:solidFill>
            <a:round/>
            <a:headEnd/>
            <a:tailEnd/>
          </a:ln>
        </p:spPr>
        <p:txBody>
          <a:bodyPr/>
          <a:lstStyle/>
          <a:p>
            <a:endParaRPr lang="en-US"/>
          </a:p>
        </p:txBody>
      </p:sp>
      <p:sp>
        <p:nvSpPr>
          <p:cNvPr id="70687" name="Line 672"/>
          <p:cNvSpPr>
            <a:spLocks noChangeShapeType="1"/>
          </p:cNvSpPr>
          <p:nvPr/>
        </p:nvSpPr>
        <p:spPr bwMode="auto">
          <a:xfrm>
            <a:off x="7596188" y="2870200"/>
            <a:ext cx="188912" cy="0"/>
          </a:xfrm>
          <a:prstGeom prst="line">
            <a:avLst/>
          </a:prstGeom>
          <a:noFill/>
          <a:ln w="9525">
            <a:solidFill>
              <a:srgbClr val="FF0000"/>
            </a:solidFill>
            <a:round/>
            <a:headEnd/>
            <a:tailEnd/>
          </a:ln>
        </p:spPr>
        <p:txBody>
          <a:bodyPr/>
          <a:lstStyle/>
          <a:p>
            <a:endParaRPr lang="en-US"/>
          </a:p>
        </p:txBody>
      </p:sp>
      <p:sp>
        <p:nvSpPr>
          <p:cNvPr id="70688" name="Line 673"/>
          <p:cNvSpPr>
            <a:spLocks noChangeShapeType="1"/>
          </p:cNvSpPr>
          <p:nvPr/>
        </p:nvSpPr>
        <p:spPr bwMode="auto">
          <a:xfrm>
            <a:off x="8150225" y="2860675"/>
            <a:ext cx="177800" cy="0"/>
          </a:xfrm>
          <a:prstGeom prst="line">
            <a:avLst/>
          </a:prstGeom>
          <a:noFill/>
          <a:ln w="9525">
            <a:solidFill>
              <a:srgbClr val="FF0000"/>
            </a:solidFill>
            <a:round/>
            <a:headEnd/>
            <a:tailEnd/>
          </a:ln>
        </p:spPr>
        <p:txBody>
          <a:bodyPr/>
          <a:lstStyle/>
          <a:p>
            <a:endParaRPr lang="en-US"/>
          </a:p>
        </p:txBody>
      </p:sp>
      <p:sp>
        <p:nvSpPr>
          <p:cNvPr id="70689" name="Line 674"/>
          <p:cNvSpPr>
            <a:spLocks noChangeShapeType="1"/>
          </p:cNvSpPr>
          <p:nvPr/>
        </p:nvSpPr>
        <p:spPr bwMode="auto">
          <a:xfrm flipH="1">
            <a:off x="7299325" y="2936875"/>
            <a:ext cx="98425" cy="704850"/>
          </a:xfrm>
          <a:prstGeom prst="line">
            <a:avLst/>
          </a:prstGeom>
          <a:noFill/>
          <a:ln w="9525">
            <a:solidFill>
              <a:srgbClr val="FF0000"/>
            </a:solidFill>
            <a:round/>
            <a:headEnd/>
            <a:tailEnd/>
          </a:ln>
        </p:spPr>
        <p:txBody>
          <a:bodyPr/>
          <a:lstStyle/>
          <a:p>
            <a:endParaRPr lang="en-US"/>
          </a:p>
        </p:txBody>
      </p:sp>
      <p:sp>
        <p:nvSpPr>
          <p:cNvPr id="70690" name="Line 675"/>
          <p:cNvSpPr>
            <a:spLocks noChangeShapeType="1"/>
          </p:cNvSpPr>
          <p:nvPr/>
        </p:nvSpPr>
        <p:spPr bwMode="auto">
          <a:xfrm flipH="1">
            <a:off x="7888288" y="2936875"/>
            <a:ext cx="111125" cy="727075"/>
          </a:xfrm>
          <a:prstGeom prst="line">
            <a:avLst/>
          </a:prstGeom>
          <a:noFill/>
          <a:ln w="9525">
            <a:solidFill>
              <a:srgbClr val="FF0000"/>
            </a:solidFill>
            <a:round/>
            <a:headEnd/>
            <a:tailEnd/>
          </a:ln>
        </p:spPr>
        <p:txBody>
          <a:bodyPr/>
          <a:lstStyle/>
          <a:p>
            <a:endParaRPr lang="en-US"/>
          </a:p>
        </p:txBody>
      </p:sp>
      <p:sp>
        <p:nvSpPr>
          <p:cNvPr id="70691" name="Line 676"/>
          <p:cNvSpPr>
            <a:spLocks noChangeShapeType="1"/>
          </p:cNvSpPr>
          <p:nvPr/>
        </p:nvSpPr>
        <p:spPr bwMode="auto">
          <a:xfrm flipV="1">
            <a:off x="7272338" y="4078288"/>
            <a:ext cx="227012" cy="436562"/>
          </a:xfrm>
          <a:prstGeom prst="line">
            <a:avLst/>
          </a:prstGeom>
          <a:noFill/>
          <a:ln w="9525">
            <a:solidFill>
              <a:srgbClr val="FF0000"/>
            </a:solidFill>
            <a:round/>
            <a:headEnd/>
            <a:tailEnd/>
          </a:ln>
        </p:spPr>
        <p:txBody>
          <a:bodyPr/>
          <a:lstStyle/>
          <a:p>
            <a:endParaRPr lang="en-US"/>
          </a:p>
        </p:txBody>
      </p:sp>
      <p:sp>
        <p:nvSpPr>
          <p:cNvPr id="70692" name="Line 677"/>
          <p:cNvSpPr>
            <a:spLocks noChangeShapeType="1"/>
          </p:cNvSpPr>
          <p:nvPr/>
        </p:nvSpPr>
        <p:spPr bwMode="auto">
          <a:xfrm>
            <a:off x="8345488" y="2859088"/>
            <a:ext cx="177800" cy="0"/>
          </a:xfrm>
          <a:prstGeom prst="line">
            <a:avLst/>
          </a:prstGeom>
          <a:noFill/>
          <a:ln w="9525">
            <a:solidFill>
              <a:srgbClr val="FF0000"/>
            </a:solidFill>
            <a:prstDash val="dash"/>
            <a:round/>
            <a:headEnd/>
            <a:tailEnd/>
          </a:ln>
        </p:spPr>
        <p:txBody>
          <a:bodyPr/>
          <a:lstStyle/>
          <a:p>
            <a:endParaRPr lang="en-US"/>
          </a:p>
        </p:txBody>
      </p:sp>
      <p:grpSp>
        <p:nvGrpSpPr>
          <p:cNvPr id="70693" name="Group 678"/>
          <p:cNvGrpSpPr>
            <a:grpSpLocks/>
          </p:cNvGrpSpPr>
          <p:nvPr/>
        </p:nvGrpSpPr>
        <p:grpSpPr bwMode="auto">
          <a:xfrm>
            <a:off x="6053138" y="1846263"/>
            <a:ext cx="468312" cy="620712"/>
            <a:chOff x="1653" y="3023"/>
            <a:chExt cx="622" cy="911"/>
          </a:xfrm>
        </p:grpSpPr>
        <p:sp>
          <p:nvSpPr>
            <p:cNvPr id="71142"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en-US"/>
            </a:p>
          </p:txBody>
        </p:sp>
        <p:sp>
          <p:nvSpPr>
            <p:cNvPr id="71143"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en-US"/>
            </a:p>
          </p:txBody>
        </p:sp>
        <p:sp>
          <p:nvSpPr>
            <p:cNvPr id="71144"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en-US"/>
            </a:p>
          </p:txBody>
        </p:sp>
        <p:sp>
          <p:nvSpPr>
            <p:cNvPr id="71145"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en-US"/>
            </a:p>
          </p:txBody>
        </p:sp>
        <p:sp>
          <p:nvSpPr>
            <p:cNvPr id="71146"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en-US"/>
            </a:p>
          </p:txBody>
        </p:sp>
        <p:sp>
          <p:nvSpPr>
            <p:cNvPr id="71147"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en-US"/>
            </a:p>
          </p:txBody>
        </p:sp>
        <p:sp>
          <p:nvSpPr>
            <p:cNvPr id="71148"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en-US"/>
            </a:p>
          </p:txBody>
        </p:sp>
        <p:sp>
          <p:nvSpPr>
            <p:cNvPr id="71149"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en-US"/>
            </a:p>
          </p:txBody>
        </p:sp>
        <p:sp>
          <p:nvSpPr>
            <p:cNvPr id="71150"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en-US"/>
            </a:p>
          </p:txBody>
        </p:sp>
        <p:sp>
          <p:nvSpPr>
            <p:cNvPr id="71151"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en-US"/>
            </a:p>
          </p:txBody>
        </p:sp>
        <p:sp>
          <p:nvSpPr>
            <p:cNvPr id="71152"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en-US"/>
            </a:p>
          </p:txBody>
        </p:sp>
        <p:sp>
          <p:nvSpPr>
            <p:cNvPr id="71153"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en-US"/>
            </a:p>
          </p:txBody>
        </p:sp>
        <p:sp>
          <p:nvSpPr>
            <p:cNvPr id="71154"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en-US"/>
            </a:p>
          </p:txBody>
        </p:sp>
        <p:sp>
          <p:nvSpPr>
            <p:cNvPr id="71155"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en-US"/>
            </a:p>
          </p:txBody>
        </p:sp>
        <p:sp>
          <p:nvSpPr>
            <p:cNvPr id="71156"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en-US"/>
            </a:p>
          </p:txBody>
        </p:sp>
        <p:sp>
          <p:nvSpPr>
            <p:cNvPr id="71157" name="Oval 694"/>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en-US"/>
            </a:p>
          </p:txBody>
        </p:sp>
        <p:pic>
          <p:nvPicPr>
            <p:cNvPr id="71158" name="Picture 695" descr="cell_tower_radiation_gray"/>
            <p:cNvPicPr>
              <a:picLocks noChangeAspect="1" noChangeArrowheads="1"/>
            </p:cNvPicPr>
            <p:nvPr/>
          </p:nvPicPr>
          <p:blipFill>
            <a:blip r:embed="rId5" cstate="print"/>
            <a:srcRect/>
            <a:stretch>
              <a:fillRect/>
            </a:stretch>
          </p:blipFill>
          <p:spPr bwMode="auto">
            <a:xfrm>
              <a:off x="1653" y="3023"/>
              <a:ext cx="622" cy="503"/>
            </a:xfrm>
            <a:prstGeom prst="rect">
              <a:avLst/>
            </a:prstGeom>
            <a:noFill/>
            <a:ln w="9525">
              <a:noFill/>
              <a:miter lim="800000"/>
              <a:headEnd/>
              <a:tailEnd/>
            </a:ln>
          </p:spPr>
        </p:pic>
      </p:grpSp>
      <p:grpSp>
        <p:nvGrpSpPr>
          <p:cNvPr id="70694" name="Group 696"/>
          <p:cNvGrpSpPr>
            <a:grpSpLocks/>
          </p:cNvGrpSpPr>
          <p:nvPr/>
        </p:nvGrpSpPr>
        <p:grpSpPr bwMode="auto">
          <a:xfrm>
            <a:off x="6289675" y="2406650"/>
            <a:ext cx="454025" cy="254000"/>
            <a:chOff x="3843" y="1516"/>
            <a:chExt cx="286" cy="160"/>
          </a:xfrm>
        </p:grpSpPr>
        <p:sp>
          <p:nvSpPr>
            <p:cNvPr id="71133" name="Line 697"/>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en-US"/>
            </a:p>
          </p:txBody>
        </p:sp>
        <p:sp>
          <p:nvSpPr>
            <p:cNvPr id="71134"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1135"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1136"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1137" name="Group 701"/>
            <p:cNvGrpSpPr>
              <a:grpSpLocks/>
            </p:cNvGrpSpPr>
            <p:nvPr/>
          </p:nvGrpSpPr>
          <p:grpSpPr bwMode="auto">
            <a:xfrm>
              <a:off x="3932" y="1587"/>
              <a:ext cx="138" cy="33"/>
              <a:chOff x="2468" y="1332"/>
              <a:chExt cx="310" cy="60"/>
            </a:xfrm>
          </p:grpSpPr>
          <p:sp>
            <p:nvSpPr>
              <p:cNvPr id="71140" name="Freeform 70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1141" name="Freeform 70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1138" name="Line 704"/>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en-US"/>
            </a:p>
          </p:txBody>
        </p:sp>
        <p:sp>
          <p:nvSpPr>
            <p:cNvPr id="71139" name="Line 705"/>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en-US"/>
            </a:p>
          </p:txBody>
        </p:sp>
      </p:grpSp>
      <p:grpSp>
        <p:nvGrpSpPr>
          <p:cNvPr id="70695" name="Group 706"/>
          <p:cNvGrpSpPr>
            <a:grpSpLocks/>
          </p:cNvGrpSpPr>
          <p:nvPr/>
        </p:nvGrpSpPr>
        <p:grpSpPr bwMode="auto">
          <a:xfrm>
            <a:off x="7202488" y="2493963"/>
            <a:ext cx="390525" cy="174625"/>
            <a:chOff x="4334" y="1470"/>
            <a:chExt cx="246" cy="107"/>
          </a:xfrm>
        </p:grpSpPr>
        <p:sp>
          <p:nvSpPr>
            <p:cNvPr id="7112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112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112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1128" name="Group 710"/>
            <p:cNvGrpSpPr>
              <a:grpSpLocks/>
            </p:cNvGrpSpPr>
            <p:nvPr/>
          </p:nvGrpSpPr>
          <p:grpSpPr bwMode="auto">
            <a:xfrm>
              <a:off x="4383" y="1488"/>
              <a:ext cx="138" cy="33"/>
              <a:chOff x="2468" y="1332"/>
              <a:chExt cx="310" cy="60"/>
            </a:xfrm>
          </p:grpSpPr>
          <p:sp>
            <p:nvSpPr>
              <p:cNvPr id="71131" name="Freeform 71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1132" name="Freeform 71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1129" name="Line 71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1130" name="Line 714"/>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en-US"/>
            </a:p>
          </p:txBody>
        </p:sp>
      </p:grpSp>
      <p:grpSp>
        <p:nvGrpSpPr>
          <p:cNvPr id="70696" name="Group 715"/>
          <p:cNvGrpSpPr>
            <a:grpSpLocks/>
          </p:cNvGrpSpPr>
          <p:nvPr/>
        </p:nvGrpSpPr>
        <p:grpSpPr bwMode="auto">
          <a:xfrm>
            <a:off x="7213600" y="2757488"/>
            <a:ext cx="390525" cy="174625"/>
            <a:chOff x="4334" y="1470"/>
            <a:chExt cx="246" cy="107"/>
          </a:xfrm>
        </p:grpSpPr>
        <p:sp>
          <p:nvSpPr>
            <p:cNvPr id="7111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111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111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1120" name="Group 719"/>
            <p:cNvGrpSpPr>
              <a:grpSpLocks/>
            </p:cNvGrpSpPr>
            <p:nvPr/>
          </p:nvGrpSpPr>
          <p:grpSpPr bwMode="auto">
            <a:xfrm>
              <a:off x="4383" y="1488"/>
              <a:ext cx="138" cy="33"/>
              <a:chOff x="2468" y="1332"/>
              <a:chExt cx="310" cy="60"/>
            </a:xfrm>
          </p:grpSpPr>
          <p:sp>
            <p:nvSpPr>
              <p:cNvPr id="71123" name="Freeform 72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1124" name="Freeform 72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1121" name="Line 72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1122" name="Line 723"/>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en-US"/>
            </a:p>
          </p:txBody>
        </p:sp>
      </p:grpSp>
      <p:grpSp>
        <p:nvGrpSpPr>
          <p:cNvPr id="70697" name="Group 724"/>
          <p:cNvGrpSpPr>
            <a:grpSpLocks/>
          </p:cNvGrpSpPr>
          <p:nvPr/>
        </p:nvGrpSpPr>
        <p:grpSpPr bwMode="auto">
          <a:xfrm>
            <a:off x="7762875" y="2759075"/>
            <a:ext cx="390525" cy="174625"/>
            <a:chOff x="4334" y="1470"/>
            <a:chExt cx="246" cy="107"/>
          </a:xfrm>
        </p:grpSpPr>
        <p:sp>
          <p:nvSpPr>
            <p:cNvPr id="7110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111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111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1112" name="Group 728"/>
            <p:cNvGrpSpPr>
              <a:grpSpLocks/>
            </p:cNvGrpSpPr>
            <p:nvPr/>
          </p:nvGrpSpPr>
          <p:grpSpPr bwMode="auto">
            <a:xfrm>
              <a:off x="4383" y="1488"/>
              <a:ext cx="138" cy="33"/>
              <a:chOff x="2468" y="1332"/>
              <a:chExt cx="310" cy="60"/>
            </a:xfrm>
          </p:grpSpPr>
          <p:sp>
            <p:nvSpPr>
              <p:cNvPr id="71115" name="Freeform 72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1116" name="Freeform 73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1113" name="Line 73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1114" name="Line 732"/>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en-US"/>
            </a:p>
          </p:txBody>
        </p:sp>
      </p:grpSp>
      <p:grpSp>
        <p:nvGrpSpPr>
          <p:cNvPr id="70698" name="Group 733"/>
          <p:cNvGrpSpPr>
            <a:grpSpLocks/>
          </p:cNvGrpSpPr>
          <p:nvPr/>
        </p:nvGrpSpPr>
        <p:grpSpPr bwMode="auto">
          <a:xfrm>
            <a:off x="7689850" y="2393950"/>
            <a:ext cx="390525" cy="174625"/>
            <a:chOff x="4334" y="1470"/>
            <a:chExt cx="246" cy="107"/>
          </a:xfrm>
        </p:grpSpPr>
        <p:sp>
          <p:nvSpPr>
            <p:cNvPr id="7110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110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110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1104" name="Group 737"/>
            <p:cNvGrpSpPr>
              <a:grpSpLocks/>
            </p:cNvGrpSpPr>
            <p:nvPr/>
          </p:nvGrpSpPr>
          <p:grpSpPr bwMode="auto">
            <a:xfrm>
              <a:off x="4383" y="1488"/>
              <a:ext cx="138" cy="33"/>
              <a:chOff x="2468" y="1332"/>
              <a:chExt cx="310" cy="60"/>
            </a:xfrm>
          </p:grpSpPr>
          <p:sp>
            <p:nvSpPr>
              <p:cNvPr id="71107" name="Freeform 7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1108" name="Freeform 7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1105" name="Line 74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1106" name="Line 741"/>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en-US"/>
            </a:p>
          </p:txBody>
        </p:sp>
      </p:grpSp>
      <p:grpSp>
        <p:nvGrpSpPr>
          <p:cNvPr id="70699" name="Group 742"/>
          <p:cNvGrpSpPr>
            <a:grpSpLocks/>
          </p:cNvGrpSpPr>
          <p:nvPr/>
        </p:nvGrpSpPr>
        <p:grpSpPr bwMode="auto">
          <a:xfrm>
            <a:off x="7737475" y="3644900"/>
            <a:ext cx="492125" cy="206375"/>
            <a:chOff x="4334" y="1470"/>
            <a:chExt cx="246" cy="107"/>
          </a:xfrm>
        </p:grpSpPr>
        <p:sp>
          <p:nvSpPr>
            <p:cNvPr id="7109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109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109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1096" name="Group 746"/>
            <p:cNvGrpSpPr>
              <a:grpSpLocks/>
            </p:cNvGrpSpPr>
            <p:nvPr/>
          </p:nvGrpSpPr>
          <p:grpSpPr bwMode="auto">
            <a:xfrm>
              <a:off x="4383" y="1488"/>
              <a:ext cx="138" cy="33"/>
              <a:chOff x="2468" y="1332"/>
              <a:chExt cx="310" cy="60"/>
            </a:xfrm>
          </p:grpSpPr>
          <p:sp>
            <p:nvSpPr>
              <p:cNvPr id="71099" name="Freeform 74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1100" name="Freeform 74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1097" name="Line 74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1098" name="Line 75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en-US"/>
            </a:p>
          </p:txBody>
        </p:sp>
      </p:grpSp>
      <p:sp>
        <p:nvSpPr>
          <p:cNvPr id="70700" name="Line 751"/>
          <p:cNvSpPr>
            <a:spLocks noChangeShapeType="1"/>
          </p:cNvSpPr>
          <p:nvPr/>
        </p:nvSpPr>
        <p:spPr bwMode="auto">
          <a:xfrm>
            <a:off x="6427788" y="3743325"/>
            <a:ext cx="679450" cy="0"/>
          </a:xfrm>
          <a:prstGeom prst="line">
            <a:avLst/>
          </a:prstGeom>
          <a:noFill/>
          <a:ln w="9525">
            <a:solidFill>
              <a:srgbClr val="FF0000"/>
            </a:solidFill>
            <a:round/>
            <a:headEnd/>
            <a:tailEnd/>
          </a:ln>
        </p:spPr>
        <p:txBody>
          <a:bodyPr/>
          <a:lstStyle/>
          <a:p>
            <a:endParaRPr lang="en-US"/>
          </a:p>
        </p:txBody>
      </p:sp>
      <p:grpSp>
        <p:nvGrpSpPr>
          <p:cNvPr id="70701" name="Group 752"/>
          <p:cNvGrpSpPr>
            <a:grpSpLocks/>
          </p:cNvGrpSpPr>
          <p:nvPr/>
        </p:nvGrpSpPr>
        <p:grpSpPr bwMode="auto">
          <a:xfrm>
            <a:off x="7086600" y="3632200"/>
            <a:ext cx="492125" cy="206375"/>
            <a:chOff x="4334" y="1470"/>
            <a:chExt cx="246" cy="107"/>
          </a:xfrm>
        </p:grpSpPr>
        <p:sp>
          <p:nvSpPr>
            <p:cNvPr id="7108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108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108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1088" name="Group 756"/>
            <p:cNvGrpSpPr>
              <a:grpSpLocks/>
            </p:cNvGrpSpPr>
            <p:nvPr/>
          </p:nvGrpSpPr>
          <p:grpSpPr bwMode="auto">
            <a:xfrm>
              <a:off x="4383" y="1488"/>
              <a:ext cx="138" cy="33"/>
              <a:chOff x="2468" y="1332"/>
              <a:chExt cx="310" cy="60"/>
            </a:xfrm>
          </p:grpSpPr>
          <p:sp>
            <p:nvSpPr>
              <p:cNvPr id="71091" name="Freeform 75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1092" name="Freeform 75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1089" name="Line 75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1090" name="Line 76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en-US"/>
            </a:p>
          </p:txBody>
        </p:sp>
      </p:grpSp>
      <p:grpSp>
        <p:nvGrpSpPr>
          <p:cNvPr id="70702" name="Group 761"/>
          <p:cNvGrpSpPr>
            <a:grpSpLocks/>
          </p:cNvGrpSpPr>
          <p:nvPr/>
        </p:nvGrpSpPr>
        <p:grpSpPr bwMode="auto">
          <a:xfrm>
            <a:off x="7591425" y="4806950"/>
            <a:ext cx="622300" cy="244475"/>
            <a:chOff x="4334" y="1470"/>
            <a:chExt cx="246" cy="107"/>
          </a:xfrm>
        </p:grpSpPr>
        <p:sp>
          <p:nvSpPr>
            <p:cNvPr id="7107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107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107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1080" name="Group 765"/>
            <p:cNvGrpSpPr>
              <a:grpSpLocks/>
            </p:cNvGrpSpPr>
            <p:nvPr/>
          </p:nvGrpSpPr>
          <p:grpSpPr bwMode="auto">
            <a:xfrm>
              <a:off x="4383" y="1488"/>
              <a:ext cx="138" cy="33"/>
              <a:chOff x="2468" y="1332"/>
              <a:chExt cx="310" cy="60"/>
            </a:xfrm>
          </p:grpSpPr>
          <p:sp>
            <p:nvSpPr>
              <p:cNvPr id="71083" name="Freeform 7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1084" name="Freeform 7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1081" name="Line 76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1082" name="Line 769"/>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en-US"/>
            </a:p>
          </p:txBody>
        </p:sp>
      </p:grpSp>
      <p:grpSp>
        <p:nvGrpSpPr>
          <p:cNvPr id="70703" name="Group 770"/>
          <p:cNvGrpSpPr>
            <a:grpSpLocks/>
          </p:cNvGrpSpPr>
          <p:nvPr/>
        </p:nvGrpSpPr>
        <p:grpSpPr bwMode="auto">
          <a:xfrm>
            <a:off x="6965950" y="4508500"/>
            <a:ext cx="622300" cy="244475"/>
            <a:chOff x="4334" y="1470"/>
            <a:chExt cx="246" cy="107"/>
          </a:xfrm>
        </p:grpSpPr>
        <p:sp>
          <p:nvSpPr>
            <p:cNvPr id="7106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107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107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1072" name="Group 774"/>
            <p:cNvGrpSpPr>
              <a:grpSpLocks/>
            </p:cNvGrpSpPr>
            <p:nvPr/>
          </p:nvGrpSpPr>
          <p:grpSpPr bwMode="auto">
            <a:xfrm>
              <a:off x="4383" y="1488"/>
              <a:ext cx="138" cy="33"/>
              <a:chOff x="2468" y="1332"/>
              <a:chExt cx="310" cy="60"/>
            </a:xfrm>
          </p:grpSpPr>
          <p:sp>
            <p:nvSpPr>
              <p:cNvPr id="71075" name="Freeform 7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1076" name="Freeform 7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1073" name="Line 77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1074" name="Line 778"/>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en-US"/>
            </a:p>
          </p:txBody>
        </p:sp>
      </p:grpSp>
      <p:grpSp>
        <p:nvGrpSpPr>
          <p:cNvPr id="70704" name="Group 779"/>
          <p:cNvGrpSpPr>
            <a:grpSpLocks/>
          </p:cNvGrpSpPr>
          <p:nvPr/>
        </p:nvGrpSpPr>
        <p:grpSpPr bwMode="auto">
          <a:xfrm>
            <a:off x="6242050" y="4851400"/>
            <a:ext cx="622300" cy="244475"/>
            <a:chOff x="4334" y="1470"/>
            <a:chExt cx="246" cy="107"/>
          </a:xfrm>
        </p:grpSpPr>
        <p:sp>
          <p:nvSpPr>
            <p:cNvPr id="7106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106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106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1064" name="Group 783"/>
            <p:cNvGrpSpPr>
              <a:grpSpLocks/>
            </p:cNvGrpSpPr>
            <p:nvPr/>
          </p:nvGrpSpPr>
          <p:grpSpPr bwMode="auto">
            <a:xfrm>
              <a:off x="4383" y="1488"/>
              <a:ext cx="138" cy="33"/>
              <a:chOff x="2468" y="1332"/>
              <a:chExt cx="310" cy="60"/>
            </a:xfrm>
          </p:grpSpPr>
          <p:sp>
            <p:nvSpPr>
              <p:cNvPr id="71067" name="Freeform 78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1068" name="Freeform 78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1065" name="Line 78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1066" name="Line 787"/>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en-US"/>
            </a:p>
          </p:txBody>
        </p:sp>
      </p:grpSp>
      <p:grpSp>
        <p:nvGrpSpPr>
          <p:cNvPr id="70705" name="Group 788"/>
          <p:cNvGrpSpPr>
            <a:grpSpLocks/>
          </p:cNvGrpSpPr>
          <p:nvPr/>
        </p:nvGrpSpPr>
        <p:grpSpPr bwMode="auto">
          <a:xfrm>
            <a:off x="6051550" y="3644900"/>
            <a:ext cx="390525" cy="171450"/>
            <a:chOff x="4334" y="1470"/>
            <a:chExt cx="246" cy="107"/>
          </a:xfrm>
        </p:grpSpPr>
        <p:sp>
          <p:nvSpPr>
            <p:cNvPr id="7105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105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105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1056" name="Group 792"/>
            <p:cNvGrpSpPr>
              <a:grpSpLocks/>
            </p:cNvGrpSpPr>
            <p:nvPr/>
          </p:nvGrpSpPr>
          <p:grpSpPr bwMode="auto">
            <a:xfrm>
              <a:off x="4383" y="1488"/>
              <a:ext cx="138" cy="33"/>
              <a:chOff x="2468" y="1332"/>
              <a:chExt cx="310" cy="60"/>
            </a:xfrm>
          </p:grpSpPr>
          <p:sp>
            <p:nvSpPr>
              <p:cNvPr id="71059" name="Freeform 79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1060" name="Freeform 79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1057" name="Line 795"/>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en-US"/>
            </a:p>
          </p:txBody>
        </p:sp>
        <p:sp>
          <p:nvSpPr>
            <p:cNvPr id="71058" name="Line 796"/>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en-US"/>
            </a:p>
          </p:txBody>
        </p:sp>
      </p:grpSp>
      <p:grpSp>
        <p:nvGrpSpPr>
          <p:cNvPr id="70706" name="Group 797"/>
          <p:cNvGrpSpPr>
            <a:grpSpLocks/>
          </p:cNvGrpSpPr>
          <p:nvPr/>
        </p:nvGrpSpPr>
        <p:grpSpPr bwMode="auto">
          <a:xfrm>
            <a:off x="7161213" y="5005388"/>
            <a:ext cx="446087" cy="422275"/>
            <a:chOff x="5072" y="3611"/>
            <a:chExt cx="459" cy="380"/>
          </a:xfrm>
        </p:grpSpPr>
        <p:grpSp>
          <p:nvGrpSpPr>
            <p:cNvPr id="71039" name="Group 798"/>
            <p:cNvGrpSpPr>
              <a:grpSpLocks/>
            </p:cNvGrpSpPr>
            <p:nvPr/>
          </p:nvGrpSpPr>
          <p:grpSpPr bwMode="auto">
            <a:xfrm>
              <a:off x="5144" y="3611"/>
              <a:ext cx="387" cy="99"/>
              <a:chOff x="5030" y="2639"/>
              <a:chExt cx="387" cy="99"/>
            </a:xfrm>
          </p:grpSpPr>
          <p:sp>
            <p:nvSpPr>
              <p:cNvPr id="71041" name="Freeform 79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71042" name="Freeform 80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71043" name="Freeform 80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71044" name="Freeform 80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71045" name="Freeform 80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71046" name="Freeform 80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71047" name="Freeform 80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71048" name="Freeform 80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71049" name="Freeform 80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71050" name="Freeform 80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71051" name="Freeform 80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71052" name="Freeform 81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71040" name="Picture 811" descr="access_point_stylized_gray_small"/>
            <p:cNvPicPr>
              <a:picLocks noChangeAspect="1" noChangeArrowheads="1"/>
            </p:cNvPicPr>
            <p:nvPr/>
          </p:nvPicPr>
          <p:blipFill>
            <a:blip r:embed="rId6" cstate="print"/>
            <a:srcRect/>
            <a:stretch>
              <a:fillRect/>
            </a:stretch>
          </p:blipFill>
          <p:spPr bwMode="auto">
            <a:xfrm>
              <a:off x="5072" y="3642"/>
              <a:ext cx="430" cy="349"/>
            </a:xfrm>
            <a:prstGeom prst="rect">
              <a:avLst/>
            </a:prstGeom>
            <a:noFill/>
            <a:ln w="9525">
              <a:noFill/>
              <a:miter lim="800000"/>
              <a:headEnd/>
              <a:tailEnd/>
            </a:ln>
          </p:spPr>
        </p:pic>
      </p:grpSp>
      <p:grpSp>
        <p:nvGrpSpPr>
          <p:cNvPr id="70707" name="Group 812"/>
          <p:cNvGrpSpPr>
            <a:grpSpLocks/>
          </p:cNvGrpSpPr>
          <p:nvPr/>
        </p:nvGrpSpPr>
        <p:grpSpPr bwMode="auto">
          <a:xfrm>
            <a:off x="5638800" y="3509963"/>
            <a:ext cx="398463" cy="358775"/>
            <a:chOff x="5072" y="3611"/>
            <a:chExt cx="459" cy="380"/>
          </a:xfrm>
        </p:grpSpPr>
        <p:grpSp>
          <p:nvGrpSpPr>
            <p:cNvPr id="71025" name="Group 813"/>
            <p:cNvGrpSpPr>
              <a:grpSpLocks/>
            </p:cNvGrpSpPr>
            <p:nvPr/>
          </p:nvGrpSpPr>
          <p:grpSpPr bwMode="auto">
            <a:xfrm>
              <a:off x="5144" y="3611"/>
              <a:ext cx="387" cy="99"/>
              <a:chOff x="5030" y="2639"/>
              <a:chExt cx="387" cy="99"/>
            </a:xfrm>
          </p:grpSpPr>
          <p:sp>
            <p:nvSpPr>
              <p:cNvPr id="71027" name="Freeform 81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71028" name="Freeform 81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71029" name="Freeform 81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71030" name="Freeform 81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71031" name="Freeform 81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71032" name="Freeform 81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71033" name="Freeform 82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71034" name="Freeform 82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71035" name="Freeform 82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71036" name="Freeform 82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71037" name="Freeform 82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71038" name="Freeform 82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71026" name="Picture 826" descr="access_point_stylized_gray_small"/>
            <p:cNvPicPr>
              <a:picLocks noChangeAspect="1" noChangeArrowheads="1"/>
            </p:cNvPicPr>
            <p:nvPr/>
          </p:nvPicPr>
          <p:blipFill>
            <a:blip r:embed="rId6" cstate="print"/>
            <a:srcRect/>
            <a:stretch>
              <a:fillRect/>
            </a:stretch>
          </p:blipFill>
          <p:spPr bwMode="auto">
            <a:xfrm>
              <a:off x="5072" y="3642"/>
              <a:ext cx="430" cy="349"/>
            </a:xfrm>
            <a:prstGeom prst="rect">
              <a:avLst/>
            </a:prstGeom>
            <a:noFill/>
            <a:ln w="9525">
              <a:noFill/>
              <a:miter lim="800000"/>
              <a:headEnd/>
              <a:tailEnd/>
            </a:ln>
          </p:spPr>
        </p:pic>
      </p:grpSp>
      <p:sp>
        <p:nvSpPr>
          <p:cNvPr id="70708" name="Line 827"/>
          <p:cNvSpPr>
            <a:spLocks noChangeShapeType="1"/>
          </p:cNvSpPr>
          <p:nvPr/>
        </p:nvSpPr>
        <p:spPr bwMode="auto">
          <a:xfrm rot="5400000" flipV="1">
            <a:off x="7991475" y="5440363"/>
            <a:ext cx="3175" cy="85725"/>
          </a:xfrm>
          <a:prstGeom prst="line">
            <a:avLst/>
          </a:prstGeom>
          <a:noFill/>
          <a:ln w="12700">
            <a:solidFill>
              <a:schemeClr val="bg2"/>
            </a:solidFill>
            <a:round/>
            <a:headEnd/>
            <a:tailEnd/>
          </a:ln>
        </p:spPr>
        <p:txBody>
          <a:bodyPr wrap="none" anchor="ctr"/>
          <a:lstStyle/>
          <a:p>
            <a:endParaRPr lang="en-US"/>
          </a:p>
        </p:txBody>
      </p:sp>
      <p:grpSp>
        <p:nvGrpSpPr>
          <p:cNvPr id="70709" name="Group 828"/>
          <p:cNvGrpSpPr>
            <a:grpSpLocks/>
          </p:cNvGrpSpPr>
          <p:nvPr/>
        </p:nvGrpSpPr>
        <p:grpSpPr bwMode="auto">
          <a:xfrm>
            <a:off x="5254625" y="2038350"/>
            <a:ext cx="504825" cy="401638"/>
            <a:chOff x="2896" y="396"/>
            <a:chExt cx="1848" cy="1887"/>
          </a:xfrm>
        </p:grpSpPr>
        <p:pic>
          <p:nvPicPr>
            <p:cNvPr id="71002" name="Picture 829" descr="laptop_keyboard"/>
            <p:cNvPicPr>
              <a:picLocks noChangeAspect="1" noChangeArrowheads="1"/>
            </p:cNvPicPr>
            <p:nvPr/>
          </p:nvPicPr>
          <p:blipFill>
            <a:blip r:embed="rId7" cstate="print"/>
            <a:srcRect/>
            <a:stretch>
              <a:fillRect/>
            </a:stretch>
          </p:blipFill>
          <p:spPr bwMode="auto">
            <a:xfrm rot="109064" flipH="1">
              <a:off x="2966" y="1553"/>
              <a:ext cx="1526" cy="730"/>
            </a:xfrm>
            <a:prstGeom prst="rect">
              <a:avLst/>
            </a:prstGeom>
            <a:noFill/>
            <a:ln w="9525">
              <a:noFill/>
              <a:miter lim="800000"/>
              <a:headEnd/>
              <a:tailEnd/>
            </a:ln>
          </p:spPr>
        </p:pic>
        <p:sp>
          <p:nvSpPr>
            <p:cNvPr id="71003" name="Freeform 830"/>
            <p:cNvSpPr>
              <a:spLocks/>
            </p:cNvSpPr>
            <p:nvPr/>
          </p:nvSpPr>
          <p:spPr bwMode="auto">
            <a:xfrm>
              <a:off x="3472" y="844"/>
              <a:ext cx="1228" cy="953"/>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71004" name="Picture 831" descr="screen"/>
            <p:cNvPicPr>
              <a:picLocks noChangeAspect="1" noChangeArrowheads="1"/>
            </p:cNvPicPr>
            <p:nvPr/>
          </p:nvPicPr>
          <p:blipFill>
            <a:blip r:embed="rId8" cstate="print"/>
            <a:srcRect/>
            <a:stretch>
              <a:fillRect/>
            </a:stretch>
          </p:blipFill>
          <p:spPr bwMode="auto">
            <a:xfrm>
              <a:off x="3532" y="868"/>
              <a:ext cx="1117" cy="868"/>
            </a:xfrm>
            <a:prstGeom prst="rect">
              <a:avLst/>
            </a:prstGeom>
            <a:noFill/>
            <a:ln w="9525">
              <a:noFill/>
              <a:miter lim="800000"/>
              <a:headEnd/>
              <a:tailEnd/>
            </a:ln>
          </p:spPr>
        </p:pic>
        <p:sp>
          <p:nvSpPr>
            <p:cNvPr id="71005" name="Freeform 832"/>
            <p:cNvSpPr>
              <a:spLocks/>
            </p:cNvSpPr>
            <p:nvPr/>
          </p:nvSpPr>
          <p:spPr bwMode="auto">
            <a:xfrm>
              <a:off x="3695" y="816"/>
              <a:ext cx="1042" cy="177"/>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chemeClr val="bg2"/>
                </a:gs>
                <a:gs pos="100000">
                  <a:srgbClr val="EAEAEA"/>
                </a:gs>
              </a:gsLst>
              <a:lin ang="0" scaled="1"/>
            </a:gradFill>
            <a:ln w="9525">
              <a:noFill/>
              <a:round/>
              <a:headEnd/>
              <a:tailEnd/>
            </a:ln>
          </p:spPr>
          <p:txBody>
            <a:bodyPr/>
            <a:lstStyle/>
            <a:p>
              <a:endParaRPr lang="en-US"/>
            </a:p>
          </p:txBody>
        </p:sp>
        <p:sp>
          <p:nvSpPr>
            <p:cNvPr id="71006" name="Freeform 833"/>
            <p:cNvSpPr>
              <a:spLocks/>
            </p:cNvSpPr>
            <p:nvPr/>
          </p:nvSpPr>
          <p:spPr bwMode="auto">
            <a:xfrm>
              <a:off x="3461" y="814"/>
              <a:ext cx="289" cy="739"/>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chemeClr val="bg2"/>
            </a:solidFill>
            <a:ln w="9525">
              <a:noFill/>
              <a:round/>
              <a:headEnd/>
              <a:tailEnd/>
            </a:ln>
          </p:spPr>
          <p:txBody>
            <a:bodyPr/>
            <a:lstStyle/>
            <a:p>
              <a:endParaRPr lang="en-US"/>
            </a:p>
          </p:txBody>
        </p:sp>
        <p:sp>
          <p:nvSpPr>
            <p:cNvPr id="71007" name="Freeform 834"/>
            <p:cNvSpPr>
              <a:spLocks/>
            </p:cNvSpPr>
            <p:nvPr/>
          </p:nvSpPr>
          <p:spPr bwMode="auto">
            <a:xfrm>
              <a:off x="4418" y="946"/>
              <a:ext cx="311" cy="853"/>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71008" name="Freeform 835"/>
            <p:cNvSpPr>
              <a:spLocks/>
            </p:cNvSpPr>
            <p:nvPr/>
          </p:nvSpPr>
          <p:spPr bwMode="auto">
            <a:xfrm>
              <a:off x="3457" y="1515"/>
              <a:ext cx="1143" cy="288"/>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chemeClr val="bg2"/>
                </a:gs>
                <a:gs pos="100000">
                  <a:schemeClr val="bg1"/>
                </a:gs>
              </a:gsLst>
              <a:lin ang="0" scaled="1"/>
            </a:gradFill>
            <a:ln w="9525">
              <a:noFill/>
              <a:round/>
              <a:headEnd/>
              <a:tailEnd/>
            </a:ln>
          </p:spPr>
          <p:txBody>
            <a:bodyPr/>
            <a:lstStyle/>
            <a:p>
              <a:endParaRPr lang="en-US"/>
            </a:p>
          </p:txBody>
        </p:sp>
        <p:sp>
          <p:nvSpPr>
            <p:cNvPr id="71009" name="Freeform 836"/>
            <p:cNvSpPr>
              <a:spLocks/>
            </p:cNvSpPr>
            <p:nvPr/>
          </p:nvSpPr>
          <p:spPr bwMode="auto">
            <a:xfrm>
              <a:off x="4452" y="954"/>
              <a:ext cx="292" cy="855"/>
            </a:xfrm>
            <a:custGeom>
              <a:avLst/>
              <a:gdLst>
                <a:gd name="T0" fmla="*/ 0 w 637"/>
                <a:gd name="T1" fmla="*/ 0 h 1659"/>
                <a:gd name="T2" fmla="*/ 0 w 637"/>
                <a:gd name="T3" fmla="*/ 0 h 1659"/>
                <a:gd name="T4" fmla="*/ 0 w 637"/>
                <a:gd name="T5" fmla="*/ 2 h 1659"/>
                <a:gd name="T6" fmla="*/ 0 w 637"/>
                <a:gd name="T7" fmla="*/ 2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71010" name="Freeform 837"/>
            <p:cNvSpPr>
              <a:spLocks/>
            </p:cNvSpPr>
            <p:nvPr/>
          </p:nvSpPr>
          <p:spPr bwMode="auto">
            <a:xfrm>
              <a:off x="3459" y="1553"/>
              <a:ext cx="1016" cy="284"/>
            </a:xfrm>
            <a:custGeom>
              <a:avLst/>
              <a:gdLst>
                <a:gd name="T0" fmla="*/ 0 w 2216"/>
                <a:gd name="T1" fmla="*/ 0 h 550"/>
                <a:gd name="T2" fmla="*/ 0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chemeClr val="bg2"/>
                </a:gs>
                <a:gs pos="100000">
                  <a:srgbClr val="DDDDDD"/>
                </a:gs>
              </a:gsLst>
              <a:lin ang="0" scaled="1"/>
            </a:gradFill>
            <a:ln w="9525">
              <a:noFill/>
              <a:round/>
              <a:headEnd/>
              <a:tailEnd/>
            </a:ln>
          </p:spPr>
          <p:txBody>
            <a:bodyPr/>
            <a:lstStyle/>
            <a:p>
              <a:endParaRPr lang="en-US"/>
            </a:p>
          </p:txBody>
        </p:sp>
        <p:sp>
          <p:nvSpPr>
            <p:cNvPr id="71011" name="Freeform 838"/>
            <p:cNvSpPr>
              <a:spLocks/>
            </p:cNvSpPr>
            <p:nvPr/>
          </p:nvSpPr>
          <p:spPr bwMode="auto">
            <a:xfrm>
              <a:off x="3442" y="1857"/>
              <a:ext cx="345" cy="169"/>
            </a:xfrm>
            <a:custGeom>
              <a:avLst/>
              <a:gdLst>
                <a:gd name="T0" fmla="*/ 0 w 752"/>
                <a:gd name="T1" fmla="*/ 0 h 327"/>
                <a:gd name="T2" fmla="*/ 0 w 752"/>
                <a:gd name="T3" fmla="*/ 1 h 327"/>
                <a:gd name="T4" fmla="*/ 0 w 752"/>
                <a:gd name="T5" fmla="*/ 1 h 327"/>
                <a:gd name="T6" fmla="*/ 0 w 752"/>
                <a:gd name="T7" fmla="*/ 1 h 327"/>
                <a:gd name="T8" fmla="*/ 0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333333"/>
            </a:solidFill>
            <a:ln w="9525">
              <a:noFill/>
              <a:round/>
              <a:headEnd/>
              <a:tailEnd/>
            </a:ln>
          </p:spPr>
          <p:txBody>
            <a:bodyPr/>
            <a:lstStyle/>
            <a:p>
              <a:endParaRPr lang="en-US"/>
            </a:p>
          </p:txBody>
        </p:sp>
        <p:sp>
          <p:nvSpPr>
            <p:cNvPr id="71012" name="Freeform 839"/>
            <p:cNvSpPr>
              <a:spLocks/>
            </p:cNvSpPr>
            <p:nvPr/>
          </p:nvSpPr>
          <p:spPr bwMode="auto">
            <a:xfrm>
              <a:off x="3449" y="1860"/>
              <a:ext cx="333" cy="160"/>
            </a:xfrm>
            <a:custGeom>
              <a:avLst/>
              <a:gdLst>
                <a:gd name="T0" fmla="*/ 0 w 726"/>
                <a:gd name="T1" fmla="*/ 0 h 311"/>
                <a:gd name="T2" fmla="*/ 0 w 726"/>
                <a:gd name="T3" fmla="*/ 1 h 311"/>
                <a:gd name="T4" fmla="*/ 0 w 726"/>
                <a:gd name="T5" fmla="*/ 1 h 311"/>
                <a:gd name="T6" fmla="*/ 0 w 726"/>
                <a:gd name="T7" fmla="*/ 1 h 311"/>
                <a:gd name="T8" fmla="*/ 0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71013" name="Freeform 840"/>
            <p:cNvSpPr>
              <a:spLocks/>
            </p:cNvSpPr>
            <p:nvPr/>
          </p:nvSpPr>
          <p:spPr bwMode="auto">
            <a:xfrm>
              <a:off x="3473" y="1923"/>
              <a:ext cx="119" cy="52"/>
            </a:xfrm>
            <a:custGeom>
              <a:avLst/>
              <a:gdLst>
                <a:gd name="T0" fmla="*/ 0 w 258"/>
                <a:gd name="T1" fmla="*/ 1 h 100"/>
                <a:gd name="T2" fmla="*/ 0 w 258"/>
                <a:gd name="T3" fmla="*/ 0 h 100"/>
                <a:gd name="T4" fmla="*/ 0 w 258"/>
                <a:gd name="T5" fmla="*/ 1 h 100"/>
                <a:gd name="T6" fmla="*/ 0 w 258"/>
                <a:gd name="T7" fmla="*/ 1 h 100"/>
                <a:gd name="T8" fmla="*/ 0 w 258"/>
                <a:gd name="T9" fmla="*/ 1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333333"/>
            </a:solidFill>
            <a:ln w="9525">
              <a:noFill/>
              <a:round/>
              <a:headEnd/>
              <a:tailEnd/>
            </a:ln>
          </p:spPr>
          <p:txBody>
            <a:bodyPr/>
            <a:lstStyle/>
            <a:p>
              <a:endParaRPr lang="en-US"/>
            </a:p>
          </p:txBody>
        </p:sp>
        <p:sp>
          <p:nvSpPr>
            <p:cNvPr id="71014" name="Freeform 841"/>
            <p:cNvSpPr>
              <a:spLocks/>
            </p:cNvSpPr>
            <p:nvPr/>
          </p:nvSpPr>
          <p:spPr bwMode="auto">
            <a:xfrm>
              <a:off x="3469" y="1947"/>
              <a:ext cx="89" cy="32"/>
            </a:xfrm>
            <a:custGeom>
              <a:avLst/>
              <a:gdLst>
                <a:gd name="T0" fmla="*/ 0 w 194"/>
                <a:gd name="T1" fmla="*/ 0 h 63"/>
                <a:gd name="T2" fmla="*/ 0 w 194"/>
                <a:gd name="T3" fmla="*/ 1 h 63"/>
                <a:gd name="T4" fmla="*/ 0 w 194"/>
                <a:gd name="T5" fmla="*/ 1 h 63"/>
                <a:gd name="T6" fmla="*/ 0 w 194"/>
                <a:gd name="T7" fmla="*/ 1 h 63"/>
                <a:gd name="T8" fmla="*/ 0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DDDDDD"/>
            </a:solidFill>
            <a:ln w="9525">
              <a:noFill/>
              <a:round/>
              <a:headEnd/>
              <a:tailEnd/>
            </a:ln>
          </p:spPr>
          <p:txBody>
            <a:bodyPr/>
            <a:lstStyle/>
            <a:p>
              <a:endParaRPr lang="en-US"/>
            </a:p>
          </p:txBody>
        </p:sp>
        <p:sp>
          <p:nvSpPr>
            <p:cNvPr id="71015" name="Freeform 842"/>
            <p:cNvSpPr>
              <a:spLocks/>
            </p:cNvSpPr>
            <p:nvPr/>
          </p:nvSpPr>
          <p:spPr bwMode="auto">
            <a:xfrm>
              <a:off x="3570" y="1956"/>
              <a:ext cx="119" cy="53"/>
            </a:xfrm>
            <a:custGeom>
              <a:avLst/>
              <a:gdLst>
                <a:gd name="T0" fmla="*/ 0 w 258"/>
                <a:gd name="T1" fmla="*/ 1 h 102"/>
                <a:gd name="T2" fmla="*/ 0 w 258"/>
                <a:gd name="T3" fmla="*/ 0 h 102"/>
                <a:gd name="T4" fmla="*/ 0 w 258"/>
                <a:gd name="T5" fmla="*/ 1 h 102"/>
                <a:gd name="T6" fmla="*/ 0 w 258"/>
                <a:gd name="T7" fmla="*/ 1 h 102"/>
                <a:gd name="T8" fmla="*/ 0 w 258"/>
                <a:gd name="T9" fmla="*/ 1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333333"/>
            </a:solidFill>
            <a:ln w="9525">
              <a:noFill/>
              <a:round/>
              <a:headEnd/>
              <a:tailEnd/>
            </a:ln>
          </p:spPr>
          <p:txBody>
            <a:bodyPr/>
            <a:lstStyle/>
            <a:p>
              <a:endParaRPr lang="en-US"/>
            </a:p>
          </p:txBody>
        </p:sp>
        <p:sp>
          <p:nvSpPr>
            <p:cNvPr id="71016" name="Freeform 843"/>
            <p:cNvSpPr>
              <a:spLocks/>
            </p:cNvSpPr>
            <p:nvPr/>
          </p:nvSpPr>
          <p:spPr bwMode="auto">
            <a:xfrm>
              <a:off x="3566" y="1981"/>
              <a:ext cx="89" cy="33"/>
            </a:xfrm>
            <a:custGeom>
              <a:avLst/>
              <a:gdLst>
                <a:gd name="T0" fmla="*/ 0 w 194"/>
                <a:gd name="T1" fmla="*/ 0 h 63"/>
                <a:gd name="T2" fmla="*/ 0 w 194"/>
                <a:gd name="T3" fmla="*/ 1 h 63"/>
                <a:gd name="T4" fmla="*/ 0 w 194"/>
                <a:gd name="T5" fmla="*/ 1 h 63"/>
                <a:gd name="T6" fmla="*/ 0 w 194"/>
                <a:gd name="T7" fmla="*/ 1 h 63"/>
                <a:gd name="T8" fmla="*/ 0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DDDDDD"/>
            </a:solidFill>
            <a:ln w="9525">
              <a:noFill/>
              <a:round/>
              <a:headEnd/>
              <a:tailEnd/>
            </a:ln>
          </p:spPr>
          <p:txBody>
            <a:bodyPr/>
            <a:lstStyle/>
            <a:p>
              <a:endParaRPr lang="en-US"/>
            </a:p>
          </p:txBody>
        </p:sp>
        <p:sp>
          <p:nvSpPr>
            <p:cNvPr id="71017" name="Freeform 844"/>
            <p:cNvSpPr>
              <a:spLocks/>
            </p:cNvSpPr>
            <p:nvPr/>
          </p:nvSpPr>
          <p:spPr bwMode="auto">
            <a:xfrm>
              <a:off x="4032" y="1882"/>
              <a:ext cx="418" cy="37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chemeClr val="bg2"/>
            </a:solidFill>
            <a:ln w="9525">
              <a:noFill/>
              <a:round/>
              <a:headEnd/>
              <a:tailEnd/>
            </a:ln>
          </p:spPr>
          <p:txBody>
            <a:bodyPr/>
            <a:lstStyle/>
            <a:p>
              <a:endParaRPr lang="en-US"/>
            </a:p>
          </p:txBody>
        </p:sp>
        <p:sp>
          <p:nvSpPr>
            <p:cNvPr id="71018" name="Freeform 845"/>
            <p:cNvSpPr>
              <a:spLocks/>
            </p:cNvSpPr>
            <p:nvPr/>
          </p:nvSpPr>
          <p:spPr bwMode="auto">
            <a:xfrm>
              <a:off x="2966" y="1912"/>
              <a:ext cx="1069" cy="338"/>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w="9525">
              <a:solidFill>
                <a:schemeClr val="bg2"/>
              </a:solidFill>
              <a:round/>
              <a:headEnd/>
              <a:tailEnd/>
            </a:ln>
          </p:spPr>
          <p:txBody>
            <a:bodyPr/>
            <a:lstStyle/>
            <a:p>
              <a:endParaRPr lang="en-US"/>
            </a:p>
          </p:txBody>
        </p:sp>
        <p:sp>
          <p:nvSpPr>
            <p:cNvPr id="71019" name="Freeform 846"/>
            <p:cNvSpPr>
              <a:spLocks/>
            </p:cNvSpPr>
            <p:nvPr/>
          </p:nvSpPr>
          <p:spPr bwMode="auto">
            <a:xfrm>
              <a:off x="2967" y="1850"/>
              <a:ext cx="12" cy="68"/>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B2B2B2"/>
            </a:solidFill>
            <a:ln w="9525">
              <a:noFill/>
              <a:round/>
              <a:headEnd/>
              <a:tailEnd/>
            </a:ln>
          </p:spPr>
          <p:txBody>
            <a:bodyPr/>
            <a:lstStyle/>
            <a:p>
              <a:endParaRPr lang="en-US"/>
            </a:p>
          </p:txBody>
        </p:sp>
        <p:sp>
          <p:nvSpPr>
            <p:cNvPr id="71020" name="Freeform 847"/>
            <p:cNvSpPr>
              <a:spLocks/>
            </p:cNvSpPr>
            <p:nvPr/>
          </p:nvSpPr>
          <p:spPr bwMode="auto">
            <a:xfrm>
              <a:off x="2968" y="1571"/>
              <a:ext cx="496" cy="283"/>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B2B2B2"/>
            </a:solidFill>
            <a:ln w="9525">
              <a:noFill/>
              <a:round/>
              <a:headEnd/>
              <a:tailEnd/>
            </a:ln>
          </p:spPr>
          <p:txBody>
            <a:bodyPr/>
            <a:lstStyle/>
            <a:p>
              <a:endParaRPr lang="en-US"/>
            </a:p>
          </p:txBody>
        </p:sp>
        <p:sp>
          <p:nvSpPr>
            <p:cNvPr id="71021" name="Freeform 848"/>
            <p:cNvSpPr>
              <a:spLocks/>
            </p:cNvSpPr>
            <p:nvPr/>
          </p:nvSpPr>
          <p:spPr bwMode="auto">
            <a:xfrm>
              <a:off x="3001" y="1864"/>
              <a:ext cx="1013" cy="32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w="9525">
              <a:noFill/>
              <a:round/>
              <a:headEnd/>
              <a:tailEnd/>
            </a:ln>
          </p:spPr>
          <p:txBody>
            <a:bodyPr/>
            <a:lstStyle/>
            <a:p>
              <a:endParaRPr lang="en-US"/>
            </a:p>
          </p:txBody>
        </p:sp>
        <p:sp>
          <p:nvSpPr>
            <p:cNvPr id="71022" name="Freeform 849"/>
            <p:cNvSpPr>
              <a:spLocks/>
            </p:cNvSpPr>
            <p:nvPr/>
          </p:nvSpPr>
          <p:spPr bwMode="auto">
            <a:xfrm flipV="1">
              <a:off x="4013" y="1841"/>
              <a:ext cx="413" cy="33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B2B2B2"/>
            </a:solidFill>
            <a:ln w="9525">
              <a:noFill/>
              <a:round/>
              <a:headEnd/>
              <a:tailEnd/>
            </a:ln>
          </p:spPr>
          <p:txBody>
            <a:bodyPr/>
            <a:lstStyle/>
            <a:p>
              <a:endParaRPr lang="en-US"/>
            </a:p>
          </p:txBody>
        </p:sp>
        <p:sp>
          <p:nvSpPr>
            <p:cNvPr id="71023" name="Freeform 850"/>
            <p:cNvSpPr>
              <a:spLocks/>
            </p:cNvSpPr>
            <p:nvPr/>
          </p:nvSpPr>
          <p:spPr bwMode="auto">
            <a:xfrm>
              <a:off x="3530" y="862"/>
              <a:ext cx="1124" cy="872"/>
            </a:xfrm>
            <a:custGeom>
              <a:avLst/>
              <a:gdLst>
                <a:gd name="T0" fmla="*/ 214 w 1124"/>
                <a:gd name="T1" fmla="*/ 0 h 872"/>
                <a:gd name="T2" fmla="*/ 1124 w 1124"/>
                <a:gd name="T3" fmla="*/ 128 h 872"/>
                <a:gd name="T4" fmla="*/ 884 w 1124"/>
                <a:gd name="T5" fmla="*/ 872 h 872"/>
                <a:gd name="T6" fmla="*/ 0 w 1124"/>
                <a:gd name="T7" fmla="*/ 656 h 872"/>
                <a:gd name="T8" fmla="*/ 214 w 1124"/>
                <a:gd name="T9" fmla="*/ 0 h 872"/>
                <a:gd name="T10" fmla="*/ 0 60000 65536"/>
                <a:gd name="T11" fmla="*/ 0 60000 65536"/>
                <a:gd name="T12" fmla="*/ 0 60000 65536"/>
                <a:gd name="T13" fmla="*/ 0 60000 65536"/>
                <a:gd name="T14" fmla="*/ 0 60000 65536"/>
                <a:gd name="T15" fmla="*/ 0 w 1124"/>
                <a:gd name="T16" fmla="*/ 0 h 872"/>
                <a:gd name="T17" fmla="*/ 1124 w 1124"/>
                <a:gd name="T18" fmla="*/ 872 h 872"/>
              </a:gdLst>
              <a:ahLst/>
              <a:cxnLst>
                <a:cxn ang="T10">
                  <a:pos x="T0" y="T1"/>
                </a:cxn>
                <a:cxn ang="T11">
                  <a:pos x="T2" y="T3"/>
                </a:cxn>
                <a:cxn ang="T12">
                  <a:pos x="T4" y="T5"/>
                </a:cxn>
                <a:cxn ang="T13">
                  <a:pos x="T6" y="T7"/>
                </a:cxn>
                <a:cxn ang="T14">
                  <a:pos x="T8" y="T9"/>
                </a:cxn>
              </a:cxnLst>
              <a:rect l="T15" t="T16" r="T17" b="T18"/>
              <a:pathLst>
                <a:path w="1124" h="872">
                  <a:moveTo>
                    <a:pt x="214" y="0"/>
                  </a:moveTo>
                  <a:lnTo>
                    <a:pt x="1124" y="128"/>
                  </a:lnTo>
                  <a:lnTo>
                    <a:pt x="884" y="872"/>
                  </a:lnTo>
                  <a:lnTo>
                    <a:pt x="0" y="656"/>
                  </a:lnTo>
                  <a:lnTo>
                    <a:pt x="214" y="0"/>
                  </a:lnTo>
                  <a:close/>
                </a:path>
              </a:pathLst>
            </a:custGeom>
            <a:gradFill rotWithShape="1">
              <a:gsLst>
                <a:gs pos="0">
                  <a:srgbClr val="DDDDDD">
                    <a:alpha val="81000"/>
                  </a:srgbClr>
                </a:gs>
                <a:gs pos="100000">
                  <a:srgbClr val="666666">
                    <a:alpha val="79999"/>
                  </a:srgbClr>
                </a:gs>
              </a:gsLst>
              <a:lin ang="5400000" scaled="1"/>
            </a:gradFill>
            <a:ln w="9525">
              <a:solidFill>
                <a:schemeClr val="tx1"/>
              </a:solidFill>
              <a:round/>
              <a:headEnd/>
              <a:tailEnd/>
            </a:ln>
          </p:spPr>
          <p:txBody>
            <a:bodyPr/>
            <a:lstStyle/>
            <a:p>
              <a:endParaRPr lang="en-US"/>
            </a:p>
          </p:txBody>
        </p:sp>
        <p:pic>
          <p:nvPicPr>
            <p:cNvPr id="71024" name="Picture 851" descr="grayed_radiation"/>
            <p:cNvPicPr>
              <a:picLocks noChangeAspect="1" noChangeArrowheads="1"/>
            </p:cNvPicPr>
            <p:nvPr/>
          </p:nvPicPr>
          <p:blipFill>
            <a:blip r:embed="rId9" cstate="print"/>
            <a:srcRect/>
            <a:stretch>
              <a:fillRect/>
            </a:stretch>
          </p:blipFill>
          <p:spPr bwMode="auto">
            <a:xfrm>
              <a:off x="2896" y="396"/>
              <a:ext cx="1808" cy="1056"/>
            </a:xfrm>
            <a:prstGeom prst="rect">
              <a:avLst/>
            </a:prstGeom>
            <a:noFill/>
            <a:ln w="9525">
              <a:noFill/>
              <a:miter lim="800000"/>
              <a:headEnd/>
              <a:tailEnd/>
            </a:ln>
          </p:spPr>
        </p:pic>
      </p:grpSp>
      <p:grpSp>
        <p:nvGrpSpPr>
          <p:cNvPr id="70710" name="Group 852"/>
          <p:cNvGrpSpPr>
            <a:grpSpLocks/>
          </p:cNvGrpSpPr>
          <p:nvPr/>
        </p:nvGrpSpPr>
        <p:grpSpPr bwMode="auto">
          <a:xfrm>
            <a:off x="5537200" y="3054350"/>
            <a:ext cx="504825" cy="401638"/>
            <a:chOff x="2896" y="396"/>
            <a:chExt cx="1848" cy="1887"/>
          </a:xfrm>
        </p:grpSpPr>
        <p:pic>
          <p:nvPicPr>
            <p:cNvPr id="70979" name="Picture 853" descr="laptop_keyboard"/>
            <p:cNvPicPr>
              <a:picLocks noChangeAspect="1" noChangeArrowheads="1"/>
            </p:cNvPicPr>
            <p:nvPr/>
          </p:nvPicPr>
          <p:blipFill>
            <a:blip r:embed="rId7" cstate="print"/>
            <a:srcRect/>
            <a:stretch>
              <a:fillRect/>
            </a:stretch>
          </p:blipFill>
          <p:spPr bwMode="auto">
            <a:xfrm rot="109064" flipH="1">
              <a:off x="2966" y="1553"/>
              <a:ext cx="1526" cy="730"/>
            </a:xfrm>
            <a:prstGeom prst="rect">
              <a:avLst/>
            </a:prstGeom>
            <a:noFill/>
            <a:ln w="9525">
              <a:noFill/>
              <a:miter lim="800000"/>
              <a:headEnd/>
              <a:tailEnd/>
            </a:ln>
          </p:spPr>
        </p:pic>
        <p:sp>
          <p:nvSpPr>
            <p:cNvPr id="70980" name="Freeform 854"/>
            <p:cNvSpPr>
              <a:spLocks/>
            </p:cNvSpPr>
            <p:nvPr/>
          </p:nvSpPr>
          <p:spPr bwMode="auto">
            <a:xfrm>
              <a:off x="3472" y="844"/>
              <a:ext cx="1228" cy="953"/>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70981" name="Picture 855" descr="screen"/>
            <p:cNvPicPr>
              <a:picLocks noChangeAspect="1" noChangeArrowheads="1"/>
            </p:cNvPicPr>
            <p:nvPr/>
          </p:nvPicPr>
          <p:blipFill>
            <a:blip r:embed="rId8" cstate="print"/>
            <a:srcRect/>
            <a:stretch>
              <a:fillRect/>
            </a:stretch>
          </p:blipFill>
          <p:spPr bwMode="auto">
            <a:xfrm>
              <a:off x="3532" y="868"/>
              <a:ext cx="1117" cy="868"/>
            </a:xfrm>
            <a:prstGeom prst="rect">
              <a:avLst/>
            </a:prstGeom>
            <a:noFill/>
            <a:ln w="9525">
              <a:noFill/>
              <a:miter lim="800000"/>
              <a:headEnd/>
              <a:tailEnd/>
            </a:ln>
          </p:spPr>
        </p:pic>
        <p:sp>
          <p:nvSpPr>
            <p:cNvPr id="70982" name="Freeform 856"/>
            <p:cNvSpPr>
              <a:spLocks/>
            </p:cNvSpPr>
            <p:nvPr/>
          </p:nvSpPr>
          <p:spPr bwMode="auto">
            <a:xfrm>
              <a:off x="3695" y="816"/>
              <a:ext cx="1042" cy="177"/>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chemeClr val="bg2"/>
                </a:gs>
                <a:gs pos="100000">
                  <a:srgbClr val="EAEAEA"/>
                </a:gs>
              </a:gsLst>
              <a:lin ang="0" scaled="1"/>
            </a:gradFill>
            <a:ln w="9525">
              <a:noFill/>
              <a:round/>
              <a:headEnd/>
              <a:tailEnd/>
            </a:ln>
          </p:spPr>
          <p:txBody>
            <a:bodyPr/>
            <a:lstStyle/>
            <a:p>
              <a:endParaRPr lang="en-US"/>
            </a:p>
          </p:txBody>
        </p:sp>
        <p:sp>
          <p:nvSpPr>
            <p:cNvPr id="70983" name="Freeform 857"/>
            <p:cNvSpPr>
              <a:spLocks/>
            </p:cNvSpPr>
            <p:nvPr/>
          </p:nvSpPr>
          <p:spPr bwMode="auto">
            <a:xfrm>
              <a:off x="3461" y="814"/>
              <a:ext cx="289" cy="739"/>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chemeClr val="bg2"/>
            </a:solidFill>
            <a:ln w="9525">
              <a:noFill/>
              <a:round/>
              <a:headEnd/>
              <a:tailEnd/>
            </a:ln>
          </p:spPr>
          <p:txBody>
            <a:bodyPr/>
            <a:lstStyle/>
            <a:p>
              <a:endParaRPr lang="en-US"/>
            </a:p>
          </p:txBody>
        </p:sp>
        <p:sp>
          <p:nvSpPr>
            <p:cNvPr id="70984" name="Freeform 858"/>
            <p:cNvSpPr>
              <a:spLocks/>
            </p:cNvSpPr>
            <p:nvPr/>
          </p:nvSpPr>
          <p:spPr bwMode="auto">
            <a:xfrm>
              <a:off x="4418" y="946"/>
              <a:ext cx="311" cy="853"/>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70985" name="Freeform 859"/>
            <p:cNvSpPr>
              <a:spLocks/>
            </p:cNvSpPr>
            <p:nvPr/>
          </p:nvSpPr>
          <p:spPr bwMode="auto">
            <a:xfrm>
              <a:off x="3457" y="1515"/>
              <a:ext cx="1143" cy="288"/>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chemeClr val="bg2"/>
                </a:gs>
                <a:gs pos="100000">
                  <a:schemeClr val="bg1"/>
                </a:gs>
              </a:gsLst>
              <a:lin ang="0" scaled="1"/>
            </a:gradFill>
            <a:ln w="9525">
              <a:noFill/>
              <a:round/>
              <a:headEnd/>
              <a:tailEnd/>
            </a:ln>
          </p:spPr>
          <p:txBody>
            <a:bodyPr/>
            <a:lstStyle/>
            <a:p>
              <a:endParaRPr lang="en-US"/>
            </a:p>
          </p:txBody>
        </p:sp>
        <p:sp>
          <p:nvSpPr>
            <p:cNvPr id="70986" name="Freeform 860"/>
            <p:cNvSpPr>
              <a:spLocks/>
            </p:cNvSpPr>
            <p:nvPr/>
          </p:nvSpPr>
          <p:spPr bwMode="auto">
            <a:xfrm>
              <a:off x="4452" y="954"/>
              <a:ext cx="292" cy="855"/>
            </a:xfrm>
            <a:custGeom>
              <a:avLst/>
              <a:gdLst>
                <a:gd name="T0" fmla="*/ 0 w 637"/>
                <a:gd name="T1" fmla="*/ 0 h 1659"/>
                <a:gd name="T2" fmla="*/ 0 w 637"/>
                <a:gd name="T3" fmla="*/ 0 h 1659"/>
                <a:gd name="T4" fmla="*/ 0 w 637"/>
                <a:gd name="T5" fmla="*/ 2 h 1659"/>
                <a:gd name="T6" fmla="*/ 0 w 637"/>
                <a:gd name="T7" fmla="*/ 2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70987" name="Freeform 861"/>
            <p:cNvSpPr>
              <a:spLocks/>
            </p:cNvSpPr>
            <p:nvPr/>
          </p:nvSpPr>
          <p:spPr bwMode="auto">
            <a:xfrm>
              <a:off x="3459" y="1553"/>
              <a:ext cx="1016" cy="284"/>
            </a:xfrm>
            <a:custGeom>
              <a:avLst/>
              <a:gdLst>
                <a:gd name="T0" fmla="*/ 0 w 2216"/>
                <a:gd name="T1" fmla="*/ 0 h 550"/>
                <a:gd name="T2" fmla="*/ 0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chemeClr val="bg2"/>
                </a:gs>
                <a:gs pos="100000">
                  <a:srgbClr val="DDDDDD"/>
                </a:gs>
              </a:gsLst>
              <a:lin ang="0" scaled="1"/>
            </a:gradFill>
            <a:ln w="9525">
              <a:noFill/>
              <a:round/>
              <a:headEnd/>
              <a:tailEnd/>
            </a:ln>
          </p:spPr>
          <p:txBody>
            <a:bodyPr/>
            <a:lstStyle/>
            <a:p>
              <a:endParaRPr lang="en-US"/>
            </a:p>
          </p:txBody>
        </p:sp>
        <p:sp>
          <p:nvSpPr>
            <p:cNvPr id="70988" name="Freeform 862"/>
            <p:cNvSpPr>
              <a:spLocks/>
            </p:cNvSpPr>
            <p:nvPr/>
          </p:nvSpPr>
          <p:spPr bwMode="auto">
            <a:xfrm>
              <a:off x="3442" y="1857"/>
              <a:ext cx="345" cy="169"/>
            </a:xfrm>
            <a:custGeom>
              <a:avLst/>
              <a:gdLst>
                <a:gd name="T0" fmla="*/ 0 w 752"/>
                <a:gd name="T1" fmla="*/ 0 h 327"/>
                <a:gd name="T2" fmla="*/ 0 w 752"/>
                <a:gd name="T3" fmla="*/ 1 h 327"/>
                <a:gd name="T4" fmla="*/ 0 w 752"/>
                <a:gd name="T5" fmla="*/ 1 h 327"/>
                <a:gd name="T6" fmla="*/ 0 w 752"/>
                <a:gd name="T7" fmla="*/ 1 h 327"/>
                <a:gd name="T8" fmla="*/ 0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333333"/>
            </a:solidFill>
            <a:ln w="9525">
              <a:noFill/>
              <a:round/>
              <a:headEnd/>
              <a:tailEnd/>
            </a:ln>
          </p:spPr>
          <p:txBody>
            <a:bodyPr/>
            <a:lstStyle/>
            <a:p>
              <a:endParaRPr lang="en-US"/>
            </a:p>
          </p:txBody>
        </p:sp>
        <p:sp>
          <p:nvSpPr>
            <p:cNvPr id="70989" name="Freeform 863"/>
            <p:cNvSpPr>
              <a:spLocks/>
            </p:cNvSpPr>
            <p:nvPr/>
          </p:nvSpPr>
          <p:spPr bwMode="auto">
            <a:xfrm>
              <a:off x="3449" y="1860"/>
              <a:ext cx="333" cy="160"/>
            </a:xfrm>
            <a:custGeom>
              <a:avLst/>
              <a:gdLst>
                <a:gd name="T0" fmla="*/ 0 w 726"/>
                <a:gd name="T1" fmla="*/ 0 h 311"/>
                <a:gd name="T2" fmla="*/ 0 w 726"/>
                <a:gd name="T3" fmla="*/ 1 h 311"/>
                <a:gd name="T4" fmla="*/ 0 w 726"/>
                <a:gd name="T5" fmla="*/ 1 h 311"/>
                <a:gd name="T6" fmla="*/ 0 w 726"/>
                <a:gd name="T7" fmla="*/ 1 h 311"/>
                <a:gd name="T8" fmla="*/ 0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70990" name="Freeform 864"/>
            <p:cNvSpPr>
              <a:spLocks/>
            </p:cNvSpPr>
            <p:nvPr/>
          </p:nvSpPr>
          <p:spPr bwMode="auto">
            <a:xfrm>
              <a:off x="3473" y="1923"/>
              <a:ext cx="119" cy="52"/>
            </a:xfrm>
            <a:custGeom>
              <a:avLst/>
              <a:gdLst>
                <a:gd name="T0" fmla="*/ 0 w 258"/>
                <a:gd name="T1" fmla="*/ 1 h 100"/>
                <a:gd name="T2" fmla="*/ 0 w 258"/>
                <a:gd name="T3" fmla="*/ 0 h 100"/>
                <a:gd name="T4" fmla="*/ 0 w 258"/>
                <a:gd name="T5" fmla="*/ 1 h 100"/>
                <a:gd name="T6" fmla="*/ 0 w 258"/>
                <a:gd name="T7" fmla="*/ 1 h 100"/>
                <a:gd name="T8" fmla="*/ 0 w 258"/>
                <a:gd name="T9" fmla="*/ 1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333333"/>
            </a:solidFill>
            <a:ln w="9525">
              <a:noFill/>
              <a:round/>
              <a:headEnd/>
              <a:tailEnd/>
            </a:ln>
          </p:spPr>
          <p:txBody>
            <a:bodyPr/>
            <a:lstStyle/>
            <a:p>
              <a:endParaRPr lang="en-US"/>
            </a:p>
          </p:txBody>
        </p:sp>
        <p:sp>
          <p:nvSpPr>
            <p:cNvPr id="70991" name="Freeform 865"/>
            <p:cNvSpPr>
              <a:spLocks/>
            </p:cNvSpPr>
            <p:nvPr/>
          </p:nvSpPr>
          <p:spPr bwMode="auto">
            <a:xfrm>
              <a:off x="3469" y="1947"/>
              <a:ext cx="89" cy="32"/>
            </a:xfrm>
            <a:custGeom>
              <a:avLst/>
              <a:gdLst>
                <a:gd name="T0" fmla="*/ 0 w 194"/>
                <a:gd name="T1" fmla="*/ 0 h 63"/>
                <a:gd name="T2" fmla="*/ 0 w 194"/>
                <a:gd name="T3" fmla="*/ 1 h 63"/>
                <a:gd name="T4" fmla="*/ 0 w 194"/>
                <a:gd name="T5" fmla="*/ 1 h 63"/>
                <a:gd name="T6" fmla="*/ 0 w 194"/>
                <a:gd name="T7" fmla="*/ 1 h 63"/>
                <a:gd name="T8" fmla="*/ 0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DDDDDD"/>
            </a:solidFill>
            <a:ln w="9525">
              <a:noFill/>
              <a:round/>
              <a:headEnd/>
              <a:tailEnd/>
            </a:ln>
          </p:spPr>
          <p:txBody>
            <a:bodyPr/>
            <a:lstStyle/>
            <a:p>
              <a:endParaRPr lang="en-US"/>
            </a:p>
          </p:txBody>
        </p:sp>
        <p:sp>
          <p:nvSpPr>
            <p:cNvPr id="70992" name="Freeform 866"/>
            <p:cNvSpPr>
              <a:spLocks/>
            </p:cNvSpPr>
            <p:nvPr/>
          </p:nvSpPr>
          <p:spPr bwMode="auto">
            <a:xfrm>
              <a:off x="3570" y="1956"/>
              <a:ext cx="119" cy="53"/>
            </a:xfrm>
            <a:custGeom>
              <a:avLst/>
              <a:gdLst>
                <a:gd name="T0" fmla="*/ 0 w 258"/>
                <a:gd name="T1" fmla="*/ 1 h 102"/>
                <a:gd name="T2" fmla="*/ 0 w 258"/>
                <a:gd name="T3" fmla="*/ 0 h 102"/>
                <a:gd name="T4" fmla="*/ 0 w 258"/>
                <a:gd name="T5" fmla="*/ 1 h 102"/>
                <a:gd name="T6" fmla="*/ 0 w 258"/>
                <a:gd name="T7" fmla="*/ 1 h 102"/>
                <a:gd name="T8" fmla="*/ 0 w 258"/>
                <a:gd name="T9" fmla="*/ 1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333333"/>
            </a:solidFill>
            <a:ln w="9525">
              <a:noFill/>
              <a:round/>
              <a:headEnd/>
              <a:tailEnd/>
            </a:ln>
          </p:spPr>
          <p:txBody>
            <a:bodyPr/>
            <a:lstStyle/>
            <a:p>
              <a:endParaRPr lang="en-US"/>
            </a:p>
          </p:txBody>
        </p:sp>
        <p:sp>
          <p:nvSpPr>
            <p:cNvPr id="70993" name="Freeform 867"/>
            <p:cNvSpPr>
              <a:spLocks/>
            </p:cNvSpPr>
            <p:nvPr/>
          </p:nvSpPr>
          <p:spPr bwMode="auto">
            <a:xfrm>
              <a:off x="3566" y="1981"/>
              <a:ext cx="89" cy="33"/>
            </a:xfrm>
            <a:custGeom>
              <a:avLst/>
              <a:gdLst>
                <a:gd name="T0" fmla="*/ 0 w 194"/>
                <a:gd name="T1" fmla="*/ 0 h 63"/>
                <a:gd name="T2" fmla="*/ 0 w 194"/>
                <a:gd name="T3" fmla="*/ 1 h 63"/>
                <a:gd name="T4" fmla="*/ 0 w 194"/>
                <a:gd name="T5" fmla="*/ 1 h 63"/>
                <a:gd name="T6" fmla="*/ 0 w 194"/>
                <a:gd name="T7" fmla="*/ 1 h 63"/>
                <a:gd name="T8" fmla="*/ 0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DDDDDD"/>
            </a:solidFill>
            <a:ln w="9525">
              <a:noFill/>
              <a:round/>
              <a:headEnd/>
              <a:tailEnd/>
            </a:ln>
          </p:spPr>
          <p:txBody>
            <a:bodyPr/>
            <a:lstStyle/>
            <a:p>
              <a:endParaRPr lang="en-US"/>
            </a:p>
          </p:txBody>
        </p:sp>
        <p:sp>
          <p:nvSpPr>
            <p:cNvPr id="70994" name="Freeform 868"/>
            <p:cNvSpPr>
              <a:spLocks/>
            </p:cNvSpPr>
            <p:nvPr/>
          </p:nvSpPr>
          <p:spPr bwMode="auto">
            <a:xfrm>
              <a:off x="4032" y="1882"/>
              <a:ext cx="418" cy="37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chemeClr val="bg2"/>
            </a:solidFill>
            <a:ln w="9525">
              <a:noFill/>
              <a:round/>
              <a:headEnd/>
              <a:tailEnd/>
            </a:ln>
          </p:spPr>
          <p:txBody>
            <a:bodyPr/>
            <a:lstStyle/>
            <a:p>
              <a:endParaRPr lang="en-US"/>
            </a:p>
          </p:txBody>
        </p:sp>
        <p:sp>
          <p:nvSpPr>
            <p:cNvPr id="70995" name="Freeform 869"/>
            <p:cNvSpPr>
              <a:spLocks/>
            </p:cNvSpPr>
            <p:nvPr/>
          </p:nvSpPr>
          <p:spPr bwMode="auto">
            <a:xfrm>
              <a:off x="2966" y="1912"/>
              <a:ext cx="1069" cy="338"/>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w="9525">
              <a:solidFill>
                <a:schemeClr val="bg2"/>
              </a:solidFill>
              <a:round/>
              <a:headEnd/>
              <a:tailEnd/>
            </a:ln>
          </p:spPr>
          <p:txBody>
            <a:bodyPr/>
            <a:lstStyle/>
            <a:p>
              <a:endParaRPr lang="en-US"/>
            </a:p>
          </p:txBody>
        </p:sp>
        <p:sp>
          <p:nvSpPr>
            <p:cNvPr id="70996" name="Freeform 870"/>
            <p:cNvSpPr>
              <a:spLocks/>
            </p:cNvSpPr>
            <p:nvPr/>
          </p:nvSpPr>
          <p:spPr bwMode="auto">
            <a:xfrm>
              <a:off x="2967" y="1850"/>
              <a:ext cx="12" cy="68"/>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B2B2B2"/>
            </a:solidFill>
            <a:ln w="9525">
              <a:noFill/>
              <a:round/>
              <a:headEnd/>
              <a:tailEnd/>
            </a:ln>
          </p:spPr>
          <p:txBody>
            <a:bodyPr/>
            <a:lstStyle/>
            <a:p>
              <a:endParaRPr lang="en-US"/>
            </a:p>
          </p:txBody>
        </p:sp>
        <p:sp>
          <p:nvSpPr>
            <p:cNvPr id="70997" name="Freeform 871"/>
            <p:cNvSpPr>
              <a:spLocks/>
            </p:cNvSpPr>
            <p:nvPr/>
          </p:nvSpPr>
          <p:spPr bwMode="auto">
            <a:xfrm>
              <a:off x="2968" y="1571"/>
              <a:ext cx="496" cy="283"/>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B2B2B2"/>
            </a:solidFill>
            <a:ln w="9525">
              <a:noFill/>
              <a:round/>
              <a:headEnd/>
              <a:tailEnd/>
            </a:ln>
          </p:spPr>
          <p:txBody>
            <a:bodyPr/>
            <a:lstStyle/>
            <a:p>
              <a:endParaRPr lang="en-US"/>
            </a:p>
          </p:txBody>
        </p:sp>
        <p:sp>
          <p:nvSpPr>
            <p:cNvPr id="70998" name="Freeform 872"/>
            <p:cNvSpPr>
              <a:spLocks/>
            </p:cNvSpPr>
            <p:nvPr/>
          </p:nvSpPr>
          <p:spPr bwMode="auto">
            <a:xfrm>
              <a:off x="3001" y="1864"/>
              <a:ext cx="1013" cy="32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w="9525">
              <a:noFill/>
              <a:round/>
              <a:headEnd/>
              <a:tailEnd/>
            </a:ln>
          </p:spPr>
          <p:txBody>
            <a:bodyPr/>
            <a:lstStyle/>
            <a:p>
              <a:endParaRPr lang="en-US"/>
            </a:p>
          </p:txBody>
        </p:sp>
        <p:sp>
          <p:nvSpPr>
            <p:cNvPr id="70999" name="Freeform 873"/>
            <p:cNvSpPr>
              <a:spLocks/>
            </p:cNvSpPr>
            <p:nvPr/>
          </p:nvSpPr>
          <p:spPr bwMode="auto">
            <a:xfrm flipV="1">
              <a:off x="4013" y="1841"/>
              <a:ext cx="413" cy="33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B2B2B2"/>
            </a:solidFill>
            <a:ln w="9525">
              <a:noFill/>
              <a:round/>
              <a:headEnd/>
              <a:tailEnd/>
            </a:ln>
          </p:spPr>
          <p:txBody>
            <a:bodyPr/>
            <a:lstStyle/>
            <a:p>
              <a:endParaRPr lang="en-US"/>
            </a:p>
          </p:txBody>
        </p:sp>
        <p:sp>
          <p:nvSpPr>
            <p:cNvPr id="71000" name="Freeform 874"/>
            <p:cNvSpPr>
              <a:spLocks/>
            </p:cNvSpPr>
            <p:nvPr/>
          </p:nvSpPr>
          <p:spPr bwMode="auto">
            <a:xfrm>
              <a:off x="3530" y="862"/>
              <a:ext cx="1124" cy="872"/>
            </a:xfrm>
            <a:custGeom>
              <a:avLst/>
              <a:gdLst>
                <a:gd name="T0" fmla="*/ 214 w 1124"/>
                <a:gd name="T1" fmla="*/ 0 h 872"/>
                <a:gd name="T2" fmla="*/ 1124 w 1124"/>
                <a:gd name="T3" fmla="*/ 128 h 872"/>
                <a:gd name="T4" fmla="*/ 884 w 1124"/>
                <a:gd name="T5" fmla="*/ 872 h 872"/>
                <a:gd name="T6" fmla="*/ 0 w 1124"/>
                <a:gd name="T7" fmla="*/ 656 h 872"/>
                <a:gd name="T8" fmla="*/ 214 w 1124"/>
                <a:gd name="T9" fmla="*/ 0 h 872"/>
                <a:gd name="T10" fmla="*/ 0 60000 65536"/>
                <a:gd name="T11" fmla="*/ 0 60000 65536"/>
                <a:gd name="T12" fmla="*/ 0 60000 65536"/>
                <a:gd name="T13" fmla="*/ 0 60000 65536"/>
                <a:gd name="T14" fmla="*/ 0 60000 65536"/>
                <a:gd name="T15" fmla="*/ 0 w 1124"/>
                <a:gd name="T16" fmla="*/ 0 h 872"/>
                <a:gd name="T17" fmla="*/ 1124 w 1124"/>
                <a:gd name="T18" fmla="*/ 872 h 872"/>
              </a:gdLst>
              <a:ahLst/>
              <a:cxnLst>
                <a:cxn ang="T10">
                  <a:pos x="T0" y="T1"/>
                </a:cxn>
                <a:cxn ang="T11">
                  <a:pos x="T2" y="T3"/>
                </a:cxn>
                <a:cxn ang="T12">
                  <a:pos x="T4" y="T5"/>
                </a:cxn>
                <a:cxn ang="T13">
                  <a:pos x="T6" y="T7"/>
                </a:cxn>
                <a:cxn ang="T14">
                  <a:pos x="T8" y="T9"/>
                </a:cxn>
              </a:cxnLst>
              <a:rect l="T15" t="T16" r="T17" b="T18"/>
              <a:pathLst>
                <a:path w="1124" h="872">
                  <a:moveTo>
                    <a:pt x="214" y="0"/>
                  </a:moveTo>
                  <a:lnTo>
                    <a:pt x="1124" y="128"/>
                  </a:lnTo>
                  <a:lnTo>
                    <a:pt x="884" y="872"/>
                  </a:lnTo>
                  <a:lnTo>
                    <a:pt x="0" y="656"/>
                  </a:lnTo>
                  <a:lnTo>
                    <a:pt x="214" y="0"/>
                  </a:lnTo>
                  <a:close/>
                </a:path>
              </a:pathLst>
            </a:custGeom>
            <a:gradFill rotWithShape="1">
              <a:gsLst>
                <a:gs pos="0">
                  <a:srgbClr val="DDDDDD">
                    <a:alpha val="81000"/>
                  </a:srgbClr>
                </a:gs>
                <a:gs pos="100000">
                  <a:srgbClr val="666666">
                    <a:alpha val="79999"/>
                  </a:srgbClr>
                </a:gs>
              </a:gsLst>
              <a:lin ang="5400000" scaled="1"/>
            </a:gradFill>
            <a:ln w="9525">
              <a:solidFill>
                <a:schemeClr val="tx1"/>
              </a:solidFill>
              <a:round/>
              <a:headEnd/>
              <a:tailEnd/>
            </a:ln>
          </p:spPr>
          <p:txBody>
            <a:bodyPr/>
            <a:lstStyle/>
            <a:p>
              <a:endParaRPr lang="en-US"/>
            </a:p>
          </p:txBody>
        </p:sp>
        <p:pic>
          <p:nvPicPr>
            <p:cNvPr id="71001" name="Picture 875" descr="grayed_radiation"/>
            <p:cNvPicPr>
              <a:picLocks noChangeAspect="1" noChangeArrowheads="1"/>
            </p:cNvPicPr>
            <p:nvPr/>
          </p:nvPicPr>
          <p:blipFill>
            <a:blip r:embed="rId9" cstate="print"/>
            <a:srcRect/>
            <a:stretch>
              <a:fillRect/>
            </a:stretch>
          </p:blipFill>
          <p:spPr bwMode="auto">
            <a:xfrm>
              <a:off x="2896" y="396"/>
              <a:ext cx="1808" cy="1056"/>
            </a:xfrm>
            <a:prstGeom prst="rect">
              <a:avLst/>
            </a:prstGeom>
            <a:noFill/>
            <a:ln w="9525">
              <a:noFill/>
              <a:miter lim="800000"/>
              <a:headEnd/>
              <a:tailEnd/>
            </a:ln>
          </p:spPr>
        </p:pic>
      </p:grpSp>
      <p:grpSp>
        <p:nvGrpSpPr>
          <p:cNvPr id="70711" name="Group 876"/>
          <p:cNvGrpSpPr>
            <a:grpSpLocks/>
          </p:cNvGrpSpPr>
          <p:nvPr/>
        </p:nvGrpSpPr>
        <p:grpSpPr bwMode="auto">
          <a:xfrm>
            <a:off x="6959600" y="5495925"/>
            <a:ext cx="504825" cy="401638"/>
            <a:chOff x="2896" y="396"/>
            <a:chExt cx="1848" cy="1887"/>
          </a:xfrm>
        </p:grpSpPr>
        <p:pic>
          <p:nvPicPr>
            <p:cNvPr id="70956" name="Picture 877" descr="laptop_keyboard"/>
            <p:cNvPicPr>
              <a:picLocks noChangeAspect="1" noChangeArrowheads="1"/>
            </p:cNvPicPr>
            <p:nvPr/>
          </p:nvPicPr>
          <p:blipFill>
            <a:blip r:embed="rId7" cstate="print"/>
            <a:srcRect/>
            <a:stretch>
              <a:fillRect/>
            </a:stretch>
          </p:blipFill>
          <p:spPr bwMode="auto">
            <a:xfrm rot="109064" flipH="1">
              <a:off x="2966" y="1553"/>
              <a:ext cx="1526" cy="730"/>
            </a:xfrm>
            <a:prstGeom prst="rect">
              <a:avLst/>
            </a:prstGeom>
            <a:noFill/>
            <a:ln w="9525">
              <a:noFill/>
              <a:miter lim="800000"/>
              <a:headEnd/>
              <a:tailEnd/>
            </a:ln>
          </p:spPr>
        </p:pic>
        <p:sp>
          <p:nvSpPr>
            <p:cNvPr id="70957" name="Freeform 878"/>
            <p:cNvSpPr>
              <a:spLocks/>
            </p:cNvSpPr>
            <p:nvPr/>
          </p:nvSpPr>
          <p:spPr bwMode="auto">
            <a:xfrm>
              <a:off x="3472" y="844"/>
              <a:ext cx="1228" cy="953"/>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70958" name="Picture 879" descr="screen"/>
            <p:cNvPicPr>
              <a:picLocks noChangeAspect="1" noChangeArrowheads="1"/>
            </p:cNvPicPr>
            <p:nvPr/>
          </p:nvPicPr>
          <p:blipFill>
            <a:blip r:embed="rId8" cstate="print"/>
            <a:srcRect/>
            <a:stretch>
              <a:fillRect/>
            </a:stretch>
          </p:blipFill>
          <p:spPr bwMode="auto">
            <a:xfrm>
              <a:off x="3532" y="868"/>
              <a:ext cx="1117" cy="868"/>
            </a:xfrm>
            <a:prstGeom prst="rect">
              <a:avLst/>
            </a:prstGeom>
            <a:noFill/>
            <a:ln w="9525">
              <a:noFill/>
              <a:miter lim="800000"/>
              <a:headEnd/>
              <a:tailEnd/>
            </a:ln>
          </p:spPr>
        </p:pic>
        <p:sp>
          <p:nvSpPr>
            <p:cNvPr id="70959" name="Freeform 880"/>
            <p:cNvSpPr>
              <a:spLocks/>
            </p:cNvSpPr>
            <p:nvPr/>
          </p:nvSpPr>
          <p:spPr bwMode="auto">
            <a:xfrm>
              <a:off x="3695" y="816"/>
              <a:ext cx="1042" cy="177"/>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chemeClr val="bg2"/>
                </a:gs>
                <a:gs pos="100000">
                  <a:srgbClr val="EAEAEA"/>
                </a:gs>
              </a:gsLst>
              <a:lin ang="0" scaled="1"/>
            </a:gradFill>
            <a:ln w="9525">
              <a:noFill/>
              <a:round/>
              <a:headEnd/>
              <a:tailEnd/>
            </a:ln>
          </p:spPr>
          <p:txBody>
            <a:bodyPr/>
            <a:lstStyle/>
            <a:p>
              <a:endParaRPr lang="en-US"/>
            </a:p>
          </p:txBody>
        </p:sp>
        <p:sp>
          <p:nvSpPr>
            <p:cNvPr id="70960" name="Freeform 881"/>
            <p:cNvSpPr>
              <a:spLocks/>
            </p:cNvSpPr>
            <p:nvPr/>
          </p:nvSpPr>
          <p:spPr bwMode="auto">
            <a:xfrm>
              <a:off x="3461" y="814"/>
              <a:ext cx="289" cy="739"/>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chemeClr val="bg2"/>
            </a:solidFill>
            <a:ln w="9525">
              <a:noFill/>
              <a:round/>
              <a:headEnd/>
              <a:tailEnd/>
            </a:ln>
          </p:spPr>
          <p:txBody>
            <a:bodyPr/>
            <a:lstStyle/>
            <a:p>
              <a:endParaRPr lang="en-US"/>
            </a:p>
          </p:txBody>
        </p:sp>
        <p:sp>
          <p:nvSpPr>
            <p:cNvPr id="70961" name="Freeform 882"/>
            <p:cNvSpPr>
              <a:spLocks/>
            </p:cNvSpPr>
            <p:nvPr/>
          </p:nvSpPr>
          <p:spPr bwMode="auto">
            <a:xfrm>
              <a:off x="4418" y="946"/>
              <a:ext cx="311" cy="853"/>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70962" name="Freeform 883"/>
            <p:cNvSpPr>
              <a:spLocks/>
            </p:cNvSpPr>
            <p:nvPr/>
          </p:nvSpPr>
          <p:spPr bwMode="auto">
            <a:xfrm>
              <a:off x="3457" y="1515"/>
              <a:ext cx="1143" cy="288"/>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chemeClr val="bg2"/>
                </a:gs>
                <a:gs pos="100000">
                  <a:schemeClr val="bg1"/>
                </a:gs>
              </a:gsLst>
              <a:lin ang="0" scaled="1"/>
            </a:gradFill>
            <a:ln w="9525">
              <a:noFill/>
              <a:round/>
              <a:headEnd/>
              <a:tailEnd/>
            </a:ln>
          </p:spPr>
          <p:txBody>
            <a:bodyPr/>
            <a:lstStyle/>
            <a:p>
              <a:endParaRPr lang="en-US"/>
            </a:p>
          </p:txBody>
        </p:sp>
        <p:sp>
          <p:nvSpPr>
            <p:cNvPr id="70963" name="Freeform 884"/>
            <p:cNvSpPr>
              <a:spLocks/>
            </p:cNvSpPr>
            <p:nvPr/>
          </p:nvSpPr>
          <p:spPr bwMode="auto">
            <a:xfrm>
              <a:off x="4452" y="954"/>
              <a:ext cx="292" cy="855"/>
            </a:xfrm>
            <a:custGeom>
              <a:avLst/>
              <a:gdLst>
                <a:gd name="T0" fmla="*/ 0 w 637"/>
                <a:gd name="T1" fmla="*/ 0 h 1659"/>
                <a:gd name="T2" fmla="*/ 0 w 637"/>
                <a:gd name="T3" fmla="*/ 0 h 1659"/>
                <a:gd name="T4" fmla="*/ 0 w 637"/>
                <a:gd name="T5" fmla="*/ 2 h 1659"/>
                <a:gd name="T6" fmla="*/ 0 w 637"/>
                <a:gd name="T7" fmla="*/ 2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70964" name="Freeform 885"/>
            <p:cNvSpPr>
              <a:spLocks/>
            </p:cNvSpPr>
            <p:nvPr/>
          </p:nvSpPr>
          <p:spPr bwMode="auto">
            <a:xfrm>
              <a:off x="3459" y="1553"/>
              <a:ext cx="1016" cy="284"/>
            </a:xfrm>
            <a:custGeom>
              <a:avLst/>
              <a:gdLst>
                <a:gd name="T0" fmla="*/ 0 w 2216"/>
                <a:gd name="T1" fmla="*/ 0 h 550"/>
                <a:gd name="T2" fmla="*/ 0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chemeClr val="bg2"/>
                </a:gs>
                <a:gs pos="100000">
                  <a:srgbClr val="DDDDDD"/>
                </a:gs>
              </a:gsLst>
              <a:lin ang="0" scaled="1"/>
            </a:gradFill>
            <a:ln w="9525">
              <a:noFill/>
              <a:round/>
              <a:headEnd/>
              <a:tailEnd/>
            </a:ln>
          </p:spPr>
          <p:txBody>
            <a:bodyPr/>
            <a:lstStyle/>
            <a:p>
              <a:endParaRPr lang="en-US"/>
            </a:p>
          </p:txBody>
        </p:sp>
        <p:sp>
          <p:nvSpPr>
            <p:cNvPr id="70965" name="Freeform 886"/>
            <p:cNvSpPr>
              <a:spLocks/>
            </p:cNvSpPr>
            <p:nvPr/>
          </p:nvSpPr>
          <p:spPr bwMode="auto">
            <a:xfrm>
              <a:off x="3442" y="1857"/>
              <a:ext cx="345" cy="169"/>
            </a:xfrm>
            <a:custGeom>
              <a:avLst/>
              <a:gdLst>
                <a:gd name="T0" fmla="*/ 0 w 752"/>
                <a:gd name="T1" fmla="*/ 0 h 327"/>
                <a:gd name="T2" fmla="*/ 0 w 752"/>
                <a:gd name="T3" fmla="*/ 1 h 327"/>
                <a:gd name="T4" fmla="*/ 0 w 752"/>
                <a:gd name="T5" fmla="*/ 1 h 327"/>
                <a:gd name="T6" fmla="*/ 0 w 752"/>
                <a:gd name="T7" fmla="*/ 1 h 327"/>
                <a:gd name="T8" fmla="*/ 0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333333"/>
            </a:solidFill>
            <a:ln w="9525">
              <a:noFill/>
              <a:round/>
              <a:headEnd/>
              <a:tailEnd/>
            </a:ln>
          </p:spPr>
          <p:txBody>
            <a:bodyPr/>
            <a:lstStyle/>
            <a:p>
              <a:endParaRPr lang="en-US"/>
            </a:p>
          </p:txBody>
        </p:sp>
        <p:sp>
          <p:nvSpPr>
            <p:cNvPr id="70966" name="Freeform 887"/>
            <p:cNvSpPr>
              <a:spLocks/>
            </p:cNvSpPr>
            <p:nvPr/>
          </p:nvSpPr>
          <p:spPr bwMode="auto">
            <a:xfrm>
              <a:off x="3449" y="1860"/>
              <a:ext cx="333" cy="160"/>
            </a:xfrm>
            <a:custGeom>
              <a:avLst/>
              <a:gdLst>
                <a:gd name="T0" fmla="*/ 0 w 726"/>
                <a:gd name="T1" fmla="*/ 0 h 311"/>
                <a:gd name="T2" fmla="*/ 0 w 726"/>
                <a:gd name="T3" fmla="*/ 1 h 311"/>
                <a:gd name="T4" fmla="*/ 0 w 726"/>
                <a:gd name="T5" fmla="*/ 1 h 311"/>
                <a:gd name="T6" fmla="*/ 0 w 726"/>
                <a:gd name="T7" fmla="*/ 1 h 311"/>
                <a:gd name="T8" fmla="*/ 0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70967" name="Freeform 888"/>
            <p:cNvSpPr>
              <a:spLocks/>
            </p:cNvSpPr>
            <p:nvPr/>
          </p:nvSpPr>
          <p:spPr bwMode="auto">
            <a:xfrm>
              <a:off x="3473" y="1923"/>
              <a:ext cx="119" cy="52"/>
            </a:xfrm>
            <a:custGeom>
              <a:avLst/>
              <a:gdLst>
                <a:gd name="T0" fmla="*/ 0 w 258"/>
                <a:gd name="T1" fmla="*/ 1 h 100"/>
                <a:gd name="T2" fmla="*/ 0 w 258"/>
                <a:gd name="T3" fmla="*/ 0 h 100"/>
                <a:gd name="T4" fmla="*/ 0 w 258"/>
                <a:gd name="T5" fmla="*/ 1 h 100"/>
                <a:gd name="T6" fmla="*/ 0 w 258"/>
                <a:gd name="T7" fmla="*/ 1 h 100"/>
                <a:gd name="T8" fmla="*/ 0 w 258"/>
                <a:gd name="T9" fmla="*/ 1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333333"/>
            </a:solidFill>
            <a:ln w="9525">
              <a:noFill/>
              <a:round/>
              <a:headEnd/>
              <a:tailEnd/>
            </a:ln>
          </p:spPr>
          <p:txBody>
            <a:bodyPr/>
            <a:lstStyle/>
            <a:p>
              <a:endParaRPr lang="en-US"/>
            </a:p>
          </p:txBody>
        </p:sp>
        <p:sp>
          <p:nvSpPr>
            <p:cNvPr id="70968" name="Freeform 889"/>
            <p:cNvSpPr>
              <a:spLocks/>
            </p:cNvSpPr>
            <p:nvPr/>
          </p:nvSpPr>
          <p:spPr bwMode="auto">
            <a:xfrm>
              <a:off x="3469" y="1947"/>
              <a:ext cx="89" cy="32"/>
            </a:xfrm>
            <a:custGeom>
              <a:avLst/>
              <a:gdLst>
                <a:gd name="T0" fmla="*/ 0 w 194"/>
                <a:gd name="T1" fmla="*/ 0 h 63"/>
                <a:gd name="T2" fmla="*/ 0 w 194"/>
                <a:gd name="T3" fmla="*/ 1 h 63"/>
                <a:gd name="T4" fmla="*/ 0 w 194"/>
                <a:gd name="T5" fmla="*/ 1 h 63"/>
                <a:gd name="T6" fmla="*/ 0 w 194"/>
                <a:gd name="T7" fmla="*/ 1 h 63"/>
                <a:gd name="T8" fmla="*/ 0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DDDDDD"/>
            </a:solidFill>
            <a:ln w="9525">
              <a:noFill/>
              <a:round/>
              <a:headEnd/>
              <a:tailEnd/>
            </a:ln>
          </p:spPr>
          <p:txBody>
            <a:bodyPr/>
            <a:lstStyle/>
            <a:p>
              <a:endParaRPr lang="en-US"/>
            </a:p>
          </p:txBody>
        </p:sp>
        <p:sp>
          <p:nvSpPr>
            <p:cNvPr id="70969" name="Freeform 890"/>
            <p:cNvSpPr>
              <a:spLocks/>
            </p:cNvSpPr>
            <p:nvPr/>
          </p:nvSpPr>
          <p:spPr bwMode="auto">
            <a:xfrm>
              <a:off x="3570" y="1956"/>
              <a:ext cx="119" cy="53"/>
            </a:xfrm>
            <a:custGeom>
              <a:avLst/>
              <a:gdLst>
                <a:gd name="T0" fmla="*/ 0 w 258"/>
                <a:gd name="T1" fmla="*/ 1 h 102"/>
                <a:gd name="T2" fmla="*/ 0 w 258"/>
                <a:gd name="T3" fmla="*/ 0 h 102"/>
                <a:gd name="T4" fmla="*/ 0 w 258"/>
                <a:gd name="T5" fmla="*/ 1 h 102"/>
                <a:gd name="T6" fmla="*/ 0 w 258"/>
                <a:gd name="T7" fmla="*/ 1 h 102"/>
                <a:gd name="T8" fmla="*/ 0 w 258"/>
                <a:gd name="T9" fmla="*/ 1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333333"/>
            </a:solidFill>
            <a:ln w="9525">
              <a:noFill/>
              <a:round/>
              <a:headEnd/>
              <a:tailEnd/>
            </a:ln>
          </p:spPr>
          <p:txBody>
            <a:bodyPr/>
            <a:lstStyle/>
            <a:p>
              <a:endParaRPr lang="en-US"/>
            </a:p>
          </p:txBody>
        </p:sp>
        <p:sp>
          <p:nvSpPr>
            <p:cNvPr id="70970" name="Freeform 891"/>
            <p:cNvSpPr>
              <a:spLocks/>
            </p:cNvSpPr>
            <p:nvPr/>
          </p:nvSpPr>
          <p:spPr bwMode="auto">
            <a:xfrm>
              <a:off x="3566" y="1981"/>
              <a:ext cx="89" cy="33"/>
            </a:xfrm>
            <a:custGeom>
              <a:avLst/>
              <a:gdLst>
                <a:gd name="T0" fmla="*/ 0 w 194"/>
                <a:gd name="T1" fmla="*/ 0 h 63"/>
                <a:gd name="T2" fmla="*/ 0 w 194"/>
                <a:gd name="T3" fmla="*/ 1 h 63"/>
                <a:gd name="T4" fmla="*/ 0 w 194"/>
                <a:gd name="T5" fmla="*/ 1 h 63"/>
                <a:gd name="T6" fmla="*/ 0 w 194"/>
                <a:gd name="T7" fmla="*/ 1 h 63"/>
                <a:gd name="T8" fmla="*/ 0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DDDDDD"/>
            </a:solidFill>
            <a:ln w="9525">
              <a:noFill/>
              <a:round/>
              <a:headEnd/>
              <a:tailEnd/>
            </a:ln>
          </p:spPr>
          <p:txBody>
            <a:bodyPr/>
            <a:lstStyle/>
            <a:p>
              <a:endParaRPr lang="en-US"/>
            </a:p>
          </p:txBody>
        </p:sp>
        <p:sp>
          <p:nvSpPr>
            <p:cNvPr id="70971" name="Freeform 892"/>
            <p:cNvSpPr>
              <a:spLocks/>
            </p:cNvSpPr>
            <p:nvPr/>
          </p:nvSpPr>
          <p:spPr bwMode="auto">
            <a:xfrm>
              <a:off x="4032" y="1882"/>
              <a:ext cx="418" cy="37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chemeClr val="bg2"/>
            </a:solidFill>
            <a:ln w="9525">
              <a:noFill/>
              <a:round/>
              <a:headEnd/>
              <a:tailEnd/>
            </a:ln>
          </p:spPr>
          <p:txBody>
            <a:bodyPr/>
            <a:lstStyle/>
            <a:p>
              <a:endParaRPr lang="en-US"/>
            </a:p>
          </p:txBody>
        </p:sp>
        <p:sp>
          <p:nvSpPr>
            <p:cNvPr id="70972" name="Freeform 893"/>
            <p:cNvSpPr>
              <a:spLocks/>
            </p:cNvSpPr>
            <p:nvPr/>
          </p:nvSpPr>
          <p:spPr bwMode="auto">
            <a:xfrm>
              <a:off x="2966" y="1912"/>
              <a:ext cx="1069" cy="338"/>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w="9525">
              <a:solidFill>
                <a:schemeClr val="bg2"/>
              </a:solidFill>
              <a:round/>
              <a:headEnd/>
              <a:tailEnd/>
            </a:ln>
          </p:spPr>
          <p:txBody>
            <a:bodyPr/>
            <a:lstStyle/>
            <a:p>
              <a:endParaRPr lang="en-US"/>
            </a:p>
          </p:txBody>
        </p:sp>
        <p:sp>
          <p:nvSpPr>
            <p:cNvPr id="70973" name="Freeform 894"/>
            <p:cNvSpPr>
              <a:spLocks/>
            </p:cNvSpPr>
            <p:nvPr/>
          </p:nvSpPr>
          <p:spPr bwMode="auto">
            <a:xfrm>
              <a:off x="2967" y="1850"/>
              <a:ext cx="12" cy="68"/>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B2B2B2"/>
            </a:solidFill>
            <a:ln w="9525">
              <a:noFill/>
              <a:round/>
              <a:headEnd/>
              <a:tailEnd/>
            </a:ln>
          </p:spPr>
          <p:txBody>
            <a:bodyPr/>
            <a:lstStyle/>
            <a:p>
              <a:endParaRPr lang="en-US"/>
            </a:p>
          </p:txBody>
        </p:sp>
        <p:sp>
          <p:nvSpPr>
            <p:cNvPr id="70974" name="Freeform 895"/>
            <p:cNvSpPr>
              <a:spLocks/>
            </p:cNvSpPr>
            <p:nvPr/>
          </p:nvSpPr>
          <p:spPr bwMode="auto">
            <a:xfrm>
              <a:off x="2968" y="1571"/>
              <a:ext cx="496" cy="283"/>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B2B2B2"/>
            </a:solidFill>
            <a:ln w="9525">
              <a:noFill/>
              <a:round/>
              <a:headEnd/>
              <a:tailEnd/>
            </a:ln>
          </p:spPr>
          <p:txBody>
            <a:bodyPr/>
            <a:lstStyle/>
            <a:p>
              <a:endParaRPr lang="en-US"/>
            </a:p>
          </p:txBody>
        </p:sp>
        <p:sp>
          <p:nvSpPr>
            <p:cNvPr id="70975" name="Freeform 896"/>
            <p:cNvSpPr>
              <a:spLocks/>
            </p:cNvSpPr>
            <p:nvPr/>
          </p:nvSpPr>
          <p:spPr bwMode="auto">
            <a:xfrm>
              <a:off x="3001" y="1864"/>
              <a:ext cx="1013" cy="32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w="9525">
              <a:noFill/>
              <a:round/>
              <a:headEnd/>
              <a:tailEnd/>
            </a:ln>
          </p:spPr>
          <p:txBody>
            <a:bodyPr/>
            <a:lstStyle/>
            <a:p>
              <a:endParaRPr lang="en-US"/>
            </a:p>
          </p:txBody>
        </p:sp>
        <p:sp>
          <p:nvSpPr>
            <p:cNvPr id="70976" name="Freeform 897"/>
            <p:cNvSpPr>
              <a:spLocks/>
            </p:cNvSpPr>
            <p:nvPr/>
          </p:nvSpPr>
          <p:spPr bwMode="auto">
            <a:xfrm flipV="1">
              <a:off x="4013" y="1841"/>
              <a:ext cx="413" cy="33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B2B2B2"/>
            </a:solidFill>
            <a:ln w="9525">
              <a:noFill/>
              <a:round/>
              <a:headEnd/>
              <a:tailEnd/>
            </a:ln>
          </p:spPr>
          <p:txBody>
            <a:bodyPr/>
            <a:lstStyle/>
            <a:p>
              <a:endParaRPr lang="en-US"/>
            </a:p>
          </p:txBody>
        </p:sp>
        <p:sp>
          <p:nvSpPr>
            <p:cNvPr id="70977" name="Freeform 898"/>
            <p:cNvSpPr>
              <a:spLocks/>
            </p:cNvSpPr>
            <p:nvPr/>
          </p:nvSpPr>
          <p:spPr bwMode="auto">
            <a:xfrm>
              <a:off x="3530" y="862"/>
              <a:ext cx="1124" cy="872"/>
            </a:xfrm>
            <a:custGeom>
              <a:avLst/>
              <a:gdLst>
                <a:gd name="T0" fmla="*/ 214 w 1124"/>
                <a:gd name="T1" fmla="*/ 0 h 872"/>
                <a:gd name="T2" fmla="*/ 1124 w 1124"/>
                <a:gd name="T3" fmla="*/ 128 h 872"/>
                <a:gd name="T4" fmla="*/ 884 w 1124"/>
                <a:gd name="T5" fmla="*/ 872 h 872"/>
                <a:gd name="T6" fmla="*/ 0 w 1124"/>
                <a:gd name="T7" fmla="*/ 656 h 872"/>
                <a:gd name="T8" fmla="*/ 214 w 1124"/>
                <a:gd name="T9" fmla="*/ 0 h 872"/>
                <a:gd name="T10" fmla="*/ 0 60000 65536"/>
                <a:gd name="T11" fmla="*/ 0 60000 65536"/>
                <a:gd name="T12" fmla="*/ 0 60000 65536"/>
                <a:gd name="T13" fmla="*/ 0 60000 65536"/>
                <a:gd name="T14" fmla="*/ 0 60000 65536"/>
                <a:gd name="T15" fmla="*/ 0 w 1124"/>
                <a:gd name="T16" fmla="*/ 0 h 872"/>
                <a:gd name="T17" fmla="*/ 1124 w 1124"/>
                <a:gd name="T18" fmla="*/ 872 h 872"/>
              </a:gdLst>
              <a:ahLst/>
              <a:cxnLst>
                <a:cxn ang="T10">
                  <a:pos x="T0" y="T1"/>
                </a:cxn>
                <a:cxn ang="T11">
                  <a:pos x="T2" y="T3"/>
                </a:cxn>
                <a:cxn ang="T12">
                  <a:pos x="T4" y="T5"/>
                </a:cxn>
                <a:cxn ang="T13">
                  <a:pos x="T6" y="T7"/>
                </a:cxn>
                <a:cxn ang="T14">
                  <a:pos x="T8" y="T9"/>
                </a:cxn>
              </a:cxnLst>
              <a:rect l="T15" t="T16" r="T17" b="T18"/>
              <a:pathLst>
                <a:path w="1124" h="872">
                  <a:moveTo>
                    <a:pt x="214" y="0"/>
                  </a:moveTo>
                  <a:lnTo>
                    <a:pt x="1124" y="128"/>
                  </a:lnTo>
                  <a:lnTo>
                    <a:pt x="884" y="872"/>
                  </a:lnTo>
                  <a:lnTo>
                    <a:pt x="0" y="656"/>
                  </a:lnTo>
                  <a:lnTo>
                    <a:pt x="214" y="0"/>
                  </a:lnTo>
                  <a:close/>
                </a:path>
              </a:pathLst>
            </a:custGeom>
            <a:gradFill rotWithShape="1">
              <a:gsLst>
                <a:gs pos="0">
                  <a:srgbClr val="DDDDDD">
                    <a:alpha val="81000"/>
                  </a:srgbClr>
                </a:gs>
                <a:gs pos="100000">
                  <a:srgbClr val="666666">
                    <a:alpha val="79999"/>
                  </a:srgbClr>
                </a:gs>
              </a:gsLst>
              <a:lin ang="5400000" scaled="1"/>
            </a:gradFill>
            <a:ln w="9525">
              <a:solidFill>
                <a:schemeClr val="tx1"/>
              </a:solidFill>
              <a:round/>
              <a:headEnd/>
              <a:tailEnd/>
            </a:ln>
          </p:spPr>
          <p:txBody>
            <a:bodyPr/>
            <a:lstStyle/>
            <a:p>
              <a:endParaRPr lang="en-US"/>
            </a:p>
          </p:txBody>
        </p:sp>
        <p:pic>
          <p:nvPicPr>
            <p:cNvPr id="70978" name="Picture 899" descr="grayed_radiation"/>
            <p:cNvPicPr>
              <a:picLocks noChangeAspect="1" noChangeArrowheads="1"/>
            </p:cNvPicPr>
            <p:nvPr/>
          </p:nvPicPr>
          <p:blipFill>
            <a:blip r:embed="rId9" cstate="print"/>
            <a:srcRect/>
            <a:stretch>
              <a:fillRect/>
            </a:stretch>
          </p:blipFill>
          <p:spPr bwMode="auto">
            <a:xfrm>
              <a:off x="2896" y="396"/>
              <a:ext cx="1808" cy="1056"/>
            </a:xfrm>
            <a:prstGeom prst="rect">
              <a:avLst/>
            </a:prstGeom>
            <a:noFill/>
            <a:ln w="9525">
              <a:noFill/>
              <a:miter lim="800000"/>
              <a:headEnd/>
              <a:tailEnd/>
            </a:ln>
          </p:spPr>
        </p:pic>
      </p:grpSp>
      <p:grpSp>
        <p:nvGrpSpPr>
          <p:cNvPr id="70712" name="Group 900"/>
          <p:cNvGrpSpPr>
            <a:grpSpLocks/>
          </p:cNvGrpSpPr>
          <p:nvPr/>
        </p:nvGrpSpPr>
        <p:grpSpPr bwMode="auto">
          <a:xfrm>
            <a:off x="7378700" y="5524500"/>
            <a:ext cx="504825" cy="401638"/>
            <a:chOff x="2896" y="396"/>
            <a:chExt cx="1848" cy="1887"/>
          </a:xfrm>
        </p:grpSpPr>
        <p:pic>
          <p:nvPicPr>
            <p:cNvPr id="70933" name="Picture 901" descr="laptop_keyboard"/>
            <p:cNvPicPr>
              <a:picLocks noChangeAspect="1" noChangeArrowheads="1"/>
            </p:cNvPicPr>
            <p:nvPr/>
          </p:nvPicPr>
          <p:blipFill>
            <a:blip r:embed="rId7" cstate="print"/>
            <a:srcRect/>
            <a:stretch>
              <a:fillRect/>
            </a:stretch>
          </p:blipFill>
          <p:spPr bwMode="auto">
            <a:xfrm rot="109064" flipH="1">
              <a:off x="2966" y="1553"/>
              <a:ext cx="1526" cy="730"/>
            </a:xfrm>
            <a:prstGeom prst="rect">
              <a:avLst/>
            </a:prstGeom>
            <a:noFill/>
            <a:ln w="9525">
              <a:noFill/>
              <a:miter lim="800000"/>
              <a:headEnd/>
              <a:tailEnd/>
            </a:ln>
          </p:spPr>
        </p:pic>
        <p:sp>
          <p:nvSpPr>
            <p:cNvPr id="70934" name="Freeform 902"/>
            <p:cNvSpPr>
              <a:spLocks/>
            </p:cNvSpPr>
            <p:nvPr/>
          </p:nvSpPr>
          <p:spPr bwMode="auto">
            <a:xfrm>
              <a:off x="3472" y="844"/>
              <a:ext cx="1228" cy="953"/>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70935" name="Picture 903" descr="screen"/>
            <p:cNvPicPr>
              <a:picLocks noChangeAspect="1" noChangeArrowheads="1"/>
            </p:cNvPicPr>
            <p:nvPr/>
          </p:nvPicPr>
          <p:blipFill>
            <a:blip r:embed="rId8" cstate="print"/>
            <a:srcRect/>
            <a:stretch>
              <a:fillRect/>
            </a:stretch>
          </p:blipFill>
          <p:spPr bwMode="auto">
            <a:xfrm>
              <a:off x="3532" y="868"/>
              <a:ext cx="1117" cy="868"/>
            </a:xfrm>
            <a:prstGeom prst="rect">
              <a:avLst/>
            </a:prstGeom>
            <a:noFill/>
            <a:ln w="9525">
              <a:noFill/>
              <a:miter lim="800000"/>
              <a:headEnd/>
              <a:tailEnd/>
            </a:ln>
          </p:spPr>
        </p:pic>
        <p:sp>
          <p:nvSpPr>
            <p:cNvPr id="70936" name="Freeform 904"/>
            <p:cNvSpPr>
              <a:spLocks/>
            </p:cNvSpPr>
            <p:nvPr/>
          </p:nvSpPr>
          <p:spPr bwMode="auto">
            <a:xfrm>
              <a:off x="3695" y="816"/>
              <a:ext cx="1042" cy="177"/>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chemeClr val="bg2"/>
                </a:gs>
                <a:gs pos="100000">
                  <a:srgbClr val="EAEAEA"/>
                </a:gs>
              </a:gsLst>
              <a:lin ang="0" scaled="1"/>
            </a:gradFill>
            <a:ln w="9525">
              <a:noFill/>
              <a:round/>
              <a:headEnd/>
              <a:tailEnd/>
            </a:ln>
          </p:spPr>
          <p:txBody>
            <a:bodyPr/>
            <a:lstStyle/>
            <a:p>
              <a:endParaRPr lang="en-US"/>
            </a:p>
          </p:txBody>
        </p:sp>
        <p:sp>
          <p:nvSpPr>
            <p:cNvPr id="70937" name="Freeform 905"/>
            <p:cNvSpPr>
              <a:spLocks/>
            </p:cNvSpPr>
            <p:nvPr/>
          </p:nvSpPr>
          <p:spPr bwMode="auto">
            <a:xfrm>
              <a:off x="3461" y="814"/>
              <a:ext cx="289" cy="739"/>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chemeClr val="bg2"/>
            </a:solidFill>
            <a:ln w="9525">
              <a:noFill/>
              <a:round/>
              <a:headEnd/>
              <a:tailEnd/>
            </a:ln>
          </p:spPr>
          <p:txBody>
            <a:bodyPr/>
            <a:lstStyle/>
            <a:p>
              <a:endParaRPr lang="en-US"/>
            </a:p>
          </p:txBody>
        </p:sp>
        <p:sp>
          <p:nvSpPr>
            <p:cNvPr id="70938" name="Freeform 906"/>
            <p:cNvSpPr>
              <a:spLocks/>
            </p:cNvSpPr>
            <p:nvPr/>
          </p:nvSpPr>
          <p:spPr bwMode="auto">
            <a:xfrm>
              <a:off x="4418" y="946"/>
              <a:ext cx="311" cy="853"/>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70939" name="Freeform 907"/>
            <p:cNvSpPr>
              <a:spLocks/>
            </p:cNvSpPr>
            <p:nvPr/>
          </p:nvSpPr>
          <p:spPr bwMode="auto">
            <a:xfrm>
              <a:off x="3457" y="1515"/>
              <a:ext cx="1143" cy="288"/>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chemeClr val="bg2"/>
                </a:gs>
                <a:gs pos="100000">
                  <a:schemeClr val="bg1"/>
                </a:gs>
              </a:gsLst>
              <a:lin ang="0" scaled="1"/>
            </a:gradFill>
            <a:ln w="9525">
              <a:noFill/>
              <a:round/>
              <a:headEnd/>
              <a:tailEnd/>
            </a:ln>
          </p:spPr>
          <p:txBody>
            <a:bodyPr/>
            <a:lstStyle/>
            <a:p>
              <a:endParaRPr lang="en-US"/>
            </a:p>
          </p:txBody>
        </p:sp>
        <p:sp>
          <p:nvSpPr>
            <p:cNvPr id="70940" name="Freeform 908"/>
            <p:cNvSpPr>
              <a:spLocks/>
            </p:cNvSpPr>
            <p:nvPr/>
          </p:nvSpPr>
          <p:spPr bwMode="auto">
            <a:xfrm>
              <a:off x="4452" y="954"/>
              <a:ext cx="292" cy="855"/>
            </a:xfrm>
            <a:custGeom>
              <a:avLst/>
              <a:gdLst>
                <a:gd name="T0" fmla="*/ 0 w 637"/>
                <a:gd name="T1" fmla="*/ 0 h 1659"/>
                <a:gd name="T2" fmla="*/ 0 w 637"/>
                <a:gd name="T3" fmla="*/ 0 h 1659"/>
                <a:gd name="T4" fmla="*/ 0 w 637"/>
                <a:gd name="T5" fmla="*/ 2 h 1659"/>
                <a:gd name="T6" fmla="*/ 0 w 637"/>
                <a:gd name="T7" fmla="*/ 2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70941" name="Freeform 909"/>
            <p:cNvSpPr>
              <a:spLocks/>
            </p:cNvSpPr>
            <p:nvPr/>
          </p:nvSpPr>
          <p:spPr bwMode="auto">
            <a:xfrm>
              <a:off x="3459" y="1553"/>
              <a:ext cx="1016" cy="284"/>
            </a:xfrm>
            <a:custGeom>
              <a:avLst/>
              <a:gdLst>
                <a:gd name="T0" fmla="*/ 0 w 2216"/>
                <a:gd name="T1" fmla="*/ 0 h 550"/>
                <a:gd name="T2" fmla="*/ 0 w 2216"/>
                <a:gd name="T3" fmla="*/ 1 h 550"/>
                <a:gd name="T4" fmla="*/ 1 w 2216"/>
                <a:gd name="T5" fmla="*/ 1 h 550"/>
                <a:gd name="T6" fmla="*/ 1 w 2216"/>
                <a:gd name="T7" fmla="*/ 1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chemeClr val="bg2"/>
                </a:gs>
                <a:gs pos="100000">
                  <a:srgbClr val="DDDDDD"/>
                </a:gs>
              </a:gsLst>
              <a:lin ang="0" scaled="1"/>
            </a:gradFill>
            <a:ln w="9525">
              <a:noFill/>
              <a:round/>
              <a:headEnd/>
              <a:tailEnd/>
            </a:ln>
          </p:spPr>
          <p:txBody>
            <a:bodyPr/>
            <a:lstStyle/>
            <a:p>
              <a:endParaRPr lang="en-US"/>
            </a:p>
          </p:txBody>
        </p:sp>
        <p:sp>
          <p:nvSpPr>
            <p:cNvPr id="70942" name="Freeform 910"/>
            <p:cNvSpPr>
              <a:spLocks/>
            </p:cNvSpPr>
            <p:nvPr/>
          </p:nvSpPr>
          <p:spPr bwMode="auto">
            <a:xfrm>
              <a:off x="3442" y="1857"/>
              <a:ext cx="345" cy="169"/>
            </a:xfrm>
            <a:custGeom>
              <a:avLst/>
              <a:gdLst>
                <a:gd name="T0" fmla="*/ 0 w 752"/>
                <a:gd name="T1" fmla="*/ 0 h 327"/>
                <a:gd name="T2" fmla="*/ 0 w 752"/>
                <a:gd name="T3" fmla="*/ 1 h 327"/>
                <a:gd name="T4" fmla="*/ 0 w 752"/>
                <a:gd name="T5" fmla="*/ 1 h 327"/>
                <a:gd name="T6" fmla="*/ 0 w 752"/>
                <a:gd name="T7" fmla="*/ 1 h 327"/>
                <a:gd name="T8" fmla="*/ 0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333333"/>
            </a:solidFill>
            <a:ln w="9525">
              <a:noFill/>
              <a:round/>
              <a:headEnd/>
              <a:tailEnd/>
            </a:ln>
          </p:spPr>
          <p:txBody>
            <a:bodyPr/>
            <a:lstStyle/>
            <a:p>
              <a:endParaRPr lang="en-US"/>
            </a:p>
          </p:txBody>
        </p:sp>
        <p:sp>
          <p:nvSpPr>
            <p:cNvPr id="70943" name="Freeform 911"/>
            <p:cNvSpPr>
              <a:spLocks/>
            </p:cNvSpPr>
            <p:nvPr/>
          </p:nvSpPr>
          <p:spPr bwMode="auto">
            <a:xfrm>
              <a:off x="3449" y="1860"/>
              <a:ext cx="333" cy="160"/>
            </a:xfrm>
            <a:custGeom>
              <a:avLst/>
              <a:gdLst>
                <a:gd name="T0" fmla="*/ 0 w 726"/>
                <a:gd name="T1" fmla="*/ 0 h 311"/>
                <a:gd name="T2" fmla="*/ 0 w 726"/>
                <a:gd name="T3" fmla="*/ 1 h 311"/>
                <a:gd name="T4" fmla="*/ 0 w 726"/>
                <a:gd name="T5" fmla="*/ 1 h 311"/>
                <a:gd name="T6" fmla="*/ 0 w 726"/>
                <a:gd name="T7" fmla="*/ 1 h 311"/>
                <a:gd name="T8" fmla="*/ 0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70944" name="Freeform 912"/>
            <p:cNvSpPr>
              <a:spLocks/>
            </p:cNvSpPr>
            <p:nvPr/>
          </p:nvSpPr>
          <p:spPr bwMode="auto">
            <a:xfrm>
              <a:off x="3473" y="1923"/>
              <a:ext cx="119" cy="52"/>
            </a:xfrm>
            <a:custGeom>
              <a:avLst/>
              <a:gdLst>
                <a:gd name="T0" fmla="*/ 0 w 258"/>
                <a:gd name="T1" fmla="*/ 1 h 100"/>
                <a:gd name="T2" fmla="*/ 0 w 258"/>
                <a:gd name="T3" fmla="*/ 0 h 100"/>
                <a:gd name="T4" fmla="*/ 0 w 258"/>
                <a:gd name="T5" fmla="*/ 1 h 100"/>
                <a:gd name="T6" fmla="*/ 0 w 258"/>
                <a:gd name="T7" fmla="*/ 1 h 100"/>
                <a:gd name="T8" fmla="*/ 0 w 258"/>
                <a:gd name="T9" fmla="*/ 1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333333"/>
            </a:solidFill>
            <a:ln w="9525">
              <a:noFill/>
              <a:round/>
              <a:headEnd/>
              <a:tailEnd/>
            </a:ln>
          </p:spPr>
          <p:txBody>
            <a:bodyPr/>
            <a:lstStyle/>
            <a:p>
              <a:endParaRPr lang="en-US"/>
            </a:p>
          </p:txBody>
        </p:sp>
        <p:sp>
          <p:nvSpPr>
            <p:cNvPr id="70945" name="Freeform 913"/>
            <p:cNvSpPr>
              <a:spLocks/>
            </p:cNvSpPr>
            <p:nvPr/>
          </p:nvSpPr>
          <p:spPr bwMode="auto">
            <a:xfrm>
              <a:off x="3469" y="1947"/>
              <a:ext cx="89" cy="32"/>
            </a:xfrm>
            <a:custGeom>
              <a:avLst/>
              <a:gdLst>
                <a:gd name="T0" fmla="*/ 0 w 194"/>
                <a:gd name="T1" fmla="*/ 0 h 63"/>
                <a:gd name="T2" fmla="*/ 0 w 194"/>
                <a:gd name="T3" fmla="*/ 1 h 63"/>
                <a:gd name="T4" fmla="*/ 0 w 194"/>
                <a:gd name="T5" fmla="*/ 1 h 63"/>
                <a:gd name="T6" fmla="*/ 0 w 194"/>
                <a:gd name="T7" fmla="*/ 1 h 63"/>
                <a:gd name="T8" fmla="*/ 0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DDDDDD"/>
            </a:solidFill>
            <a:ln w="9525">
              <a:noFill/>
              <a:round/>
              <a:headEnd/>
              <a:tailEnd/>
            </a:ln>
          </p:spPr>
          <p:txBody>
            <a:bodyPr/>
            <a:lstStyle/>
            <a:p>
              <a:endParaRPr lang="en-US"/>
            </a:p>
          </p:txBody>
        </p:sp>
        <p:sp>
          <p:nvSpPr>
            <p:cNvPr id="70946" name="Freeform 914"/>
            <p:cNvSpPr>
              <a:spLocks/>
            </p:cNvSpPr>
            <p:nvPr/>
          </p:nvSpPr>
          <p:spPr bwMode="auto">
            <a:xfrm>
              <a:off x="3570" y="1956"/>
              <a:ext cx="119" cy="53"/>
            </a:xfrm>
            <a:custGeom>
              <a:avLst/>
              <a:gdLst>
                <a:gd name="T0" fmla="*/ 0 w 258"/>
                <a:gd name="T1" fmla="*/ 1 h 102"/>
                <a:gd name="T2" fmla="*/ 0 w 258"/>
                <a:gd name="T3" fmla="*/ 0 h 102"/>
                <a:gd name="T4" fmla="*/ 0 w 258"/>
                <a:gd name="T5" fmla="*/ 1 h 102"/>
                <a:gd name="T6" fmla="*/ 0 w 258"/>
                <a:gd name="T7" fmla="*/ 1 h 102"/>
                <a:gd name="T8" fmla="*/ 0 w 258"/>
                <a:gd name="T9" fmla="*/ 1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333333"/>
            </a:solidFill>
            <a:ln w="9525">
              <a:noFill/>
              <a:round/>
              <a:headEnd/>
              <a:tailEnd/>
            </a:ln>
          </p:spPr>
          <p:txBody>
            <a:bodyPr/>
            <a:lstStyle/>
            <a:p>
              <a:endParaRPr lang="en-US"/>
            </a:p>
          </p:txBody>
        </p:sp>
        <p:sp>
          <p:nvSpPr>
            <p:cNvPr id="70947" name="Freeform 915"/>
            <p:cNvSpPr>
              <a:spLocks/>
            </p:cNvSpPr>
            <p:nvPr/>
          </p:nvSpPr>
          <p:spPr bwMode="auto">
            <a:xfrm>
              <a:off x="3566" y="1981"/>
              <a:ext cx="89" cy="33"/>
            </a:xfrm>
            <a:custGeom>
              <a:avLst/>
              <a:gdLst>
                <a:gd name="T0" fmla="*/ 0 w 194"/>
                <a:gd name="T1" fmla="*/ 0 h 63"/>
                <a:gd name="T2" fmla="*/ 0 w 194"/>
                <a:gd name="T3" fmla="*/ 1 h 63"/>
                <a:gd name="T4" fmla="*/ 0 w 194"/>
                <a:gd name="T5" fmla="*/ 1 h 63"/>
                <a:gd name="T6" fmla="*/ 0 w 194"/>
                <a:gd name="T7" fmla="*/ 1 h 63"/>
                <a:gd name="T8" fmla="*/ 0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DDDDDD"/>
            </a:solidFill>
            <a:ln w="9525">
              <a:noFill/>
              <a:round/>
              <a:headEnd/>
              <a:tailEnd/>
            </a:ln>
          </p:spPr>
          <p:txBody>
            <a:bodyPr/>
            <a:lstStyle/>
            <a:p>
              <a:endParaRPr lang="en-US"/>
            </a:p>
          </p:txBody>
        </p:sp>
        <p:sp>
          <p:nvSpPr>
            <p:cNvPr id="70948" name="Freeform 916"/>
            <p:cNvSpPr>
              <a:spLocks/>
            </p:cNvSpPr>
            <p:nvPr/>
          </p:nvSpPr>
          <p:spPr bwMode="auto">
            <a:xfrm>
              <a:off x="4032" y="1882"/>
              <a:ext cx="418" cy="37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chemeClr val="bg2"/>
            </a:solidFill>
            <a:ln w="9525">
              <a:noFill/>
              <a:round/>
              <a:headEnd/>
              <a:tailEnd/>
            </a:ln>
          </p:spPr>
          <p:txBody>
            <a:bodyPr/>
            <a:lstStyle/>
            <a:p>
              <a:endParaRPr lang="en-US"/>
            </a:p>
          </p:txBody>
        </p:sp>
        <p:sp>
          <p:nvSpPr>
            <p:cNvPr id="70949" name="Freeform 917"/>
            <p:cNvSpPr>
              <a:spLocks/>
            </p:cNvSpPr>
            <p:nvPr/>
          </p:nvSpPr>
          <p:spPr bwMode="auto">
            <a:xfrm>
              <a:off x="2966" y="1912"/>
              <a:ext cx="1069" cy="338"/>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w="9525">
              <a:solidFill>
                <a:schemeClr val="bg2"/>
              </a:solidFill>
              <a:round/>
              <a:headEnd/>
              <a:tailEnd/>
            </a:ln>
          </p:spPr>
          <p:txBody>
            <a:bodyPr/>
            <a:lstStyle/>
            <a:p>
              <a:endParaRPr lang="en-US"/>
            </a:p>
          </p:txBody>
        </p:sp>
        <p:sp>
          <p:nvSpPr>
            <p:cNvPr id="70950" name="Freeform 918"/>
            <p:cNvSpPr>
              <a:spLocks/>
            </p:cNvSpPr>
            <p:nvPr/>
          </p:nvSpPr>
          <p:spPr bwMode="auto">
            <a:xfrm>
              <a:off x="2967" y="1850"/>
              <a:ext cx="12" cy="68"/>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B2B2B2"/>
            </a:solidFill>
            <a:ln w="9525">
              <a:noFill/>
              <a:round/>
              <a:headEnd/>
              <a:tailEnd/>
            </a:ln>
          </p:spPr>
          <p:txBody>
            <a:bodyPr/>
            <a:lstStyle/>
            <a:p>
              <a:endParaRPr lang="en-US"/>
            </a:p>
          </p:txBody>
        </p:sp>
        <p:sp>
          <p:nvSpPr>
            <p:cNvPr id="70951" name="Freeform 919"/>
            <p:cNvSpPr>
              <a:spLocks/>
            </p:cNvSpPr>
            <p:nvPr/>
          </p:nvSpPr>
          <p:spPr bwMode="auto">
            <a:xfrm>
              <a:off x="2968" y="1571"/>
              <a:ext cx="496" cy="283"/>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B2B2B2"/>
            </a:solidFill>
            <a:ln w="9525">
              <a:noFill/>
              <a:round/>
              <a:headEnd/>
              <a:tailEnd/>
            </a:ln>
          </p:spPr>
          <p:txBody>
            <a:bodyPr/>
            <a:lstStyle/>
            <a:p>
              <a:endParaRPr lang="en-US"/>
            </a:p>
          </p:txBody>
        </p:sp>
        <p:sp>
          <p:nvSpPr>
            <p:cNvPr id="70952" name="Freeform 920"/>
            <p:cNvSpPr>
              <a:spLocks/>
            </p:cNvSpPr>
            <p:nvPr/>
          </p:nvSpPr>
          <p:spPr bwMode="auto">
            <a:xfrm>
              <a:off x="3001" y="1864"/>
              <a:ext cx="1013" cy="32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chemeClr val="bg2"/>
            </a:solidFill>
            <a:ln w="9525">
              <a:noFill/>
              <a:round/>
              <a:headEnd/>
              <a:tailEnd/>
            </a:ln>
          </p:spPr>
          <p:txBody>
            <a:bodyPr/>
            <a:lstStyle/>
            <a:p>
              <a:endParaRPr lang="en-US"/>
            </a:p>
          </p:txBody>
        </p:sp>
        <p:sp>
          <p:nvSpPr>
            <p:cNvPr id="70953" name="Freeform 921"/>
            <p:cNvSpPr>
              <a:spLocks/>
            </p:cNvSpPr>
            <p:nvPr/>
          </p:nvSpPr>
          <p:spPr bwMode="auto">
            <a:xfrm flipV="1">
              <a:off x="4013" y="1841"/>
              <a:ext cx="413" cy="33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B2B2B2"/>
            </a:solidFill>
            <a:ln w="9525">
              <a:noFill/>
              <a:round/>
              <a:headEnd/>
              <a:tailEnd/>
            </a:ln>
          </p:spPr>
          <p:txBody>
            <a:bodyPr/>
            <a:lstStyle/>
            <a:p>
              <a:endParaRPr lang="en-US"/>
            </a:p>
          </p:txBody>
        </p:sp>
        <p:sp>
          <p:nvSpPr>
            <p:cNvPr id="70954" name="Freeform 922"/>
            <p:cNvSpPr>
              <a:spLocks/>
            </p:cNvSpPr>
            <p:nvPr/>
          </p:nvSpPr>
          <p:spPr bwMode="auto">
            <a:xfrm>
              <a:off x="3530" y="862"/>
              <a:ext cx="1124" cy="872"/>
            </a:xfrm>
            <a:custGeom>
              <a:avLst/>
              <a:gdLst>
                <a:gd name="T0" fmla="*/ 214 w 1124"/>
                <a:gd name="T1" fmla="*/ 0 h 872"/>
                <a:gd name="T2" fmla="*/ 1124 w 1124"/>
                <a:gd name="T3" fmla="*/ 128 h 872"/>
                <a:gd name="T4" fmla="*/ 884 w 1124"/>
                <a:gd name="T5" fmla="*/ 872 h 872"/>
                <a:gd name="T6" fmla="*/ 0 w 1124"/>
                <a:gd name="T7" fmla="*/ 656 h 872"/>
                <a:gd name="T8" fmla="*/ 214 w 1124"/>
                <a:gd name="T9" fmla="*/ 0 h 872"/>
                <a:gd name="T10" fmla="*/ 0 60000 65536"/>
                <a:gd name="T11" fmla="*/ 0 60000 65536"/>
                <a:gd name="T12" fmla="*/ 0 60000 65536"/>
                <a:gd name="T13" fmla="*/ 0 60000 65536"/>
                <a:gd name="T14" fmla="*/ 0 60000 65536"/>
                <a:gd name="T15" fmla="*/ 0 w 1124"/>
                <a:gd name="T16" fmla="*/ 0 h 872"/>
                <a:gd name="T17" fmla="*/ 1124 w 1124"/>
                <a:gd name="T18" fmla="*/ 872 h 872"/>
              </a:gdLst>
              <a:ahLst/>
              <a:cxnLst>
                <a:cxn ang="T10">
                  <a:pos x="T0" y="T1"/>
                </a:cxn>
                <a:cxn ang="T11">
                  <a:pos x="T2" y="T3"/>
                </a:cxn>
                <a:cxn ang="T12">
                  <a:pos x="T4" y="T5"/>
                </a:cxn>
                <a:cxn ang="T13">
                  <a:pos x="T6" y="T7"/>
                </a:cxn>
                <a:cxn ang="T14">
                  <a:pos x="T8" y="T9"/>
                </a:cxn>
              </a:cxnLst>
              <a:rect l="T15" t="T16" r="T17" b="T18"/>
              <a:pathLst>
                <a:path w="1124" h="872">
                  <a:moveTo>
                    <a:pt x="214" y="0"/>
                  </a:moveTo>
                  <a:lnTo>
                    <a:pt x="1124" y="128"/>
                  </a:lnTo>
                  <a:lnTo>
                    <a:pt x="884" y="872"/>
                  </a:lnTo>
                  <a:lnTo>
                    <a:pt x="0" y="656"/>
                  </a:lnTo>
                  <a:lnTo>
                    <a:pt x="214" y="0"/>
                  </a:lnTo>
                  <a:close/>
                </a:path>
              </a:pathLst>
            </a:custGeom>
            <a:gradFill rotWithShape="1">
              <a:gsLst>
                <a:gs pos="0">
                  <a:srgbClr val="DDDDDD">
                    <a:alpha val="81000"/>
                  </a:srgbClr>
                </a:gs>
                <a:gs pos="100000">
                  <a:srgbClr val="666666">
                    <a:alpha val="79999"/>
                  </a:srgbClr>
                </a:gs>
              </a:gsLst>
              <a:lin ang="5400000" scaled="1"/>
            </a:gradFill>
            <a:ln w="9525">
              <a:solidFill>
                <a:schemeClr val="tx1"/>
              </a:solidFill>
              <a:round/>
              <a:headEnd/>
              <a:tailEnd/>
            </a:ln>
          </p:spPr>
          <p:txBody>
            <a:bodyPr/>
            <a:lstStyle/>
            <a:p>
              <a:endParaRPr lang="en-US"/>
            </a:p>
          </p:txBody>
        </p:sp>
        <p:pic>
          <p:nvPicPr>
            <p:cNvPr id="70955" name="Picture 923" descr="grayed_radiation"/>
            <p:cNvPicPr>
              <a:picLocks noChangeAspect="1" noChangeArrowheads="1"/>
            </p:cNvPicPr>
            <p:nvPr/>
          </p:nvPicPr>
          <p:blipFill>
            <a:blip r:embed="rId9" cstate="print"/>
            <a:srcRect/>
            <a:stretch>
              <a:fillRect/>
            </a:stretch>
          </p:blipFill>
          <p:spPr bwMode="auto">
            <a:xfrm>
              <a:off x="2896" y="396"/>
              <a:ext cx="1808" cy="1056"/>
            </a:xfrm>
            <a:prstGeom prst="rect">
              <a:avLst/>
            </a:prstGeom>
            <a:noFill/>
            <a:ln w="9525">
              <a:noFill/>
              <a:miter lim="800000"/>
              <a:headEnd/>
              <a:tailEnd/>
            </a:ln>
          </p:spPr>
        </p:pic>
      </p:grpSp>
      <p:grpSp>
        <p:nvGrpSpPr>
          <p:cNvPr id="70713" name="Group 924"/>
          <p:cNvGrpSpPr>
            <a:grpSpLocks/>
          </p:cNvGrpSpPr>
          <p:nvPr/>
        </p:nvGrpSpPr>
        <p:grpSpPr bwMode="auto">
          <a:xfrm>
            <a:off x="5349875" y="1590675"/>
            <a:ext cx="617538" cy="387350"/>
            <a:chOff x="2920" y="972"/>
            <a:chExt cx="389" cy="244"/>
          </a:xfrm>
        </p:grpSpPr>
        <p:grpSp>
          <p:nvGrpSpPr>
            <p:cNvPr id="70921" name="Group 925"/>
            <p:cNvGrpSpPr>
              <a:grpSpLocks/>
            </p:cNvGrpSpPr>
            <p:nvPr/>
          </p:nvGrpSpPr>
          <p:grpSpPr bwMode="auto">
            <a:xfrm>
              <a:off x="3085" y="1027"/>
              <a:ext cx="102" cy="189"/>
              <a:chOff x="3436" y="1504"/>
              <a:chExt cx="393" cy="942"/>
            </a:xfrm>
          </p:grpSpPr>
          <p:pic>
            <p:nvPicPr>
              <p:cNvPr id="70923" name="Picture 926" descr="iphone_stylized_small"/>
              <p:cNvPicPr>
                <a:picLocks noChangeAspect="1" noChangeArrowheads="1"/>
              </p:cNvPicPr>
              <p:nvPr/>
            </p:nvPicPr>
            <p:blipFill>
              <a:blip r:embed="rId10" cstate="print"/>
              <a:srcRect/>
              <a:stretch>
                <a:fillRect/>
              </a:stretch>
            </p:blipFill>
            <p:spPr bwMode="auto">
              <a:xfrm>
                <a:off x="3436" y="1504"/>
                <a:ext cx="393" cy="942"/>
              </a:xfrm>
              <a:prstGeom prst="rect">
                <a:avLst/>
              </a:prstGeom>
              <a:noFill/>
              <a:ln w="9525">
                <a:noFill/>
                <a:miter lim="800000"/>
                <a:headEnd/>
                <a:tailEnd/>
              </a:ln>
            </p:spPr>
          </p:pic>
          <p:sp>
            <p:nvSpPr>
              <p:cNvPr id="70924" name="Freeform 927"/>
              <p:cNvSpPr>
                <a:spLocks/>
              </p:cNvSpPr>
              <p:nvPr/>
            </p:nvSpPr>
            <p:spPr bwMode="auto">
              <a:xfrm>
                <a:off x="3484" y="1523"/>
                <a:ext cx="339" cy="906"/>
              </a:xfrm>
              <a:custGeom>
                <a:avLst/>
                <a:gdLst>
                  <a:gd name="T0" fmla="*/ 6 w 339"/>
                  <a:gd name="T1" fmla="*/ 31 h 906"/>
                  <a:gd name="T2" fmla="*/ 38 w 339"/>
                  <a:gd name="T3" fmla="*/ 0 h 906"/>
                  <a:gd name="T4" fmla="*/ 323 w 339"/>
                  <a:gd name="T5" fmla="*/ 45 h 906"/>
                  <a:gd name="T6" fmla="*/ 338 w 339"/>
                  <a:gd name="T7" fmla="*/ 85 h 906"/>
                  <a:gd name="T8" fmla="*/ 339 w 339"/>
                  <a:gd name="T9" fmla="*/ 813 h 906"/>
                  <a:gd name="T10" fmla="*/ 312 w 339"/>
                  <a:gd name="T11" fmla="*/ 865 h 906"/>
                  <a:gd name="T12" fmla="*/ 29 w 339"/>
                  <a:gd name="T13" fmla="*/ 906 h 906"/>
                  <a:gd name="T14" fmla="*/ 0 w 339"/>
                  <a:gd name="T15" fmla="*/ 876 h 906"/>
                  <a:gd name="T16" fmla="*/ 6 w 339"/>
                  <a:gd name="T17" fmla="*/ 31 h 9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9"/>
                  <a:gd name="T28" fmla="*/ 0 h 906"/>
                  <a:gd name="T29" fmla="*/ 339 w 339"/>
                  <a:gd name="T30" fmla="*/ 906 h 9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9" h="906">
                    <a:moveTo>
                      <a:pt x="6" y="31"/>
                    </a:moveTo>
                    <a:lnTo>
                      <a:pt x="38" y="0"/>
                    </a:lnTo>
                    <a:lnTo>
                      <a:pt x="323" y="45"/>
                    </a:lnTo>
                    <a:lnTo>
                      <a:pt x="338" y="85"/>
                    </a:lnTo>
                    <a:lnTo>
                      <a:pt x="339" y="813"/>
                    </a:lnTo>
                    <a:lnTo>
                      <a:pt x="312" y="865"/>
                    </a:lnTo>
                    <a:lnTo>
                      <a:pt x="29" y="906"/>
                    </a:lnTo>
                    <a:lnTo>
                      <a:pt x="0" y="876"/>
                    </a:lnTo>
                    <a:lnTo>
                      <a:pt x="6" y="31"/>
                    </a:lnTo>
                    <a:close/>
                  </a:path>
                </a:pathLst>
              </a:custGeom>
              <a:gradFill rotWithShape="1">
                <a:gsLst>
                  <a:gs pos="0">
                    <a:srgbClr val="DDDDDD">
                      <a:alpha val="82001"/>
                    </a:srgbClr>
                  </a:gs>
                  <a:gs pos="100000">
                    <a:srgbClr val="666666">
                      <a:alpha val="82001"/>
                    </a:srgbClr>
                  </a:gs>
                </a:gsLst>
                <a:lin ang="5400000" scaled="1"/>
              </a:gradFill>
              <a:ln w="9525">
                <a:noFill/>
                <a:round/>
                <a:headEnd/>
                <a:tailEnd/>
              </a:ln>
            </p:spPr>
            <p:txBody>
              <a:bodyPr/>
              <a:lstStyle/>
              <a:p>
                <a:endParaRPr lang="en-US"/>
              </a:p>
            </p:txBody>
          </p:sp>
          <p:grpSp>
            <p:nvGrpSpPr>
              <p:cNvPr id="70925" name="Group 928"/>
              <p:cNvGrpSpPr>
                <a:grpSpLocks/>
              </p:cNvGrpSpPr>
              <p:nvPr/>
            </p:nvGrpSpPr>
            <p:grpSpPr bwMode="auto">
              <a:xfrm>
                <a:off x="3511" y="1689"/>
                <a:ext cx="289" cy="576"/>
                <a:chOff x="3511" y="1689"/>
                <a:chExt cx="289" cy="576"/>
              </a:xfrm>
            </p:grpSpPr>
            <p:sp>
              <p:nvSpPr>
                <p:cNvPr id="70926" name="Freeform 929"/>
                <p:cNvSpPr>
                  <a:spLocks/>
                </p:cNvSpPr>
                <p:nvPr/>
              </p:nvSpPr>
              <p:spPr bwMode="auto">
                <a:xfrm>
                  <a:off x="3519" y="2175"/>
                  <a:ext cx="66" cy="90"/>
                </a:xfrm>
                <a:custGeom>
                  <a:avLst/>
                  <a:gdLst>
                    <a:gd name="T0" fmla="*/ 0 w 66"/>
                    <a:gd name="T1" fmla="*/ 5 h 90"/>
                    <a:gd name="T2" fmla="*/ 66 w 66"/>
                    <a:gd name="T3" fmla="*/ 0 h 90"/>
                    <a:gd name="T4" fmla="*/ 65 w 66"/>
                    <a:gd name="T5" fmla="*/ 80 h 90"/>
                    <a:gd name="T6" fmla="*/ 2 w 66"/>
                    <a:gd name="T7" fmla="*/ 90 h 90"/>
                    <a:gd name="T8" fmla="*/ 0 w 66"/>
                    <a:gd name="T9" fmla="*/ 5 h 90"/>
                    <a:gd name="T10" fmla="*/ 0 60000 65536"/>
                    <a:gd name="T11" fmla="*/ 0 60000 65536"/>
                    <a:gd name="T12" fmla="*/ 0 60000 65536"/>
                    <a:gd name="T13" fmla="*/ 0 60000 65536"/>
                    <a:gd name="T14" fmla="*/ 0 60000 65536"/>
                    <a:gd name="T15" fmla="*/ 0 w 66"/>
                    <a:gd name="T16" fmla="*/ 0 h 90"/>
                    <a:gd name="T17" fmla="*/ 66 w 66"/>
                    <a:gd name="T18" fmla="*/ 90 h 90"/>
                  </a:gdLst>
                  <a:ahLst/>
                  <a:cxnLst>
                    <a:cxn ang="T10">
                      <a:pos x="T0" y="T1"/>
                    </a:cxn>
                    <a:cxn ang="T11">
                      <a:pos x="T2" y="T3"/>
                    </a:cxn>
                    <a:cxn ang="T12">
                      <a:pos x="T4" y="T5"/>
                    </a:cxn>
                    <a:cxn ang="T13">
                      <a:pos x="T6" y="T7"/>
                    </a:cxn>
                    <a:cxn ang="T14">
                      <a:pos x="T8" y="T9"/>
                    </a:cxn>
                  </a:cxnLst>
                  <a:rect l="T15" t="T16" r="T17" b="T18"/>
                  <a:pathLst>
                    <a:path w="66" h="90">
                      <a:moveTo>
                        <a:pt x="0" y="5"/>
                      </a:moveTo>
                      <a:lnTo>
                        <a:pt x="66" y="0"/>
                      </a:lnTo>
                      <a:lnTo>
                        <a:pt x="65" y="80"/>
                      </a:lnTo>
                      <a:lnTo>
                        <a:pt x="2" y="90"/>
                      </a:lnTo>
                      <a:lnTo>
                        <a:pt x="0" y="5"/>
                      </a:lnTo>
                      <a:close/>
                    </a:path>
                  </a:pathLst>
                </a:custGeom>
                <a:solidFill>
                  <a:srgbClr val="B2B2B2"/>
                </a:solidFill>
                <a:ln w="9525">
                  <a:solidFill>
                    <a:schemeClr val="bg2"/>
                  </a:solidFill>
                  <a:round/>
                  <a:headEnd/>
                  <a:tailEnd/>
                </a:ln>
              </p:spPr>
              <p:txBody>
                <a:bodyPr/>
                <a:lstStyle/>
                <a:p>
                  <a:endParaRPr lang="en-US"/>
                </a:p>
              </p:txBody>
            </p:sp>
            <p:sp>
              <p:nvSpPr>
                <p:cNvPr id="70927" name="Freeform 930"/>
                <p:cNvSpPr>
                  <a:spLocks/>
                </p:cNvSpPr>
                <p:nvPr/>
              </p:nvSpPr>
              <p:spPr bwMode="auto">
                <a:xfrm>
                  <a:off x="3593" y="2166"/>
                  <a:ext cx="69" cy="89"/>
                </a:xfrm>
                <a:custGeom>
                  <a:avLst/>
                  <a:gdLst>
                    <a:gd name="T0" fmla="*/ 3 w 69"/>
                    <a:gd name="T1" fmla="*/ 8 h 89"/>
                    <a:gd name="T2" fmla="*/ 66 w 69"/>
                    <a:gd name="T3" fmla="*/ 0 h 89"/>
                    <a:gd name="T4" fmla="*/ 69 w 69"/>
                    <a:gd name="T5" fmla="*/ 80 h 89"/>
                    <a:gd name="T6" fmla="*/ 0 w 69"/>
                    <a:gd name="T7" fmla="*/ 89 h 89"/>
                    <a:gd name="T8" fmla="*/ 3 w 69"/>
                    <a:gd name="T9" fmla="*/ 8 h 89"/>
                    <a:gd name="T10" fmla="*/ 0 60000 65536"/>
                    <a:gd name="T11" fmla="*/ 0 60000 65536"/>
                    <a:gd name="T12" fmla="*/ 0 60000 65536"/>
                    <a:gd name="T13" fmla="*/ 0 60000 65536"/>
                    <a:gd name="T14" fmla="*/ 0 60000 65536"/>
                    <a:gd name="T15" fmla="*/ 0 w 69"/>
                    <a:gd name="T16" fmla="*/ 0 h 89"/>
                    <a:gd name="T17" fmla="*/ 69 w 69"/>
                    <a:gd name="T18" fmla="*/ 89 h 89"/>
                  </a:gdLst>
                  <a:ahLst/>
                  <a:cxnLst>
                    <a:cxn ang="T10">
                      <a:pos x="T0" y="T1"/>
                    </a:cxn>
                    <a:cxn ang="T11">
                      <a:pos x="T2" y="T3"/>
                    </a:cxn>
                    <a:cxn ang="T12">
                      <a:pos x="T4" y="T5"/>
                    </a:cxn>
                    <a:cxn ang="T13">
                      <a:pos x="T6" y="T7"/>
                    </a:cxn>
                    <a:cxn ang="T14">
                      <a:pos x="T8" y="T9"/>
                    </a:cxn>
                  </a:cxnLst>
                  <a:rect l="T15" t="T16" r="T17" b="T18"/>
                  <a:pathLst>
                    <a:path w="69" h="89">
                      <a:moveTo>
                        <a:pt x="3" y="8"/>
                      </a:moveTo>
                      <a:lnTo>
                        <a:pt x="66" y="0"/>
                      </a:lnTo>
                      <a:lnTo>
                        <a:pt x="69" y="80"/>
                      </a:lnTo>
                      <a:lnTo>
                        <a:pt x="0" y="89"/>
                      </a:lnTo>
                      <a:lnTo>
                        <a:pt x="3" y="8"/>
                      </a:lnTo>
                      <a:close/>
                    </a:path>
                  </a:pathLst>
                </a:custGeom>
                <a:solidFill>
                  <a:srgbClr val="B2B2B2"/>
                </a:solidFill>
                <a:ln w="9525">
                  <a:solidFill>
                    <a:schemeClr val="bg2"/>
                  </a:solidFill>
                  <a:round/>
                  <a:headEnd/>
                  <a:tailEnd/>
                </a:ln>
              </p:spPr>
              <p:txBody>
                <a:bodyPr/>
                <a:lstStyle/>
                <a:p>
                  <a:endParaRPr lang="en-US"/>
                </a:p>
              </p:txBody>
            </p:sp>
            <p:sp>
              <p:nvSpPr>
                <p:cNvPr id="70928" name="Freeform 931"/>
                <p:cNvSpPr>
                  <a:spLocks/>
                </p:cNvSpPr>
                <p:nvPr/>
              </p:nvSpPr>
              <p:spPr bwMode="auto">
                <a:xfrm>
                  <a:off x="3665" y="2162"/>
                  <a:ext cx="62" cy="82"/>
                </a:xfrm>
                <a:custGeom>
                  <a:avLst/>
                  <a:gdLst>
                    <a:gd name="T0" fmla="*/ 0 w 62"/>
                    <a:gd name="T1" fmla="*/ 6 h 82"/>
                    <a:gd name="T2" fmla="*/ 61 w 62"/>
                    <a:gd name="T3" fmla="*/ 0 h 82"/>
                    <a:gd name="T4" fmla="*/ 62 w 62"/>
                    <a:gd name="T5" fmla="*/ 75 h 82"/>
                    <a:gd name="T6" fmla="*/ 3 w 62"/>
                    <a:gd name="T7" fmla="*/ 82 h 82"/>
                    <a:gd name="T8" fmla="*/ 0 w 62"/>
                    <a:gd name="T9" fmla="*/ 6 h 82"/>
                    <a:gd name="T10" fmla="*/ 0 60000 65536"/>
                    <a:gd name="T11" fmla="*/ 0 60000 65536"/>
                    <a:gd name="T12" fmla="*/ 0 60000 65536"/>
                    <a:gd name="T13" fmla="*/ 0 60000 65536"/>
                    <a:gd name="T14" fmla="*/ 0 60000 65536"/>
                    <a:gd name="T15" fmla="*/ 0 w 62"/>
                    <a:gd name="T16" fmla="*/ 0 h 82"/>
                    <a:gd name="T17" fmla="*/ 62 w 62"/>
                    <a:gd name="T18" fmla="*/ 82 h 82"/>
                  </a:gdLst>
                  <a:ahLst/>
                  <a:cxnLst>
                    <a:cxn ang="T10">
                      <a:pos x="T0" y="T1"/>
                    </a:cxn>
                    <a:cxn ang="T11">
                      <a:pos x="T2" y="T3"/>
                    </a:cxn>
                    <a:cxn ang="T12">
                      <a:pos x="T4" y="T5"/>
                    </a:cxn>
                    <a:cxn ang="T13">
                      <a:pos x="T6" y="T7"/>
                    </a:cxn>
                    <a:cxn ang="T14">
                      <a:pos x="T8" y="T9"/>
                    </a:cxn>
                  </a:cxnLst>
                  <a:rect l="T15" t="T16" r="T17" b="T18"/>
                  <a:pathLst>
                    <a:path w="62" h="82">
                      <a:moveTo>
                        <a:pt x="0" y="6"/>
                      </a:moveTo>
                      <a:lnTo>
                        <a:pt x="61" y="0"/>
                      </a:lnTo>
                      <a:lnTo>
                        <a:pt x="62" y="75"/>
                      </a:lnTo>
                      <a:lnTo>
                        <a:pt x="3" y="82"/>
                      </a:lnTo>
                      <a:lnTo>
                        <a:pt x="0" y="6"/>
                      </a:lnTo>
                      <a:close/>
                    </a:path>
                  </a:pathLst>
                </a:custGeom>
                <a:solidFill>
                  <a:srgbClr val="B2B2B2"/>
                </a:solidFill>
                <a:ln w="9525">
                  <a:solidFill>
                    <a:schemeClr val="bg2"/>
                  </a:solidFill>
                  <a:round/>
                  <a:headEnd/>
                  <a:tailEnd/>
                </a:ln>
              </p:spPr>
              <p:txBody>
                <a:bodyPr/>
                <a:lstStyle/>
                <a:p>
                  <a:endParaRPr lang="en-US"/>
                </a:p>
              </p:txBody>
            </p:sp>
            <p:sp>
              <p:nvSpPr>
                <p:cNvPr id="70929" name="Freeform 932"/>
                <p:cNvSpPr>
                  <a:spLocks/>
                </p:cNvSpPr>
                <p:nvPr/>
              </p:nvSpPr>
              <p:spPr bwMode="auto">
                <a:xfrm>
                  <a:off x="3734" y="2154"/>
                  <a:ext cx="66" cy="84"/>
                </a:xfrm>
                <a:custGeom>
                  <a:avLst/>
                  <a:gdLst>
                    <a:gd name="T0" fmla="*/ 1 w 66"/>
                    <a:gd name="T1" fmla="*/ 6 h 84"/>
                    <a:gd name="T2" fmla="*/ 66 w 66"/>
                    <a:gd name="T3" fmla="*/ 0 h 84"/>
                    <a:gd name="T4" fmla="*/ 63 w 66"/>
                    <a:gd name="T5" fmla="*/ 77 h 84"/>
                    <a:gd name="T6" fmla="*/ 0 w 66"/>
                    <a:gd name="T7" fmla="*/ 84 h 84"/>
                    <a:gd name="T8" fmla="*/ 1 w 66"/>
                    <a:gd name="T9" fmla="*/ 6 h 84"/>
                    <a:gd name="T10" fmla="*/ 0 60000 65536"/>
                    <a:gd name="T11" fmla="*/ 0 60000 65536"/>
                    <a:gd name="T12" fmla="*/ 0 60000 65536"/>
                    <a:gd name="T13" fmla="*/ 0 60000 65536"/>
                    <a:gd name="T14" fmla="*/ 0 60000 65536"/>
                    <a:gd name="T15" fmla="*/ 0 w 66"/>
                    <a:gd name="T16" fmla="*/ 0 h 84"/>
                    <a:gd name="T17" fmla="*/ 66 w 66"/>
                    <a:gd name="T18" fmla="*/ 84 h 84"/>
                  </a:gdLst>
                  <a:ahLst/>
                  <a:cxnLst>
                    <a:cxn ang="T10">
                      <a:pos x="T0" y="T1"/>
                    </a:cxn>
                    <a:cxn ang="T11">
                      <a:pos x="T2" y="T3"/>
                    </a:cxn>
                    <a:cxn ang="T12">
                      <a:pos x="T4" y="T5"/>
                    </a:cxn>
                    <a:cxn ang="T13">
                      <a:pos x="T6" y="T7"/>
                    </a:cxn>
                    <a:cxn ang="T14">
                      <a:pos x="T8" y="T9"/>
                    </a:cxn>
                  </a:cxnLst>
                  <a:rect l="T15" t="T16" r="T17" b="T18"/>
                  <a:pathLst>
                    <a:path w="66" h="84">
                      <a:moveTo>
                        <a:pt x="1" y="6"/>
                      </a:moveTo>
                      <a:lnTo>
                        <a:pt x="66" y="0"/>
                      </a:lnTo>
                      <a:lnTo>
                        <a:pt x="63" y="77"/>
                      </a:lnTo>
                      <a:lnTo>
                        <a:pt x="0" y="84"/>
                      </a:lnTo>
                      <a:lnTo>
                        <a:pt x="1" y="6"/>
                      </a:lnTo>
                      <a:close/>
                    </a:path>
                  </a:pathLst>
                </a:custGeom>
                <a:solidFill>
                  <a:srgbClr val="B2B2B2"/>
                </a:solidFill>
                <a:ln w="9525">
                  <a:solidFill>
                    <a:schemeClr val="bg2"/>
                  </a:solidFill>
                  <a:round/>
                  <a:headEnd/>
                  <a:tailEnd/>
                </a:ln>
              </p:spPr>
              <p:txBody>
                <a:bodyPr/>
                <a:lstStyle/>
                <a:p>
                  <a:endParaRPr lang="en-US"/>
                </a:p>
              </p:txBody>
            </p:sp>
            <p:sp>
              <p:nvSpPr>
                <p:cNvPr id="70930" name="Rectangle 933"/>
                <p:cNvSpPr>
                  <a:spLocks noChangeArrowheads="1"/>
                </p:cNvSpPr>
                <p:nvPr/>
              </p:nvSpPr>
              <p:spPr bwMode="auto">
                <a:xfrm>
                  <a:off x="3513" y="1688"/>
                  <a:ext cx="54" cy="40"/>
                </a:xfrm>
                <a:prstGeom prst="rect">
                  <a:avLst/>
                </a:prstGeom>
                <a:solidFill>
                  <a:schemeClr val="bg2"/>
                </a:solidFill>
                <a:ln w="9525">
                  <a:solidFill>
                    <a:schemeClr val="bg2"/>
                  </a:solidFill>
                  <a:miter lim="800000"/>
                  <a:headEnd/>
                  <a:tailEnd/>
                </a:ln>
              </p:spPr>
              <p:txBody>
                <a:bodyPr wrap="none" anchor="ctr"/>
                <a:lstStyle/>
                <a:p>
                  <a:endParaRPr lang="en-US"/>
                </a:p>
              </p:txBody>
            </p:sp>
            <p:sp>
              <p:nvSpPr>
                <p:cNvPr id="70931" name="Rectangle 934"/>
                <p:cNvSpPr>
                  <a:spLocks noChangeArrowheads="1"/>
                </p:cNvSpPr>
                <p:nvPr/>
              </p:nvSpPr>
              <p:spPr bwMode="auto">
                <a:xfrm>
                  <a:off x="3501" y="1738"/>
                  <a:ext cx="92" cy="50"/>
                </a:xfrm>
                <a:prstGeom prst="rect">
                  <a:avLst/>
                </a:prstGeom>
                <a:solidFill>
                  <a:schemeClr val="bg2"/>
                </a:solidFill>
                <a:ln w="9525">
                  <a:solidFill>
                    <a:schemeClr val="bg2"/>
                  </a:solidFill>
                  <a:miter lim="800000"/>
                  <a:headEnd/>
                  <a:tailEnd/>
                </a:ln>
              </p:spPr>
              <p:txBody>
                <a:bodyPr wrap="none" anchor="ctr"/>
                <a:lstStyle/>
                <a:p>
                  <a:endParaRPr lang="en-US"/>
                </a:p>
              </p:txBody>
            </p:sp>
            <p:sp>
              <p:nvSpPr>
                <p:cNvPr id="70932" name="Freeform 935"/>
                <p:cNvSpPr>
                  <a:spLocks/>
                </p:cNvSpPr>
                <p:nvPr/>
              </p:nvSpPr>
              <p:spPr bwMode="auto">
                <a:xfrm>
                  <a:off x="3515" y="1794"/>
                  <a:ext cx="261" cy="204"/>
                </a:xfrm>
                <a:custGeom>
                  <a:avLst/>
                  <a:gdLst>
                    <a:gd name="T0" fmla="*/ 0 w 261"/>
                    <a:gd name="T1" fmla="*/ 0 h 204"/>
                    <a:gd name="T2" fmla="*/ 0 w 261"/>
                    <a:gd name="T3" fmla="*/ 204 h 204"/>
                    <a:gd name="T4" fmla="*/ 259 w 261"/>
                    <a:gd name="T5" fmla="*/ 201 h 204"/>
                    <a:gd name="T6" fmla="*/ 261 w 261"/>
                    <a:gd name="T7" fmla="*/ 12 h 204"/>
                    <a:gd name="T8" fmla="*/ 0 w 261"/>
                    <a:gd name="T9" fmla="*/ 0 h 204"/>
                    <a:gd name="T10" fmla="*/ 0 60000 65536"/>
                    <a:gd name="T11" fmla="*/ 0 60000 65536"/>
                    <a:gd name="T12" fmla="*/ 0 60000 65536"/>
                    <a:gd name="T13" fmla="*/ 0 60000 65536"/>
                    <a:gd name="T14" fmla="*/ 0 60000 65536"/>
                    <a:gd name="T15" fmla="*/ 0 w 261"/>
                    <a:gd name="T16" fmla="*/ 0 h 204"/>
                    <a:gd name="T17" fmla="*/ 261 w 261"/>
                    <a:gd name="T18" fmla="*/ 204 h 204"/>
                  </a:gdLst>
                  <a:ahLst/>
                  <a:cxnLst>
                    <a:cxn ang="T10">
                      <a:pos x="T0" y="T1"/>
                    </a:cxn>
                    <a:cxn ang="T11">
                      <a:pos x="T2" y="T3"/>
                    </a:cxn>
                    <a:cxn ang="T12">
                      <a:pos x="T4" y="T5"/>
                    </a:cxn>
                    <a:cxn ang="T13">
                      <a:pos x="T6" y="T7"/>
                    </a:cxn>
                    <a:cxn ang="T14">
                      <a:pos x="T8" y="T9"/>
                    </a:cxn>
                  </a:cxnLst>
                  <a:rect l="T15" t="T16" r="T17" b="T18"/>
                  <a:pathLst>
                    <a:path w="261" h="204">
                      <a:moveTo>
                        <a:pt x="0" y="0"/>
                      </a:moveTo>
                      <a:lnTo>
                        <a:pt x="0" y="204"/>
                      </a:lnTo>
                      <a:lnTo>
                        <a:pt x="259" y="201"/>
                      </a:lnTo>
                      <a:lnTo>
                        <a:pt x="261" y="12"/>
                      </a:lnTo>
                      <a:lnTo>
                        <a:pt x="0" y="0"/>
                      </a:lnTo>
                      <a:close/>
                    </a:path>
                  </a:pathLst>
                </a:custGeom>
                <a:solidFill>
                  <a:srgbClr val="DDDDDD"/>
                </a:solidFill>
                <a:ln w="9525">
                  <a:solidFill>
                    <a:schemeClr val="bg2"/>
                  </a:solidFill>
                  <a:round/>
                  <a:headEnd/>
                  <a:tailEnd/>
                </a:ln>
              </p:spPr>
              <p:txBody>
                <a:bodyPr/>
                <a:lstStyle/>
                <a:p>
                  <a:endParaRPr lang="en-US"/>
                </a:p>
              </p:txBody>
            </p:sp>
          </p:grpSp>
        </p:grpSp>
        <p:pic>
          <p:nvPicPr>
            <p:cNvPr id="70922" name="Picture 936" descr="grayed_radiation"/>
            <p:cNvPicPr>
              <a:picLocks noChangeAspect="1" noChangeArrowheads="1"/>
            </p:cNvPicPr>
            <p:nvPr/>
          </p:nvPicPr>
          <p:blipFill>
            <a:blip r:embed="rId11" cstate="print"/>
            <a:srcRect/>
            <a:stretch>
              <a:fillRect/>
            </a:stretch>
          </p:blipFill>
          <p:spPr bwMode="auto">
            <a:xfrm>
              <a:off x="2920" y="972"/>
              <a:ext cx="389" cy="142"/>
            </a:xfrm>
            <a:prstGeom prst="rect">
              <a:avLst/>
            </a:prstGeom>
            <a:noFill/>
            <a:ln w="9525">
              <a:noFill/>
              <a:miter lim="800000"/>
              <a:headEnd/>
              <a:tailEnd/>
            </a:ln>
          </p:spPr>
        </p:pic>
      </p:grpSp>
      <p:pic>
        <p:nvPicPr>
          <p:cNvPr id="70714" name="Picture 937" descr="car_grayed"/>
          <p:cNvPicPr>
            <a:picLocks noChangeAspect="1" noChangeArrowheads="1"/>
          </p:cNvPicPr>
          <p:nvPr/>
        </p:nvPicPr>
        <p:blipFill>
          <a:blip r:embed="rId12" cstate="print"/>
          <a:srcRect/>
          <a:stretch>
            <a:fillRect/>
          </a:stretch>
        </p:blipFill>
        <p:spPr bwMode="auto">
          <a:xfrm>
            <a:off x="6446838" y="1670050"/>
            <a:ext cx="754062" cy="193675"/>
          </a:xfrm>
          <a:prstGeom prst="rect">
            <a:avLst/>
          </a:prstGeom>
          <a:noFill/>
          <a:ln w="9525">
            <a:noFill/>
            <a:miter lim="800000"/>
            <a:headEnd/>
            <a:tailEnd/>
          </a:ln>
        </p:spPr>
      </p:pic>
      <p:grpSp>
        <p:nvGrpSpPr>
          <p:cNvPr id="70715" name="Group 938"/>
          <p:cNvGrpSpPr>
            <a:grpSpLocks/>
          </p:cNvGrpSpPr>
          <p:nvPr/>
        </p:nvGrpSpPr>
        <p:grpSpPr bwMode="auto">
          <a:xfrm>
            <a:off x="5662613" y="4538663"/>
            <a:ext cx="463550" cy="398462"/>
            <a:chOff x="3987" y="-51"/>
            <a:chExt cx="1252" cy="983"/>
          </a:xfrm>
        </p:grpSpPr>
        <p:pic>
          <p:nvPicPr>
            <p:cNvPr id="70919" name="Picture 939" descr="desktop_computer_stylized_small"/>
            <p:cNvPicPr>
              <a:picLocks noChangeAspect="1" noChangeArrowheads="1"/>
            </p:cNvPicPr>
            <p:nvPr/>
          </p:nvPicPr>
          <p:blipFill>
            <a:blip r:embed="rId13" cstate="print"/>
            <a:srcRect/>
            <a:stretch>
              <a:fillRect/>
            </a:stretch>
          </p:blipFill>
          <p:spPr bwMode="auto">
            <a:xfrm flipH="1">
              <a:off x="3987" y="-51"/>
              <a:ext cx="1252" cy="983"/>
            </a:xfrm>
            <a:prstGeom prst="rect">
              <a:avLst/>
            </a:prstGeom>
            <a:noFill/>
            <a:ln w="9525">
              <a:noFill/>
              <a:miter lim="800000"/>
              <a:headEnd/>
              <a:tailEnd/>
            </a:ln>
          </p:spPr>
        </p:pic>
        <p:sp>
          <p:nvSpPr>
            <p:cNvPr id="70920" name="Freeform 940"/>
            <p:cNvSpPr>
              <a:spLocks/>
            </p:cNvSpPr>
            <p:nvPr/>
          </p:nvSpPr>
          <p:spPr bwMode="auto">
            <a:xfrm>
              <a:off x="4507" y="37"/>
              <a:ext cx="640" cy="459"/>
            </a:xfrm>
            <a:custGeom>
              <a:avLst/>
              <a:gdLst>
                <a:gd name="T0" fmla="*/ 43 w 714"/>
                <a:gd name="T1" fmla="*/ 1 h 714"/>
                <a:gd name="T2" fmla="*/ 239 w 714"/>
                <a:gd name="T3" fmla="*/ 0 h 714"/>
                <a:gd name="T4" fmla="*/ 190 w 714"/>
                <a:gd name="T5" fmla="*/ 9 h 714"/>
                <a:gd name="T6" fmla="*/ 0 w 714"/>
                <a:gd name="T7" fmla="*/ 7 h 714"/>
                <a:gd name="T8" fmla="*/ 43 w 714"/>
                <a:gd name="T9" fmla="*/ 1 h 714"/>
                <a:gd name="T10" fmla="*/ 0 60000 65536"/>
                <a:gd name="T11" fmla="*/ 0 60000 65536"/>
                <a:gd name="T12" fmla="*/ 0 60000 65536"/>
                <a:gd name="T13" fmla="*/ 0 60000 65536"/>
                <a:gd name="T14" fmla="*/ 0 60000 65536"/>
                <a:gd name="T15" fmla="*/ 0 w 714"/>
                <a:gd name="T16" fmla="*/ 0 h 714"/>
                <a:gd name="T17" fmla="*/ 714 w 714"/>
                <a:gd name="T18" fmla="*/ 714 h 714"/>
              </a:gdLst>
              <a:ahLst/>
              <a:cxnLst>
                <a:cxn ang="T10">
                  <a:pos x="T0" y="T1"/>
                </a:cxn>
                <a:cxn ang="T11">
                  <a:pos x="T2" y="T3"/>
                </a:cxn>
                <a:cxn ang="T12">
                  <a:pos x="T4" y="T5"/>
                </a:cxn>
                <a:cxn ang="T13">
                  <a:pos x="T6" y="T7"/>
                </a:cxn>
                <a:cxn ang="T14">
                  <a:pos x="T8" y="T9"/>
                </a:cxn>
              </a:cxnLst>
              <a:rect l="T15" t="T16" r="T17" b="T18"/>
              <a:pathLst>
                <a:path w="714" h="714">
                  <a:moveTo>
                    <a:pt x="126" y="36"/>
                  </a:moveTo>
                  <a:lnTo>
                    <a:pt x="714" y="0"/>
                  </a:lnTo>
                  <a:lnTo>
                    <a:pt x="564" y="714"/>
                  </a:lnTo>
                  <a:lnTo>
                    <a:pt x="0" y="570"/>
                  </a:lnTo>
                  <a:lnTo>
                    <a:pt x="126" y="36"/>
                  </a:lnTo>
                  <a:close/>
                </a:path>
              </a:pathLst>
            </a:custGeom>
            <a:solidFill>
              <a:srgbClr val="EAEAEA">
                <a:alpha val="79999"/>
              </a:srgbClr>
            </a:solidFill>
            <a:ln w="9525">
              <a:noFill/>
              <a:round/>
              <a:headEnd/>
              <a:tailEnd/>
            </a:ln>
          </p:spPr>
          <p:txBody>
            <a:bodyPr/>
            <a:lstStyle/>
            <a:p>
              <a:endParaRPr lang="en-US"/>
            </a:p>
          </p:txBody>
        </p:sp>
      </p:grpSp>
      <p:grpSp>
        <p:nvGrpSpPr>
          <p:cNvPr id="70716" name="Group 941"/>
          <p:cNvGrpSpPr>
            <a:grpSpLocks/>
          </p:cNvGrpSpPr>
          <p:nvPr/>
        </p:nvGrpSpPr>
        <p:grpSpPr bwMode="auto">
          <a:xfrm>
            <a:off x="5500688" y="4938713"/>
            <a:ext cx="463550" cy="398462"/>
            <a:chOff x="3987" y="-51"/>
            <a:chExt cx="1252" cy="983"/>
          </a:xfrm>
        </p:grpSpPr>
        <p:pic>
          <p:nvPicPr>
            <p:cNvPr id="70917" name="Picture 942" descr="desktop_computer_stylized_small"/>
            <p:cNvPicPr>
              <a:picLocks noChangeAspect="1" noChangeArrowheads="1"/>
            </p:cNvPicPr>
            <p:nvPr/>
          </p:nvPicPr>
          <p:blipFill>
            <a:blip r:embed="rId13" cstate="print"/>
            <a:srcRect/>
            <a:stretch>
              <a:fillRect/>
            </a:stretch>
          </p:blipFill>
          <p:spPr bwMode="auto">
            <a:xfrm flipH="1">
              <a:off x="3987" y="-51"/>
              <a:ext cx="1252" cy="983"/>
            </a:xfrm>
            <a:prstGeom prst="rect">
              <a:avLst/>
            </a:prstGeom>
            <a:noFill/>
            <a:ln w="9525">
              <a:noFill/>
              <a:miter lim="800000"/>
              <a:headEnd/>
              <a:tailEnd/>
            </a:ln>
          </p:spPr>
        </p:pic>
        <p:sp>
          <p:nvSpPr>
            <p:cNvPr id="70918" name="Freeform 943"/>
            <p:cNvSpPr>
              <a:spLocks/>
            </p:cNvSpPr>
            <p:nvPr/>
          </p:nvSpPr>
          <p:spPr bwMode="auto">
            <a:xfrm>
              <a:off x="4507" y="37"/>
              <a:ext cx="640" cy="459"/>
            </a:xfrm>
            <a:custGeom>
              <a:avLst/>
              <a:gdLst>
                <a:gd name="T0" fmla="*/ 43 w 714"/>
                <a:gd name="T1" fmla="*/ 1 h 714"/>
                <a:gd name="T2" fmla="*/ 239 w 714"/>
                <a:gd name="T3" fmla="*/ 0 h 714"/>
                <a:gd name="T4" fmla="*/ 190 w 714"/>
                <a:gd name="T5" fmla="*/ 9 h 714"/>
                <a:gd name="T6" fmla="*/ 0 w 714"/>
                <a:gd name="T7" fmla="*/ 7 h 714"/>
                <a:gd name="T8" fmla="*/ 43 w 714"/>
                <a:gd name="T9" fmla="*/ 1 h 714"/>
                <a:gd name="T10" fmla="*/ 0 60000 65536"/>
                <a:gd name="T11" fmla="*/ 0 60000 65536"/>
                <a:gd name="T12" fmla="*/ 0 60000 65536"/>
                <a:gd name="T13" fmla="*/ 0 60000 65536"/>
                <a:gd name="T14" fmla="*/ 0 60000 65536"/>
                <a:gd name="T15" fmla="*/ 0 w 714"/>
                <a:gd name="T16" fmla="*/ 0 h 714"/>
                <a:gd name="T17" fmla="*/ 714 w 714"/>
                <a:gd name="T18" fmla="*/ 714 h 714"/>
              </a:gdLst>
              <a:ahLst/>
              <a:cxnLst>
                <a:cxn ang="T10">
                  <a:pos x="T0" y="T1"/>
                </a:cxn>
                <a:cxn ang="T11">
                  <a:pos x="T2" y="T3"/>
                </a:cxn>
                <a:cxn ang="T12">
                  <a:pos x="T4" y="T5"/>
                </a:cxn>
                <a:cxn ang="T13">
                  <a:pos x="T6" y="T7"/>
                </a:cxn>
                <a:cxn ang="T14">
                  <a:pos x="T8" y="T9"/>
                </a:cxn>
              </a:cxnLst>
              <a:rect l="T15" t="T16" r="T17" b="T18"/>
              <a:pathLst>
                <a:path w="714" h="714">
                  <a:moveTo>
                    <a:pt x="126" y="36"/>
                  </a:moveTo>
                  <a:lnTo>
                    <a:pt x="714" y="0"/>
                  </a:lnTo>
                  <a:lnTo>
                    <a:pt x="564" y="714"/>
                  </a:lnTo>
                  <a:lnTo>
                    <a:pt x="0" y="570"/>
                  </a:lnTo>
                  <a:lnTo>
                    <a:pt x="126" y="36"/>
                  </a:lnTo>
                  <a:close/>
                </a:path>
              </a:pathLst>
            </a:custGeom>
            <a:solidFill>
              <a:srgbClr val="EAEAEA">
                <a:alpha val="79999"/>
              </a:srgbClr>
            </a:solidFill>
            <a:ln w="9525">
              <a:noFill/>
              <a:round/>
              <a:headEnd/>
              <a:tailEnd/>
            </a:ln>
          </p:spPr>
          <p:txBody>
            <a:bodyPr/>
            <a:lstStyle/>
            <a:p>
              <a:endParaRPr lang="en-US"/>
            </a:p>
          </p:txBody>
        </p:sp>
      </p:grpSp>
      <p:grpSp>
        <p:nvGrpSpPr>
          <p:cNvPr id="70717" name="Group 944"/>
          <p:cNvGrpSpPr>
            <a:grpSpLocks/>
          </p:cNvGrpSpPr>
          <p:nvPr/>
        </p:nvGrpSpPr>
        <p:grpSpPr bwMode="auto">
          <a:xfrm>
            <a:off x="5957888" y="5186363"/>
            <a:ext cx="463550" cy="398462"/>
            <a:chOff x="3987" y="-51"/>
            <a:chExt cx="1252" cy="983"/>
          </a:xfrm>
        </p:grpSpPr>
        <p:pic>
          <p:nvPicPr>
            <p:cNvPr id="70915" name="Picture 945" descr="desktop_computer_stylized_small"/>
            <p:cNvPicPr>
              <a:picLocks noChangeAspect="1" noChangeArrowheads="1"/>
            </p:cNvPicPr>
            <p:nvPr/>
          </p:nvPicPr>
          <p:blipFill>
            <a:blip r:embed="rId13" cstate="print"/>
            <a:srcRect/>
            <a:stretch>
              <a:fillRect/>
            </a:stretch>
          </p:blipFill>
          <p:spPr bwMode="auto">
            <a:xfrm flipH="1">
              <a:off x="3987" y="-51"/>
              <a:ext cx="1252" cy="983"/>
            </a:xfrm>
            <a:prstGeom prst="rect">
              <a:avLst/>
            </a:prstGeom>
            <a:noFill/>
            <a:ln w="9525">
              <a:noFill/>
              <a:miter lim="800000"/>
              <a:headEnd/>
              <a:tailEnd/>
            </a:ln>
          </p:spPr>
        </p:pic>
        <p:sp>
          <p:nvSpPr>
            <p:cNvPr id="70916" name="Freeform 946"/>
            <p:cNvSpPr>
              <a:spLocks/>
            </p:cNvSpPr>
            <p:nvPr/>
          </p:nvSpPr>
          <p:spPr bwMode="auto">
            <a:xfrm>
              <a:off x="4507" y="37"/>
              <a:ext cx="640" cy="459"/>
            </a:xfrm>
            <a:custGeom>
              <a:avLst/>
              <a:gdLst>
                <a:gd name="T0" fmla="*/ 43 w 714"/>
                <a:gd name="T1" fmla="*/ 1 h 714"/>
                <a:gd name="T2" fmla="*/ 239 w 714"/>
                <a:gd name="T3" fmla="*/ 0 h 714"/>
                <a:gd name="T4" fmla="*/ 190 w 714"/>
                <a:gd name="T5" fmla="*/ 9 h 714"/>
                <a:gd name="T6" fmla="*/ 0 w 714"/>
                <a:gd name="T7" fmla="*/ 7 h 714"/>
                <a:gd name="T8" fmla="*/ 43 w 714"/>
                <a:gd name="T9" fmla="*/ 1 h 714"/>
                <a:gd name="T10" fmla="*/ 0 60000 65536"/>
                <a:gd name="T11" fmla="*/ 0 60000 65536"/>
                <a:gd name="T12" fmla="*/ 0 60000 65536"/>
                <a:gd name="T13" fmla="*/ 0 60000 65536"/>
                <a:gd name="T14" fmla="*/ 0 60000 65536"/>
                <a:gd name="T15" fmla="*/ 0 w 714"/>
                <a:gd name="T16" fmla="*/ 0 h 714"/>
                <a:gd name="T17" fmla="*/ 714 w 714"/>
                <a:gd name="T18" fmla="*/ 714 h 714"/>
              </a:gdLst>
              <a:ahLst/>
              <a:cxnLst>
                <a:cxn ang="T10">
                  <a:pos x="T0" y="T1"/>
                </a:cxn>
                <a:cxn ang="T11">
                  <a:pos x="T2" y="T3"/>
                </a:cxn>
                <a:cxn ang="T12">
                  <a:pos x="T4" y="T5"/>
                </a:cxn>
                <a:cxn ang="T13">
                  <a:pos x="T6" y="T7"/>
                </a:cxn>
                <a:cxn ang="T14">
                  <a:pos x="T8" y="T9"/>
                </a:cxn>
              </a:cxnLst>
              <a:rect l="T15" t="T16" r="T17" b="T18"/>
              <a:pathLst>
                <a:path w="714" h="714">
                  <a:moveTo>
                    <a:pt x="126" y="36"/>
                  </a:moveTo>
                  <a:lnTo>
                    <a:pt x="714" y="0"/>
                  </a:lnTo>
                  <a:lnTo>
                    <a:pt x="564" y="714"/>
                  </a:lnTo>
                  <a:lnTo>
                    <a:pt x="0" y="570"/>
                  </a:lnTo>
                  <a:lnTo>
                    <a:pt x="126" y="36"/>
                  </a:lnTo>
                  <a:close/>
                </a:path>
              </a:pathLst>
            </a:custGeom>
            <a:solidFill>
              <a:srgbClr val="EAEAEA">
                <a:alpha val="79999"/>
              </a:srgbClr>
            </a:solidFill>
            <a:ln w="9525">
              <a:noFill/>
              <a:round/>
              <a:headEnd/>
              <a:tailEnd/>
            </a:ln>
          </p:spPr>
          <p:txBody>
            <a:bodyPr/>
            <a:lstStyle/>
            <a:p>
              <a:endParaRPr lang="en-US"/>
            </a:p>
          </p:txBody>
        </p:sp>
      </p:grpSp>
      <p:grpSp>
        <p:nvGrpSpPr>
          <p:cNvPr id="70718" name="Group 947"/>
          <p:cNvGrpSpPr>
            <a:grpSpLocks/>
          </p:cNvGrpSpPr>
          <p:nvPr/>
        </p:nvGrpSpPr>
        <p:grpSpPr bwMode="auto">
          <a:xfrm>
            <a:off x="6396038" y="5224463"/>
            <a:ext cx="463550" cy="398462"/>
            <a:chOff x="3987" y="-51"/>
            <a:chExt cx="1252" cy="983"/>
          </a:xfrm>
        </p:grpSpPr>
        <p:pic>
          <p:nvPicPr>
            <p:cNvPr id="70913" name="Picture 948" descr="desktop_computer_stylized_small"/>
            <p:cNvPicPr>
              <a:picLocks noChangeAspect="1" noChangeArrowheads="1"/>
            </p:cNvPicPr>
            <p:nvPr/>
          </p:nvPicPr>
          <p:blipFill>
            <a:blip r:embed="rId13" cstate="print"/>
            <a:srcRect/>
            <a:stretch>
              <a:fillRect/>
            </a:stretch>
          </p:blipFill>
          <p:spPr bwMode="auto">
            <a:xfrm flipH="1">
              <a:off x="3987" y="-51"/>
              <a:ext cx="1252" cy="983"/>
            </a:xfrm>
            <a:prstGeom prst="rect">
              <a:avLst/>
            </a:prstGeom>
            <a:noFill/>
            <a:ln w="9525">
              <a:noFill/>
              <a:miter lim="800000"/>
              <a:headEnd/>
              <a:tailEnd/>
            </a:ln>
          </p:spPr>
        </p:pic>
        <p:sp>
          <p:nvSpPr>
            <p:cNvPr id="70914" name="Freeform 949"/>
            <p:cNvSpPr>
              <a:spLocks/>
            </p:cNvSpPr>
            <p:nvPr/>
          </p:nvSpPr>
          <p:spPr bwMode="auto">
            <a:xfrm>
              <a:off x="4507" y="37"/>
              <a:ext cx="640" cy="459"/>
            </a:xfrm>
            <a:custGeom>
              <a:avLst/>
              <a:gdLst>
                <a:gd name="T0" fmla="*/ 43 w 714"/>
                <a:gd name="T1" fmla="*/ 1 h 714"/>
                <a:gd name="T2" fmla="*/ 239 w 714"/>
                <a:gd name="T3" fmla="*/ 0 h 714"/>
                <a:gd name="T4" fmla="*/ 190 w 714"/>
                <a:gd name="T5" fmla="*/ 9 h 714"/>
                <a:gd name="T6" fmla="*/ 0 w 714"/>
                <a:gd name="T7" fmla="*/ 7 h 714"/>
                <a:gd name="T8" fmla="*/ 43 w 714"/>
                <a:gd name="T9" fmla="*/ 1 h 714"/>
                <a:gd name="T10" fmla="*/ 0 60000 65536"/>
                <a:gd name="T11" fmla="*/ 0 60000 65536"/>
                <a:gd name="T12" fmla="*/ 0 60000 65536"/>
                <a:gd name="T13" fmla="*/ 0 60000 65536"/>
                <a:gd name="T14" fmla="*/ 0 60000 65536"/>
                <a:gd name="T15" fmla="*/ 0 w 714"/>
                <a:gd name="T16" fmla="*/ 0 h 714"/>
                <a:gd name="T17" fmla="*/ 714 w 714"/>
                <a:gd name="T18" fmla="*/ 714 h 714"/>
              </a:gdLst>
              <a:ahLst/>
              <a:cxnLst>
                <a:cxn ang="T10">
                  <a:pos x="T0" y="T1"/>
                </a:cxn>
                <a:cxn ang="T11">
                  <a:pos x="T2" y="T3"/>
                </a:cxn>
                <a:cxn ang="T12">
                  <a:pos x="T4" y="T5"/>
                </a:cxn>
                <a:cxn ang="T13">
                  <a:pos x="T6" y="T7"/>
                </a:cxn>
                <a:cxn ang="T14">
                  <a:pos x="T8" y="T9"/>
                </a:cxn>
              </a:cxnLst>
              <a:rect l="T15" t="T16" r="T17" b="T18"/>
              <a:pathLst>
                <a:path w="714" h="714">
                  <a:moveTo>
                    <a:pt x="126" y="36"/>
                  </a:moveTo>
                  <a:lnTo>
                    <a:pt x="714" y="0"/>
                  </a:lnTo>
                  <a:lnTo>
                    <a:pt x="564" y="714"/>
                  </a:lnTo>
                  <a:lnTo>
                    <a:pt x="0" y="570"/>
                  </a:lnTo>
                  <a:lnTo>
                    <a:pt x="126" y="36"/>
                  </a:lnTo>
                  <a:close/>
                </a:path>
              </a:pathLst>
            </a:custGeom>
            <a:solidFill>
              <a:srgbClr val="EAEAEA">
                <a:alpha val="79999"/>
              </a:srgbClr>
            </a:solidFill>
            <a:ln w="9525">
              <a:noFill/>
              <a:round/>
              <a:headEnd/>
              <a:tailEnd/>
            </a:ln>
          </p:spPr>
          <p:txBody>
            <a:bodyPr/>
            <a:lstStyle/>
            <a:p>
              <a:endParaRPr lang="en-US"/>
            </a:p>
          </p:txBody>
        </p:sp>
      </p:grpSp>
      <p:grpSp>
        <p:nvGrpSpPr>
          <p:cNvPr id="70719" name="Group 950"/>
          <p:cNvGrpSpPr>
            <a:grpSpLocks/>
          </p:cNvGrpSpPr>
          <p:nvPr/>
        </p:nvGrpSpPr>
        <p:grpSpPr bwMode="auto">
          <a:xfrm>
            <a:off x="8186738" y="5014913"/>
            <a:ext cx="249237" cy="555625"/>
            <a:chOff x="1115" y="2770"/>
            <a:chExt cx="589" cy="1034"/>
          </a:xfrm>
        </p:grpSpPr>
        <p:sp>
          <p:nvSpPr>
            <p:cNvPr id="70881" name="Freeform 951"/>
            <p:cNvSpPr>
              <a:spLocks/>
            </p:cNvSpPr>
            <p:nvPr/>
          </p:nvSpPr>
          <p:spPr bwMode="auto">
            <a:xfrm>
              <a:off x="1581" y="2772"/>
              <a:ext cx="117" cy="986"/>
            </a:xfrm>
            <a:custGeom>
              <a:avLst/>
              <a:gdLst>
                <a:gd name="T0" fmla="*/ 0 w 354"/>
                <a:gd name="T1" fmla="*/ 0 h 2742"/>
                <a:gd name="T2" fmla="*/ 0 w 354"/>
                <a:gd name="T3" fmla="*/ 0 h 2742"/>
                <a:gd name="T4" fmla="*/ 0 w 354"/>
                <a:gd name="T5" fmla="*/ 0 h 2742"/>
                <a:gd name="T6" fmla="*/ 0 w 354"/>
                <a:gd name="T7" fmla="*/ 0 h 2742"/>
                <a:gd name="T8" fmla="*/ 0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70882" name="Rectangle 952"/>
            <p:cNvSpPr>
              <a:spLocks noChangeArrowheads="1"/>
            </p:cNvSpPr>
            <p:nvPr/>
          </p:nvSpPr>
          <p:spPr bwMode="auto">
            <a:xfrm>
              <a:off x="1141" y="2770"/>
              <a:ext cx="435" cy="987"/>
            </a:xfrm>
            <a:prstGeom prst="rect">
              <a:avLst/>
            </a:prstGeom>
            <a:gradFill rotWithShape="1">
              <a:gsLst>
                <a:gs pos="0">
                  <a:srgbClr val="808080"/>
                </a:gs>
                <a:gs pos="100000">
                  <a:srgbClr val="C0C0C0"/>
                </a:gs>
              </a:gsLst>
              <a:lin ang="0" scaled="1"/>
            </a:gradFill>
            <a:ln w="9525">
              <a:noFill/>
              <a:miter lim="800000"/>
              <a:headEnd/>
              <a:tailEnd/>
            </a:ln>
          </p:spPr>
          <p:txBody>
            <a:bodyPr wrap="none" anchor="ctr"/>
            <a:lstStyle/>
            <a:p>
              <a:endParaRPr lang="en-US"/>
            </a:p>
          </p:txBody>
        </p:sp>
        <p:sp>
          <p:nvSpPr>
            <p:cNvPr id="70883" name="Freeform 953"/>
            <p:cNvSpPr>
              <a:spLocks/>
            </p:cNvSpPr>
            <p:nvPr/>
          </p:nvSpPr>
          <p:spPr bwMode="auto">
            <a:xfrm>
              <a:off x="1603" y="2831"/>
              <a:ext cx="70" cy="913"/>
            </a:xfrm>
            <a:custGeom>
              <a:avLst/>
              <a:gdLst>
                <a:gd name="T0" fmla="*/ 0 w 211"/>
                <a:gd name="T1" fmla="*/ 0 h 2537"/>
                <a:gd name="T2" fmla="*/ 0 w 211"/>
                <a:gd name="T3" fmla="*/ 0 h 2537"/>
                <a:gd name="T4" fmla="*/ 0 w 211"/>
                <a:gd name="T5" fmla="*/ 0 h 2537"/>
                <a:gd name="T6" fmla="*/ 0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70884" name="Freeform 954"/>
            <p:cNvSpPr>
              <a:spLocks/>
            </p:cNvSpPr>
            <p:nvPr/>
          </p:nvSpPr>
          <p:spPr bwMode="auto">
            <a:xfrm>
              <a:off x="1588" y="3293"/>
              <a:ext cx="109" cy="81"/>
            </a:xfrm>
            <a:custGeom>
              <a:avLst/>
              <a:gdLst>
                <a:gd name="T0" fmla="*/ 0 w 328"/>
                <a:gd name="T1" fmla="*/ 0 h 226"/>
                <a:gd name="T2" fmla="*/ 0 w 328"/>
                <a:gd name="T3" fmla="*/ 0 h 226"/>
                <a:gd name="T4" fmla="*/ 0 w 328"/>
                <a:gd name="T5" fmla="*/ 0 h 226"/>
                <a:gd name="T6" fmla="*/ 0 w 328"/>
                <a:gd name="T7" fmla="*/ 0 h 226"/>
                <a:gd name="T8" fmla="*/ 0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w="9525">
              <a:noFill/>
              <a:round/>
              <a:headEnd/>
              <a:tailEnd/>
            </a:ln>
          </p:spPr>
          <p:txBody>
            <a:bodyPr/>
            <a:lstStyle/>
            <a:p>
              <a:endParaRPr lang="en-US"/>
            </a:p>
          </p:txBody>
        </p:sp>
        <p:sp>
          <p:nvSpPr>
            <p:cNvPr id="70885" name="Rectangle 955"/>
            <p:cNvSpPr>
              <a:spLocks noChangeArrowheads="1"/>
            </p:cNvSpPr>
            <p:nvPr/>
          </p:nvSpPr>
          <p:spPr bwMode="auto">
            <a:xfrm>
              <a:off x="1145" y="2885"/>
              <a:ext cx="248" cy="18"/>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70886" name="Group 956"/>
            <p:cNvGrpSpPr>
              <a:grpSpLocks/>
            </p:cNvGrpSpPr>
            <p:nvPr/>
          </p:nvGrpSpPr>
          <p:grpSpPr bwMode="auto">
            <a:xfrm>
              <a:off x="1367" y="2873"/>
              <a:ext cx="240" cy="63"/>
              <a:chOff x="614" y="2568"/>
              <a:chExt cx="725" cy="139"/>
            </a:xfrm>
          </p:grpSpPr>
          <p:sp>
            <p:nvSpPr>
              <p:cNvPr id="70911" name="AutoShape 957"/>
              <p:cNvSpPr>
                <a:spLocks noChangeArrowheads="1"/>
              </p:cNvSpPr>
              <p:nvPr/>
            </p:nvSpPr>
            <p:spPr bwMode="auto">
              <a:xfrm>
                <a:off x="612" y="2569"/>
                <a:ext cx="725" cy="137"/>
              </a:xfrm>
              <a:prstGeom prst="roundRect">
                <a:avLst>
                  <a:gd name="adj" fmla="val 50000"/>
                </a:avLst>
              </a:prstGeom>
              <a:solidFill>
                <a:srgbClr val="DDDDDD"/>
              </a:solidFill>
              <a:ln w="9525">
                <a:noFill/>
                <a:round/>
                <a:headEnd/>
                <a:tailEnd/>
              </a:ln>
            </p:spPr>
            <p:txBody>
              <a:bodyPr wrap="none" anchor="ctr"/>
              <a:lstStyle/>
              <a:p>
                <a:endParaRPr lang="en-US"/>
              </a:p>
            </p:txBody>
          </p:sp>
          <p:sp>
            <p:nvSpPr>
              <p:cNvPr id="70912" name="AutoShape 958"/>
              <p:cNvSpPr>
                <a:spLocks noChangeArrowheads="1"/>
              </p:cNvSpPr>
              <p:nvPr/>
            </p:nvSpPr>
            <p:spPr bwMode="auto">
              <a:xfrm>
                <a:off x="623" y="2582"/>
                <a:ext cx="691" cy="104"/>
              </a:xfrm>
              <a:prstGeom prst="roundRect">
                <a:avLst>
                  <a:gd name="adj" fmla="val 50000"/>
                </a:avLst>
              </a:prstGeom>
              <a:solidFill>
                <a:srgbClr val="DDDDDD"/>
              </a:solidFill>
              <a:ln w="9525">
                <a:noFill/>
                <a:round/>
                <a:headEnd/>
                <a:tailEnd/>
              </a:ln>
            </p:spPr>
            <p:txBody>
              <a:bodyPr wrap="none" anchor="ctr"/>
              <a:lstStyle/>
              <a:p>
                <a:endParaRPr lang="en-US"/>
              </a:p>
            </p:txBody>
          </p:sp>
        </p:grpSp>
        <p:sp>
          <p:nvSpPr>
            <p:cNvPr id="70887" name="Rectangle 959"/>
            <p:cNvSpPr>
              <a:spLocks noChangeArrowheads="1"/>
            </p:cNvSpPr>
            <p:nvPr/>
          </p:nvSpPr>
          <p:spPr bwMode="auto">
            <a:xfrm>
              <a:off x="1149" y="3024"/>
              <a:ext cx="248" cy="21"/>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70888" name="Group 960"/>
            <p:cNvGrpSpPr>
              <a:grpSpLocks/>
            </p:cNvGrpSpPr>
            <p:nvPr/>
          </p:nvGrpSpPr>
          <p:grpSpPr bwMode="auto">
            <a:xfrm>
              <a:off x="1366" y="3014"/>
              <a:ext cx="240" cy="58"/>
              <a:chOff x="614" y="2568"/>
              <a:chExt cx="725" cy="139"/>
            </a:xfrm>
          </p:grpSpPr>
          <p:sp>
            <p:nvSpPr>
              <p:cNvPr id="70909" name="AutoShape 961"/>
              <p:cNvSpPr>
                <a:spLocks noChangeArrowheads="1"/>
              </p:cNvSpPr>
              <p:nvPr/>
            </p:nvSpPr>
            <p:spPr bwMode="auto">
              <a:xfrm>
                <a:off x="615" y="2571"/>
                <a:ext cx="725" cy="135"/>
              </a:xfrm>
              <a:prstGeom prst="roundRect">
                <a:avLst>
                  <a:gd name="adj" fmla="val 50000"/>
                </a:avLst>
              </a:prstGeom>
              <a:solidFill>
                <a:srgbClr val="DDDDDD"/>
              </a:solidFill>
              <a:ln w="9525">
                <a:noFill/>
                <a:round/>
                <a:headEnd/>
                <a:tailEnd/>
              </a:ln>
            </p:spPr>
            <p:txBody>
              <a:bodyPr wrap="none" anchor="ctr"/>
              <a:lstStyle/>
              <a:p>
                <a:endParaRPr lang="en-US"/>
              </a:p>
            </p:txBody>
          </p:sp>
          <p:sp>
            <p:nvSpPr>
              <p:cNvPr id="70910" name="AutoShape 962"/>
              <p:cNvSpPr>
                <a:spLocks noChangeArrowheads="1"/>
              </p:cNvSpPr>
              <p:nvPr/>
            </p:nvSpPr>
            <p:spPr bwMode="auto">
              <a:xfrm>
                <a:off x="626" y="2585"/>
                <a:ext cx="691" cy="106"/>
              </a:xfrm>
              <a:prstGeom prst="roundRect">
                <a:avLst>
                  <a:gd name="adj" fmla="val 50000"/>
                </a:avLst>
              </a:prstGeom>
              <a:solidFill>
                <a:srgbClr val="DDDDDD"/>
              </a:solidFill>
              <a:ln w="9525">
                <a:noFill/>
                <a:round/>
                <a:headEnd/>
                <a:tailEnd/>
              </a:ln>
            </p:spPr>
            <p:txBody>
              <a:bodyPr wrap="none" anchor="ctr"/>
              <a:lstStyle/>
              <a:p>
                <a:endParaRPr lang="en-US"/>
              </a:p>
            </p:txBody>
          </p:sp>
        </p:grpSp>
        <p:sp>
          <p:nvSpPr>
            <p:cNvPr id="70889" name="Rectangle 963"/>
            <p:cNvSpPr>
              <a:spLocks noChangeArrowheads="1"/>
            </p:cNvSpPr>
            <p:nvPr/>
          </p:nvSpPr>
          <p:spPr bwMode="auto">
            <a:xfrm>
              <a:off x="1149" y="3172"/>
              <a:ext cx="244" cy="21"/>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70890" name="Rectangle 964"/>
            <p:cNvSpPr>
              <a:spLocks noChangeArrowheads="1"/>
            </p:cNvSpPr>
            <p:nvPr/>
          </p:nvSpPr>
          <p:spPr bwMode="auto">
            <a:xfrm>
              <a:off x="1153" y="3299"/>
              <a:ext cx="244" cy="21"/>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70891" name="Group 965"/>
            <p:cNvGrpSpPr>
              <a:grpSpLocks/>
            </p:cNvGrpSpPr>
            <p:nvPr/>
          </p:nvGrpSpPr>
          <p:grpSpPr bwMode="auto">
            <a:xfrm>
              <a:off x="1361" y="3287"/>
              <a:ext cx="240" cy="65"/>
              <a:chOff x="614" y="2568"/>
              <a:chExt cx="725" cy="139"/>
            </a:xfrm>
          </p:grpSpPr>
          <p:sp>
            <p:nvSpPr>
              <p:cNvPr id="70907" name="AutoShape 966"/>
              <p:cNvSpPr>
                <a:spLocks noChangeArrowheads="1"/>
              </p:cNvSpPr>
              <p:nvPr/>
            </p:nvSpPr>
            <p:spPr bwMode="auto">
              <a:xfrm>
                <a:off x="619" y="2568"/>
                <a:ext cx="725" cy="139"/>
              </a:xfrm>
              <a:prstGeom prst="roundRect">
                <a:avLst>
                  <a:gd name="adj" fmla="val 50000"/>
                </a:avLst>
              </a:prstGeom>
              <a:solidFill>
                <a:srgbClr val="DDDDDD"/>
              </a:solidFill>
              <a:ln w="9525">
                <a:noFill/>
                <a:round/>
                <a:headEnd/>
                <a:tailEnd/>
              </a:ln>
            </p:spPr>
            <p:txBody>
              <a:bodyPr wrap="none" anchor="ctr"/>
              <a:lstStyle/>
              <a:p>
                <a:endParaRPr lang="en-US"/>
              </a:p>
            </p:txBody>
          </p:sp>
          <p:sp>
            <p:nvSpPr>
              <p:cNvPr id="70908" name="AutoShape 967"/>
              <p:cNvSpPr>
                <a:spLocks noChangeArrowheads="1"/>
              </p:cNvSpPr>
              <p:nvPr/>
            </p:nvSpPr>
            <p:spPr bwMode="auto">
              <a:xfrm>
                <a:off x="630" y="2587"/>
                <a:ext cx="691" cy="101"/>
              </a:xfrm>
              <a:prstGeom prst="roundRect">
                <a:avLst>
                  <a:gd name="adj" fmla="val 50000"/>
                </a:avLst>
              </a:prstGeom>
              <a:solidFill>
                <a:srgbClr val="DDDDDD"/>
              </a:solidFill>
              <a:ln w="9525">
                <a:noFill/>
                <a:round/>
                <a:headEnd/>
                <a:tailEnd/>
              </a:ln>
            </p:spPr>
            <p:txBody>
              <a:bodyPr wrap="none" anchor="ctr"/>
              <a:lstStyle/>
              <a:p>
                <a:endParaRPr lang="en-US"/>
              </a:p>
            </p:txBody>
          </p:sp>
        </p:grpSp>
        <p:sp>
          <p:nvSpPr>
            <p:cNvPr id="70892" name="Freeform 968"/>
            <p:cNvSpPr>
              <a:spLocks/>
            </p:cNvSpPr>
            <p:nvPr/>
          </p:nvSpPr>
          <p:spPr bwMode="auto">
            <a:xfrm>
              <a:off x="1590" y="3169"/>
              <a:ext cx="108" cy="81"/>
            </a:xfrm>
            <a:custGeom>
              <a:avLst/>
              <a:gdLst>
                <a:gd name="T0" fmla="*/ 0 w 328"/>
                <a:gd name="T1" fmla="*/ 0 h 226"/>
                <a:gd name="T2" fmla="*/ 0 w 328"/>
                <a:gd name="T3" fmla="*/ 0 h 226"/>
                <a:gd name="T4" fmla="*/ 0 w 328"/>
                <a:gd name="T5" fmla="*/ 0 h 226"/>
                <a:gd name="T6" fmla="*/ 0 w 328"/>
                <a:gd name="T7" fmla="*/ 0 h 226"/>
                <a:gd name="T8" fmla="*/ 0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w="9525">
              <a:noFill/>
              <a:round/>
              <a:headEnd/>
              <a:tailEnd/>
            </a:ln>
          </p:spPr>
          <p:txBody>
            <a:bodyPr/>
            <a:lstStyle/>
            <a:p>
              <a:endParaRPr lang="en-US"/>
            </a:p>
          </p:txBody>
        </p:sp>
        <p:grpSp>
          <p:nvGrpSpPr>
            <p:cNvPr id="70893" name="Group 969"/>
            <p:cNvGrpSpPr>
              <a:grpSpLocks/>
            </p:cNvGrpSpPr>
            <p:nvPr/>
          </p:nvGrpSpPr>
          <p:grpSpPr bwMode="auto">
            <a:xfrm>
              <a:off x="1363" y="3158"/>
              <a:ext cx="240" cy="60"/>
              <a:chOff x="614" y="2568"/>
              <a:chExt cx="725" cy="139"/>
            </a:xfrm>
          </p:grpSpPr>
          <p:sp>
            <p:nvSpPr>
              <p:cNvPr id="70905" name="AutoShape 970"/>
              <p:cNvSpPr>
                <a:spLocks noChangeArrowheads="1"/>
              </p:cNvSpPr>
              <p:nvPr/>
            </p:nvSpPr>
            <p:spPr bwMode="auto">
              <a:xfrm>
                <a:off x="613" y="2566"/>
                <a:ext cx="725" cy="144"/>
              </a:xfrm>
              <a:prstGeom prst="roundRect">
                <a:avLst>
                  <a:gd name="adj" fmla="val 50000"/>
                </a:avLst>
              </a:prstGeom>
              <a:solidFill>
                <a:srgbClr val="DDDDDD"/>
              </a:solidFill>
              <a:ln w="9525">
                <a:noFill/>
                <a:round/>
                <a:headEnd/>
                <a:tailEnd/>
              </a:ln>
            </p:spPr>
            <p:txBody>
              <a:bodyPr wrap="none" anchor="ctr"/>
              <a:lstStyle/>
              <a:p>
                <a:endParaRPr lang="en-US"/>
              </a:p>
            </p:txBody>
          </p:sp>
          <p:sp>
            <p:nvSpPr>
              <p:cNvPr id="70906" name="AutoShape 971"/>
              <p:cNvSpPr>
                <a:spLocks noChangeArrowheads="1"/>
              </p:cNvSpPr>
              <p:nvPr/>
            </p:nvSpPr>
            <p:spPr bwMode="auto">
              <a:xfrm>
                <a:off x="624" y="2579"/>
                <a:ext cx="691" cy="110"/>
              </a:xfrm>
              <a:prstGeom prst="roundRect">
                <a:avLst>
                  <a:gd name="adj" fmla="val 50000"/>
                </a:avLst>
              </a:prstGeom>
              <a:solidFill>
                <a:srgbClr val="DDDDDD"/>
              </a:solidFill>
              <a:ln w="9525">
                <a:noFill/>
                <a:round/>
                <a:headEnd/>
                <a:tailEnd/>
              </a:ln>
            </p:spPr>
            <p:txBody>
              <a:bodyPr wrap="none" anchor="ctr"/>
              <a:lstStyle/>
              <a:p>
                <a:endParaRPr lang="en-US"/>
              </a:p>
            </p:txBody>
          </p:sp>
        </p:grpSp>
        <p:sp>
          <p:nvSpPr>
            <p:cNvPr id="70894" name="Rectangle 972"/>
            <p:cNvSpPr>
              <a:spLocks noChangeArrowheads="1"/>
            </p:cNvSpPr>
            <p:nvPr/>
          </p:nvSpPr>
          <p:spPr bwMode="auto">
            <a:xfrm>
              <a:off x="1573" y="2770"/>
              <a:ext cx="30" cy="9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70895" name="Freeform 973"/>
            <p:cNvSpPr>
              <a:spLocks/>
            </p:cNvSpPr>
            <p:nvPr/>
          </p:nvSpPr>
          <p:spPr bwMode="auto">
            <a:xfrm>
              <a:off x="1599" y="3019"/>
              <a:ext cx="98" cy="92"/>
            </a:xfrm>
            <a:custGeom>
              <a:avLst/>
              <a:gdLst>
                <a:gd name="T0" fmla="*/ 0 w 296"/>
                <a:gd name="T1" fmla="*/ 0 h 256"/>
                <a:gd name="T2" fmla="*/ 0 w 296"/>
                <a:gd name="T3" fmla="*/ 0 h 256"/>
                <a:gd name="T4" fmla="*/ 0 w 296"/>
                <a:gd name="T5" fmla="*/ 0 h 256"/>
                <a:gd name="T6" fmla="*/ 0 w 296"/>
                <a:gd name="T7" fmla="*/ 0 h 256"/>
                <a:gd name="T8" fmla="*/ 0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w="9525">
              <a:noFill/>
              <a:round/>
              <a:headEnd/>
              <a:tailEnd/>
            </a:ln>
          </p:spPr>
          <p:txBody>
            <a:bodyPr/>
            <a:lstStyle/>
            <a:p>
              <a:endParaRPr lang="en-US"/>
            </a:p>
          </p:txBody>
        </p:sp>
        <p:sp>
          <p:nvSpPr>
            <p:cNvPr id="70896" name="Freeform 974"/>
            <p:cNvSpPr>
              <a:spLocks/>
            </p:cNvSpPr>
            <p:nvPr/>
          </p:nvSpPr>
          <p:spPr bwMode="auto">
            <a:xfrm>
              <a:off x="1601" y="2878"/>
              <a:ext cx="101" cy="104"/>
            </a:xfrm>
            <a:custGeom>
              <a:avLst/>
              <a:gdLst>
                <a:gd name="T0" fmla="*/ 0 w 304"/>
                <a:gd name="T1" fmla="*/ 0 h 288"/>
                <a:gd name="T2" fmla="*/ 0 w 304"/>
                <a:gd name="T3" fmla="*/ 0 h 288"/>
                <a:gd name="T4" fmla="*/ 0 w 304"/>
                <a:gd name="T5" fmla="*/ 0 h 288"/>
                <a:gd name="T6" fmla="*/ 0 w 304"/>
                <a:gd name="T7" fmla="*/ 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w="9525">
              <a:noFill/>
              <a:round/>
              <a:headEnd/>
              <a:tailEnd/>
            </a:ln>
          </p:spPr>
          <p:txBody>
            <a:bodyPr/>
            <a:lstStyle/>
            <a:p>
              <a:endParaRPr lang="en-US"/>
            </a:p>
          </p:txBody>
        </p:sp>
        <p:sp>
          <p:nvSpPr>
            <p:cNvPr id="70897" name="Oval 975"/>
            <p:cNvSpPr>
              <a:spLocks noChangeArrowheads="1"/>
            </p:cNvSpPr>
            <p:nvPr/>
          </p:nvSpPr>
          <p:spPr bwMode="auto">
            <a:xfrm>
              <a:off x="1685" y="3712"/>
              <a:ext cx="19" cy="41"/>
            </a:xfrm>
            <a:prstGeom prst="ellipse">
              <a:avLst/>
            </a:prstGeom>
            <a:solidFill>
              <a:srgbClr val="DDDDDD"/>
            </a:solidFill>
            <a:ln w="9525">
              <a:solidFill>
                <a:schemeClr val="tx2"/>
              </a:solidFill>
              <a:round/>
              <a:headEnd/>
              <a:tailEnd/>
            </a:ln>
          </p:spPr>
          <p:txBody>
            <a:bodyPr wrap="none" anchor="ctr"/>
            <a:lstStyle/>
            <a:p>
              <a:endParaRPr lang="en-US"/>
            </a:p>
          </p:txBody>
        </p:sp>
        <p:sp>
          <p:nvSpPr>
            <p:cNvPr id="70898" name="Freeform 976"/>
            <p:cNvSpPr>
              <a:spLocks/>
            </p:cNvSpPr>
            <p:nvPr/>
          </p:nvSpPr>
          <p:spPr bwMode="auto">
            <a:xfrm>
              <a:off x="1595" y="3713"/>
              <a:ext cx="102" cy="86"/>
            </a:xfrm>
            <a:custGeom>
              <a:avLst/>
              <a:gdLst>
                <a:gd name="T0" fmla="*/ 0 w 306"/>
                <a:gd name="T1" fmla="*/ 0 h 240"/>
                <a:gd name="T2" fmla="*/ 0 w 306"/>
                <a:gd name="T3" fmla="*/ 0 h 240"/>
                <a:gd name="T4" fmla="*/ 0 w 306"/>
                <a:gd name="T5" fmla="*/ 0 h 240"/>
                <a:gd name="T6" fmla="*/ 0 w 306"/>
                <a:gd name="T7" fmla="*/ 0 h 240"/>
                <a:gd name="T8" fmla="*/ 0 w 306"/>
                <a:gd name="T9" fmla="*/ 0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DDDDDD"/>
            </a:solidFill>
            <a:ln w="9525">
              <a:solidFill>
                <a:schemeClr val="tx2"/>
              </a:solidFill>
              <a:round/>
              <a:headEnd/>
              <a:tailEnd/>
            </a:ln>
          </p:spPr>
          <p:txBody>
            <a:bodyPr/>
            <a:lstStyle/>
            <a:p>
              <a:endParaRPr lang="en-US"/>
            </a:p>
          </p:txBody>
        </p:sp>
        <p:sp>
          <p:nvSpPr>
            <p:cNvPr id="70899" name="AutoShape 977"/>
            <p:cNvSpPr>
              <a:spLocks noChangeArrowheads="1"/>
            </p:cNvSpPr>
            <p:nvPr/>
          </p:nvSpPr>
          <p:spPr bwMode="auto">
            <a:xfrm>
              <a:off x="1115" y="3742"/>
              <a:ext cx="495" cy="62"/>
            </a:xfrm>
            <a:prstGeom prst="roundRect">
              <a:avLst>
                <a:gd name="adj" fmla="val 50000"/>
              </a:avLst>
            </a:prstGeom>
            <a:solidFill>
              <a:srgbClr val="DDDDDD"/>
            </a:solidFill>
            <a:ln w="9525">
              <a:solidFill>
                <a:schemeClr val="tx2"/>
              </a:solidFill>
              <a:round/>
              <a:headEnd/>
              <a:tailEnd/>
            </a:ln>
          </p:spPr>
          <p:txBody>
            <a:bodyPr wrap="none" anchor="ctr"/>
            <a:lstStyle/>
            <a:p>
              <a:endParaRPr lang="en-US"/>
            </a:p>
          </p:txBody>
        </p:sp>
        <p:sp>
          <p:nvSpPr>
            <p:cNvPr id="70900" name="AutoShape 978"/>
            <p:cNvSpPr>
              <a:spLocks noChangeArrowheads="1"/>
            </p:cNvSpPr>
            <p:nvPr/>
          </p:nvSpPr>
          <p:spPr bwMode="auto">
            <a:xfrm>
              <a:off x="1141" y="3754"/>
              <a:ext cx="443" cy="35"/>
            </a:xfrm>
            <a:prstGeom prst="roundRect">
              <a:avLst>
                <a:gd name="adj" fmla="val 50000"/>
              </a:avLst>
            </a:prstGeom>
            <a:solidFill>
              <a:srgbClr val="DDDDDD"/>
            </a:solidFill>
            <a:ln w="9525">
              <a:solidFill>
                <a:schemeClr val="tx2"/>
              </a:solidFill>
              <a:round/>
              <a:headEnd/>
              <a:tailEnd/>
            </a:ln>
          </p:spPr>
          <p:txBody>
            <a:bodyPr wrap="none" anchor="ctr"/>
            <a:lstStyle/>
            <a:p>
              <a:endParaRPr lang="en-US"/>
            </a:p>
          </p:txBody>
        </p:sp>
        <p:sp>
          <p:nvSpPr>
            <p:cNvPr id="70901" name="Oval 979"/>
            <p:cNvSpPr>
              <a:spLocks noChangeArrowheads="1"/>
            </p:cNvSpPr>
            <p:nvPr/>
          </p:nvSpPr>
          <p:spPr bwMode="auto">
            <a:xfrm>
              <a:off x="1183" y="3612"/>
              <a:ext cx="68" cy="62"/>
            </a:xfrm>
            <a:prstGeom prst="ellipse">
              <a:avLst/>
            </a:prstGeom>
            <a:solidFill>
              <a:srgbClr val="DDDDDD"/>
            </a:solidFill>
            <a:ln w="9525">
              <a:solidFill>
                <a:schemeClr val="tx2"/>
              </a:solidFill>
              <a:round/>
              <a:headEnd/>
              <a:tailEnd/>
            </a:ln>
          </p:spPr>
          <p:txBody>
            <a:bodyPr wrap="none" anchor="ctr"/>
            <a:lstStyle/>
            <a:p>
              <a:endParaRPr lang="en-US"/>
            </a:p>
          </p:txBody>
        </p:sp>
        <p:sp>
          <p:nvSpPr>
            <p:cNvPr id="70902" name="Oval 980"/>
            <p:cNvSpPr>
              <a:spLocks noChangeArrowheads="1"/>
            </p:cNvSpPr>
            <p:nvPr/>
          </p:nvSpPr>
          <p:spPr bwMode="auto">
            <a:xfrm>
              <a:off x="1258" y="3615"/>
              <a:ext cx="68" cy="59"/>
            </a:xfrm>
            <a:prstGeom prst="ellipse">
              <a:avLst/>
            </a:prstGeom>
            <a:solidFill>
              <a:srgbClr val="DDDDDD"/>
            </a:solidFill>
            <a:ln w="9525">
              <a:solidFill>
                <a:schemeClr val="tx2"/>
              </a:solidFill>
              <a:round/>
              <a:headEnd/>
              <a:tailEnd/>
            </a:ln>
          </p:spPr>
          <p:txBody>
            <a:bodyPr wrap="none" anchor="ctr"/>
            <a:lstStyle/>
            <a:p>
              <a:pPr algn="ctr" eaLnBrk="1" hangingPunct="1"/>
              <a:endParaRPr lang="en-US" sz="1800">
                <a:solidFill>
                  <a:srgbClr val="FF0000"/>
                </a:solidFill>
              </a:endParaRPr>
            </a:p>
          </p:txBody>
        </p:sp>
        <p:sp>
          <p:nvSpPr>
            <p:cNvPr id="70903" name="Oval 981"/>
            <p:cNvSpPr>
              <a:spLocks noChangeArrowheads="1"/>
            </p:cNvSpPr>
            <p:nvPr/>
          </p:nvSpPr>
          <p:spPr bwMode="auto">
            <a:xfrm>
              <a:off x="1333" y="3612"/>
              <a:ext cx="64" cy="62"/>
            </a:xfrm>
            <a:prstGeom prst="ellipse">
              <a:avLst/>
            </a:prstGeom>
            <a:solidFill>
              <a:srgbClr val="DDDDDD"/>
            </a:solidFill>
            <a:ln w="9525">
              <a:solidFill>
                <a:schemeClr val="tx2"/>
              </a:solidFill>
              <a:round/>
              <a:headEnd/>
              <a:tailEnd/>
            </a:ln>
          </p:spPr>
          <p:txBody>
            <a:bodyPr wrap="none" anchor="ctr"/>
            <a:lstStyle/>
            <a:p>
              <a:endParaRPr lang="en-US"/>
            </a:p>
          </p:txBody>
        </p:sp>
        <p:sp>
          <p:nvSpPr>
            <p:cNvPr id="70904" name="Rectangle 982"/>
            <p:cNvSpPr>
              <a:spLocks noChangeArrowheads="1"/>
            </p:cNvSpPr>
            <p:nvPr/>
          </p:nvSpPr>
          <p:spPr bwMode="auto">
            <a:xfrm>
              <a:off x="1498" y="3376"/>
              <a:ext cx="34" cy="328"/>
            </a:xfrm>
            <a:prstGeom prst="rect">
              <a:avLst/>
            </a:prstGeom>
            <a:solidFill>
              <a:schemeClr val="bg2"/>
            </a:solidFill>
            <a:ln w="9525">
              <a:solidFill>
                <a:schemeClr val="tx1"/>
              </a:solidFill>
              <a:miter lim="800000"/>
              <a:headEnd/>
              <a:tailEnd/>
            </a:ln>
          </p:spPr>
          <p:txBody>
            <a:bodyPr wrap="none" anchor="ctr"/>
            <a:lstStyle/>
            <a:p>
              <a:endParaRPr lang="en-US"/>
            </a:p>
          </p:txBody>
        </p:sp>
      </p:grpSp>
      <p:grpSp>
        <p:nvGrpSpPr>
          <p:cNvPr id="70720" name="Group 983"/>
          <p:cNvGrpSpPr>
            <a:grpSpLocks/>
          </p:cNvGrpSpPr>
          <p:nvPr/>
        </p:nvGrpSpPr>
        <p:grpSpPr bwMode="auto">
          <a:xfrm>
            <a:off x="7900988" y="5224463"/>
            <a:ext cx="230187" cy="498475"/>
            <a:chOff x="1115" y="2770"/>
            <a:chExt cx="589" cy="1034"/>
          </a:xfrm>
        </p:grpSpPr>
        <p:sp>
          <p:nvSpPr>
            <p:cNvPr id="70849" name="Freeform 984"/>
            <p:cNvSpPr>
              <a:spLocks/>
            </p:cNvSpPr>
            <p:nvPr/>
          </p:nvSpPr>
          <p:spPr bwMode="auto">
            <a:xfrm>
              <a:off x="1581" y="2772"/>
              <a:ext cx="117" cy="986"/>
            </a:xfrm>
            <a:custGeom>
              <a:avLst/>
              <a:gdLst>
                <a:gd name="T0" fmla="*/ 0 w 354"/>
                <a:gd name="T1" fmla="*/ 0 h 2742"/>
                <a:gd name="T2" fmla="*/ 0 w 354"/>
                <a:gd name="T3" fmla="*/ 0 h 2742"/>
                <a:gd name="T4" fmla="*/ 0 w 354"/>
                <a:gd name="T5" fmla="*/ 0 h 2742"/>
                <a:gd name="T6" fmla="*/ 0 w 354"/>
                <a:gd name="T7" fmla="*/ 0 h 2742"/>
                <a:gd name="T8" fmla="*/ 0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70850" name="Rectangle 985"/>
            <p:cNvSpPr>
              <a:spLocks noChangeArrowheads="1"/>
            </p:cNvSpPr>
            <p:nvPr/>
          </p:nvSpPr>
          <p:spPr bwMode="auto">
            <a:xfrm>
              <a:off x="1143" y="2770"/>
              <a:ext cx="431" cy="985"/>
            </a:xfrm>
            <a:prstGeom prst="rect">
              <a:avLst/>
            </a:prstGeom>
            <a:gradFill rotWithShape="1">
              <a:gsLst>
                <a:gs pos="0">
                  <a:srgbClr val="808080"/>
                </a:gs>
                <a:gs pos="100000">
                  <a:srgbClr val="C0C0C0"/>
                </a:gs>
              </a:gsLst>
              <a:lin ang="0" scaled="1"/>
            </a:gradFill>
            <a:ln w="9525">
              <a:noFill/>
              <a:miter lim="800000"/>
              <a:headEnd/>
              <a:tailEnd/>
            </a:ln>
          </p:spPr>
          <p:txBody>
            <a:bodyPr wrap="none" anchor="ctr"/>
            <a:lstStyle/>
            <a:p>
              <a:endParaRPr lang="en-US"/>
            </a:p>
          </p:txBody>
        </p:sp>
        <p:sp>
          <p:nvSpPr>
            <p:cNvPr id="70851" name="Freeform 986"/>
            <p:cNvSpPr>
              <a:spLocks/>
            </p:cNvSpPr>
            <p:nvPr/>
          </p:nvSpPr>
          <p:spPr bwMode="auto">
            <a:xfrm>
              <a:off x="1603" y="2831"/>
              <a:ext cx="70" cy="913"/>
            </a:xfrm>
            <a:custGeom>
              <a:avLst/>
              <a:gdLst>
                <a:gd name="T0" fmla="*/ 0 w 211"/>
                <a:gd name="T1" fmla="*/ 0 h 2537"/>
                <a:gd name="T2" fmla="*/ 0 w 211"/>
                <a:gd name="T3" fmla="*/ 0 h 2537"/>
                <a:gd name="T4" fmla="*/ 0 w 211"/>
                <a:gd name="T5" fmla="*/ 0 h 2537"/>
                <a:gd name="T6" fmla="*/ 0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70852" name="Freeform 987"/>
            <p:cNvSpPr>
              <a:spLocks/>
            </p:cNvSpPr>
            <p:nvPr/>
          </p:nvSpPr>
          <p:spPr bwMode="auto">
            <a:xfrm>
              <a:off x="1588" y="3293"/>
              <a:ext cx="109" cy="81"/>
            </a:xfrm>
            <a:custGeom>
              <a:avLst/>
              <a:gdLst>
                <a:gd name="T0" fmla="*/ 0 w 328"/>
                <a:gd name="T1" fmla="*/ 0 h 226"/>
                <a:gd name="T2" fmla="*/ 0 w 328"/>
                <a:gd name="T3" fmla="*/ 0 h 226"/>
                <a:gd name="T4" fmla="*/ 0 w 328"/>
                <a:gd name="T5" fmla="*/ 0 h 226"/>
                <a:gd name="T6" fmla="*/ 0 w 328"/>
                <a:gd name="T7" fmla="*/ 0 h 226"/>
                <a:gd name="T8" fmla="*/ 0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w="9525">
              <a:noFill/>
              <a:round/>
              <a:headEnd/>
              <a:tailEnd/>
            </a:ln>
          </p:spPr>
          <p:txBody>
            <a:bodyPr/>
            <a:lstStyle/>
            <a:p>
              <a:endParaRPr lang="en-US"/>
            </a:p>
          </p:txBody>
        </p:sp>
        <p:sp>
          <p:nvSpPr>
            <p:cNvPr id="70853" name="Rectangle 988"/>
            <p:cNvSpPr>
              <a:spLocks noChangeArrowheads="1"/>
            </p:cNvSpPr>
            <p:nvPr/>
          </p:nvSpPr>
          <p:spPr bwMode="auto">
            <a:xfrm>
              <a:off x="1143" y="2885"/>
              <a:ext cx="248" cy="20"/>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70854" name="Group 989"/>
            <p:cNvGrpSpPr>
              <a:grpSpLocks/>
            </p:cNvGrpSpPr>
            <p:nvPr/>
          </p:nvGrpSpPr>
          <p:grpSpPr bwMode="auto">
            <a:xfrm>
              <a:off x="1367" y="2873"/>
              <a:ext cx="240" cy="63"/>
              <a:chOff x="614" y="2568"/>
              <a:chExt cx="725" cy="139"/>
            </a:xfrm>
          </p:grpSpPr>
          <p:sp>
            <p:nvSpPr>
              <p:cNvPr id="70879" name="AutoShape 990"/>
              <p:cNvSpPr>
                <a:spLocks noChangeArrowheads="1"/>
              </p:cNvSpPr>
              <p:nvPr/>
            </p:nvSpPr>
            <p:spPr bwMode="auto">
              <a:xfrm>
                <a:off x="614" y="2566"/>
                <a:ext cx="724" cy="138"/>
              </a:xfrm>
              <a:prstGeom prst="roundRect">
                <a:avLst>
                  <a:gd name="adj" fmla="val 50000"/>
                </a:avLst>
              </a:prstGeom>
              <a:solidFill>
                <a:srgbClr val="DDDDDD"/>
              </a:solidFill>
              <a:ln w="9525">
                <a:noFill/>
                <a:round/>
                <a:headEnd/>
                <a:tailEnd/>
              </a:ln>
            </p:spPr>
            <p:txBody>
              <a:bodyPr wrap="none" anchor="ctr"/>
              <a:lstStyle/>
              <a:p>
                <a:endParaRPr lang="en-US"/>
              </a:p>
            </p:txBody>
          </p:sp>
          <p:sp>
            <p:nvSpPr>
              <p:cNvPr id="70880" name="AutoShape 991"/>
              <p:cNvSpPr>
                <a:spLocks noChangeArrowheads="1"/>
              </p:cNvSpPr>
              <p:nvPr/>
            </p:nvSpPr>
            <p:spPr bwMode="auto">
              <a:xfrm>
                <a:off x="626" y="2581"/>
                <a:ext cx="699" cy="109"/>
              </a:xfrm>
              <a:prstGeom prst="roundRect">
                <a:avLst>
                  <a:gd name="adj" fmla="val 50000"/>
                </a:avLst>
              </a:prstGeom>
              <a:solidFill>
                <a:srgbClr val="DDDDDD"/>
              </a:solidFill>
              <a:ln w="9525">
                <a:noFill/>
                <a:round/>
                <a:headEnd/>
                <a:tailEnd/>
              </a:ln>
            </p:spPr>
            <p:txBody>
              <a:bodyPr wrap="none" anchor="ctr"/>
              <a:lstStyle/>
              <a:p>
                <a:endParaRPr lang="en-US"/>
              </a:p>
            </p:txBody>
          </p:sp>
        </p:grpSp>
        <p:sp>
          <p:nvSpPr>
            <p:cNvPr id="70855" name="Rectangle 992"/>
            <p:cNvSpPr>
              <a:spLocks noChangeArrowheads="1"/>
            </p:cNvSpPr>
            <p:nvPr/>
          </p:nvSpPr>
          <p:spPr bwMode="auto">
            <a:xfrm>
              <a:off x="1152" y="3024"/>
              <a:ext cx="244" cy="23"/>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70856" name="Group 993"/>
            <p:cNvGrpSpPr>
              <a:grpSpLocks/>
            </p:cNvGrpSpPr>
            <p:nvPr/>
          </p:nvGrpSpPr>
          <p:grpSpPr bwMode="auto">
            <a:xfrm>
              <a:off x="1366" y="3014"/>
              <a:ext cx="240" cy="58"/>
              <a:chOff x="614" y="2568"/>
              <a:chExt cx="725" cy="139"/>
            </a:xfrm>
          </p:grpSpPr>
          <p:sp>
            <p:nvSpPr>
              <p:cNvPr id="70877" name="AutoShape 994"/>
              <p:cNvSpPr>
                <a:spLocks noChangeArrowheads="1"/>
              </p:cNvSpPr>
              <p:nvPr/>
            </p:nvSpPr>
            <p:spPr bwMode="auto">
              <a:xfrm>
                <a:off x="617" y="2567"/>
                <a:ext cx="724" cy="142"/>
              </a:xfrm>
              <a:prstGeom prst="roundRect">
                <a:avLst>
                  <a:gd name="adj" fmla="val 50000"/>
                </a:avLst>
              </a:prstGeom>
              <a:solidFill>
                <a:srgbClr val="DDDDDD"/>
              </a:solidFill>
              <a:ln w="9525">
                <a:noFill/>
                <a:round/>
                <a:headEnd/>
                <a:tailEnd/>
              </a:ln>
            </p:spPr>
            <p:txBody>
              <a:bodyPr wrap="none" anchor="ctr"/>
              <a:lstStyle/>
              <a:p>
                <a:endParaRPr lang="en-US"/>
              </a:p>
            </p:txBody>
          </p:sp>
          <p:sp>
            <p:nvSpPr>
              <p:cNvPr id="70878" name="AutoShape 995"/>
              <p:cNvSpPr>
                <a:spLocks noChangeArrowheads="1"/>
              </p:cNvSpPr>
              <p:nvPr/>
            </p:nvSpPr>
            <p:spPr bwMode="auto">
              <a:xfrm>
                <a:off x="629" y="2583"/>
                <a:ext cx="699" cy="110"/>
              </a:xfrm>
              <a:prstGeom prst="roundRect">
                <a:avLst>
                  <a:gd name="adj" fmla="val 50000"/>
                </a:avLst>
              </a:prstGeom>
              <a:solidFill>
                <a:srgbClr val="DDDDDD"/>
              </a:solidFill>
              <a:ln w="9525">
                <a:noFill/>
                <a:round/>
                <a:headEnd/>
                <a:tailEnd/>
              </a:ln>
            </p:spPr>
            <p:txBody>
              <a:bodyPr wrap="none" anchor="ctr"/>
              <a:lstStyle/>
              <a:p>
                <a:endParaRPr lang="en-US"/>
              </a:p>
            </p:txBody>
          </p:sp>
        </p:grpSp>
        <p:sp>
          <p:nvSpPr>
            <p:cNvPr id="70857" name="Rectangle 996"/>
            <p:cNvSpPr>
              <a:spLocks noChangeArrowheads="1"/>
            </p:cNvSpPr>
            <p:nvPr/>
          </p:nvSpPr>
          <p:spPr bwMode="auto">
            <a:xfrm>
              <a:off x="1147" y="3172"/>
              <a:ext cx="244" cy="2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70858" name="Rectangle 997"/>
            <p:cNvSpPr>
              <a:spLocks noChangeArrowheads="1"/>
            </p:cNvSpPr>
            <p:nvPr/>
          </p:nvSpPr>
          <p:spPr bwMode="auto">
            <a:xfrm>
              <a:off x="1152" y="3300"/>
              <a:ext cx="248" cy="20"/>
            </a:xfrm>
            <a:prstGeom prst="rect">
              <a:avLst/>
            </a:prstGeom>
            <a:solidFill>
              <a:schemeClr val="bg2"/>
            </a:solidFill>
            <a:ln w="9525">
              <a:solidFill>
                <a:schemeClr val="tx1"/>
              </a:solidFill>
              <a:miter lim="800000"/>
              <a:headEnd/>
              <a:tailEnd/>
            </a:ln>
          </p:spPr>
          <p:txBody>
            <a:bodyPr wrap="none" anchor="ctr"/>
            <a:lstStyle/>
            <a:p>
              <a:endParaRPr lang="en-US"/>
            </a:p>
          </p:txBody>
        </p:sp>
        <p:grpSp>
          <p:nvGrpSpPr>
            <p:cNvPr id="70859" name="Group 998"/>
            <p:cNvGrpSpPr>
              <a:grpSpLocks/>
            </p:cNvGrpSpPr>
            <p:nvPr/>
          </p:nvGrpSpPr>
          <p:grpSpPr bwMode="auto">
            <a:xfrm>
              <a:off x="1361" y="3287"/>
              <a:ext cx="240" cy="65"/>
              <a:chOff x="614" y="2568"/>
              <a:chExt cx="725" cy="139"/>
            </a:xfrm>
          </p:grpSpPr>
          <p:sp>
            <p:nvSpPr>
              <p:cNvPr id="70875" name="AutoShape 999"/>
              <p:cNvSpPr>
                <a:spLocks noChangeArrowheads="1"/>
              </p:cNvSpPr>
              <p:nvPr/>
            </p:nvSpPr>
            <p:spPr bwMode="auto">
              <a:xfrm>
                <a:off x="619" y="2568"/>
                <a:ext cx="724" cy="141"/>
              </a:xfrm>
              <a:prstGeom prst="roundRect">
                <a:avLst>
                  <a:gd name="adj" fmla="val 50000"/>
                </a:avLst>
              </a:prstGeom>
              <a:solidFill>
                <a:srgbClr val="DDDDDD"/>
              </a:solidFill>
              <a:ln w="9525">
                <a:noFill/>
                <a:round/>
                <a:headEnd/>
                <a:tailEnd/>
              </a:ln>
            </p:spPr>
            <p:txBody>
              <a:bodyPr wrap="none" anchor="ctr"/>
              <a:lstStyle/>
              <a:p>
                <a:endParaRPr lang="en-US"/>
              </a:p>
            </p:txBody>
          </p:sp>
          <p:sp>
            <p:nvSpPr>
              <p:cNvPr id="70876" name="AutoShape 1000"/>
              <p:cNvSpPr>
                <a:spLocks noChangeArrowheads="1"/>
              </p:cNvSpPr>
              <p:nvPr/>
            </p:nvSpPr>
            <p:spPr bwMode="auto">
              <a:xfrm>
                <a:off x="632" y="2582"/>
                <a:ext cx="699" cy="113"/>
              </a:xfrm>
              <a:prstGeom prst="roundRect">
                <a:avLst>
                  <a:gd name="adj" fmla="val 50000"/>
                </a:avLst>
              </a:prstGeom>
              <a:solidFill>
                <a:srgbClr val="DDDDDD"/>
              </a:solidFill>
              <a:ln w="9525">
                <a:noFill/>
                <a:round/>
                <a:headEnd/>
                <a:tailEnd/>
              </a:ln>
            </p:spPr>
            <p:txBody>
              <a:bodyPr wrap="none" anchor="ctr"/>
              <a:lstStyle/>
              <a:p>
                <a:endParaRPr lang="en-US"/>
              </a:p>
            </p:txBody>
          </p:sp>
        </p:grpSp>
        <p:sp>
          <p:nvSpPr>
            <p:cNvPr id="70860" name="Freeform 1001"/>
            <p:cNvSpPr>
              <a:spLocks/>
            </p:cNvSpPr>
            <p:nvPr/>
          </p:nvSpPr>
          <p:spPr bwMode="auto">
            <a:xfrm>
              <a:off x="1590" y="3169"/>
              <a:ext cx="108" cy="81"/>
            </a:xfrm>
            <a:custGeom>
              <a:avLst/>
              <a:gdLst>
                <a:gd name="T0" fmla="*/ 0 w 328"/>
                <a:gd name="T1" fmla="*/ 0 h 226"/>
                <a:gd name="T2" fmla="*/ 0 w 328"/>
                <a:gd name="T3" fmla="*/ 0 h 226"/>
                <a:gd name="T4" fmla="*/ 0 w 328"/>
                <a:gd name="T5" fmla="*/ 0 h 226"/>
                <a:gd name="T6" fmla="*/ 0 w 328"/>
                <a:gd name="T7" fmla="*/ 0 h 226"/>
                <a:gd name="T8" fmla="*/ 0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solidFill>
              <a:srgbClr val="DDDDDD"/>
            </a:solidFill>
            <a:ln w="9525">
              <a:noFill/>
              <a:round/>
              <a:headEnd/>
              <a:tailEnd/>
            </a:ln>
          </p:spPr>
          <p:txBody>
            <a:bodyPr/>
            <a:lstStyle/>
            <a:p>
              <a:endParaRPr lang="en-US"/>
            </a:p>
          </p:txBody>
        </p:sp>
        <p:grpSp>
          <p:nvGrpSpPr>
            <p:cNvPr id="70861" name="Group 1002"/>
            <p:cNvGrpSpPr>
              <a:grpSpLocks/>
            </p:cNvGrpSpPr>
            <p:nvPr/>
          </p:nvGrpSpPr>
          <p:grpSpPr bwMode="auto">
            <a:xfrm>
              <a:off x="1363" y="3158"/>
              <a:ext cx="240" cy="60"/>
              <a:chOff x="614" y="2568"/>
              <a:chExt cx="725" cy="139"/>
            </a:xfrm>
          </p:grpSpPr>
          <p:sp>
            <p:nvSpPr>
              <p:cNvPr id="70873" name="AutoShape 1003"/>
              <p:cNvSpPr>
                <a:spLocks noChangeArrowheads="1"/>
              </p:cNvSpPr>
              <p:nvPr/>
            </p:nvSpPr>
            <p:spPr bwMode="auto">
              <a:xfrm>
                <a:off x="613" y="2569"/>
                <a:ext cx="724" cy="137"/>
              </a:xfrm>
              <a:prstGeom prst="roundRect">
                <a:avLst>
                  <a:gd name="adj" fmla="val 50000"/>
                </a:avLst>
              </a:prstGeom>
              <a:solidFill>
                <a:srgbClr val="DDDDDD"/>
              </a:solidFill>
              <a:ln w="9525">
                <a:noFill/>
                <a:round/>
                <a:headEnd/>
                <a:tailEnd/>
              </a:ln>
            </p:spPr>
            <p:txBody>
              <a:bodyPr wrap="none" anchor="ctr"/>
              <a:lstStyle/>
              <a:p>
                <a:endParaRPr lang="en-US"/>
              </a:p>
            </p:txBody>
          </p:sp>
          <p:sp>
            <p:nvSpPr>
              <p:cNvPr id="70874" name="AutoShape 1004"/>
              <p:cNvSpPr>
                <a:spLocks noChangeArrowheads="1"/>
              </p:cNvSpPr>
              <p:nvPr/>
            </p:nvSpPr>
            <p:spPr bwMode="auto">
              <a:xfrm>
                <a:off x="626" y="2585"/>
                <a:ext cx="699" cy="107"/>
              </a:xfrm>
              <a:prstGeom prst="roundRect">
                <a:avLst>
                  <a:gd name="adj" fmla="val 50000"/>
                </a:avLst>
              </a:prstGeom>
              <a:solidFill>
                <a:srgbClr val="DDDDDD"/>
              </a:solidFill>
              <a:ln w="9525">
                <a:noFill/>
                <a:round/>
                <a:headEnd/>
                <a:tailEnd/>
              </a:ln>
            </p:spPr>
            <p:txBody>
              <a:bodyPr wrap="none" anchor="ctr"/>
              <a:lstStyle/>
              <a:p>
                <a:endParaRPr lang="en-US"/>
              </a:p>
            </p:txBody>
          </p:sp>
        </p:grpSp>
        <p:sp>
          <p:nvSpPr>
            <p:cNvPr id="70862" name="Rectangle 1005"/>
            <p:cNvSpPr>
              <a:spLocks noChangeArrowheads="1"/>
            </p:cNvSpPr>
            <p:nvPr/>
          </p:nvSpPr>
          <p:spPr bwMode="auto">
            <a:xfrm>
              <a:off x="1574" y="2770"/>
              <a:ext cx="28" cy="9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70863" name="Freeform 1006"/>
            <p:cNvSpPr>
              <a:spLocks/>
            </p:cNvSpPr>
            <p:nvPr/>
          </p:nvSpPr>
          <p:spPr bwMode="auto">
            <a:xfrm>
              <a:off x="1599" y="3019"/>
              <a:ext cx="98" cy="92"/>
            </a:xfrm>
            <a:custGeom>
              <a:avLst/>
              <a:gdLst>
                <a:gd name="T0" fmla="*/ 0 w 296"/>
                <a:gd name="T1" fmla="*/ 0 h 256"/>
                <a:gd name="T2" fmla="*/ 0 w 296"/>
                <a:gd name="T3" fmla="*/ 0 h 256"/>
                <a:gd name="T4" fmla="*/ 0 w 296"/>
                <a:gd name="T5" fmla="*/ 0 h 256"/>
                <a:gd name="T6" fmla="*/ 0 w 296"/>
                <a:gd name="T7" fmla="*/ 0 h 256"/>
                <a:gd name="T8" fmla="*/ 0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solidFill>
              <a:srgbClr val="DDDDDD"/>
            </a:solidFill>
            <a:ln w="9525">
              <a:noFill/>
              <a:round/>
              <a:headEnd/>
              <a:tailEnd/>
            </a:ln>
          </p:spPr>
          <p:txBody>
            <a:bodyPr/>
            <a:lstStyle/>
            <a:p>
              <a:endParaRPr lang="en-US"/>
            </a:p>
          </p:txBody>
        </p:sp>
        <p:sp>
          <p:nvSpPr>
            <p:cNvPr id="70864" name="Freeform 1007"/>
            <p:cNvSpPr>
              <a:spLocks/>
            </p:cNvSpPr>
            <p:nvPr/>
          </p:nvSpPr>
          <p:spPr bwMode="auto">
            <a:xfrm>
              <a:off x="1601" y="2878"/>
              <a:ext cx="101" cy="104"/>
            </a:xfrm>
            <a:custGeom>
              <a:avLst/>
              <a:gdLst>
                <a:gd name="T0" fmla="*/ 0 w 304"/>
                <a:gd name="T1" fmla="*/ 0 h 288"/>
                <a:gd name="T2" fmla="*/ 0 w 304"/>
                <a:gd name="T3" fmla="*/ 0 h 288"/>
                <a:gd name="T4" fmla="*/ 0 w 304"/>
                <a:gd name="T5" fmla="*/ 0 h 288"/>
                <a:gd name="T6" fmla="*/ 0 w 304"/>
                <a:gd name="T7" fmla="*/ 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solidFill>
              <a:srgbClr val="DDDDDD"/>
            </a:solidFill>
            <a:ln w="9525">
              <a:noFill/>
              <a:round/>
              <a:headEnd/>
              <a:tailEnd/>
            </a:ln>
          </p:spPr>
          <p:txBody>
            <a:bodyPr/>
            <a:lstStyle/>
            <a:p>
              <a:endParaRPr lang="en-US"/>
            </a:p>
          </p:txBody>
        </p:sp>
        <p:sp>
          <p:nvSpPr>
            <p:cNvPr id="70865" name="Oval 1008"/>
            <p:cNvSpPr>
              <a:spLocks noChangeArrowheads="1"/>
            </p:cNvSpPr>
            <p:nvPr/>
          </p:nvSpPr>
          <p:spPr bwMode="auto">
            <a:xfrm>
              <a:off x="1684" y="3712"/>
              <a:ext cx="20" cy="43"/>
            </a:xfrm>
            <a:prstGeom prst="ellipse">
              <a:avLst/>
            </a:prstGeom>
            <a:solidFill>
              <a:srgbClr val="DDDDDD"/>
            </a:solidFill>
            <a:ln w="9525">
              <a:solidFill>
                <a:schemeClr val="tx2"/>
              </a:solidFill>
              <a:round/>
              <a:headEnd/>
              <a:tailEnd/>
            </a:ln>
          </p:spPr>
          <p:txBody>
            <a:bodyPr wrap="none" anchor="ctr"/>
            <a:lstStyle/>
            <a:p>
              <a:endParaRPr lang="en-US"/>
            </a:p>
          </p:txBody>
        </p:sp>
        <p:sp>
          <p:nvSpPr>
            <p:cNvPr id="70866" name="Freeform 1009"/>
            <p:cNvSpPr>
              <a:spLocks/>
            </p:cNvSpPr>
            <p:nvPr/>
          </p:nvSpPr>
          <p:spPr bwMode="auto">
            <a:xfrm>
              <a:off x="1595" y="3713"/>
              <a:ext cx="102" cy="86"/>
            </a:xfrm>
            <a:custGeom>
              <a:avLst/>
              <a:gdLst>
                <a:gd name="T0" fmla="*/ 0 w 306"/>
                <a:gd name="T1" fmla="*/ 0 h 240"/>
                <a:gd name="T2" fmla="*/ 0 w 306"/>
                <a:gd name="T3" fmla="*/ 0 h 240"/>
                <a:gd name="T4" fmla="*/ 0 w 306"/>
                <a:gd name="T5" fmla="*/ 0 h 240"/>
                <a:gd name="T6" fmla="*/ 0 w 306"/>
                <a:gd name="T7" fmla="*/ 0 h 240"/>
                <a:gd name="T8" fmla="*/ 0 w 306"/>
                <a:gd name="T9" fmla="*/ 0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DDDDDD"/>
            </a:solidFill>
            <a:ln w="9525">
              <a:solidFill>
                <a:schemeClr val="tx2"/>
              </a:solidFill>
              <a:round/>
              <a:headEnd/>
              <a:tailEnd/>
            </a:ln>
          </p:spPr>
          <p:txBody>
            <a:bodyPr/>
            <a:lstStyle/>
            <a:p>
              <a:endParaRPr lang="en-US"/>
            </a:p>
          </p:txBody>
        </p:sp>
        <p:sp>
          <p:nvSpPr>
            <p:cNvPr id="70867" name="AutoShape 1010"/>
            <p:cNvSpPr>
              <a:spLocks noChangeArrowheads="1"/>
            </p:cNvSpPr>
            <p:nvPr/>
          </p:nvSpPr>
          <p:spPr bwMode="auto">
            <a:xfrm>
              <a:off x="1115" y="3741"/>
              <a:ext cx="496" cy="63"/>
            </a:xfrm>
            <a:prstGeom prst="roundRect">
              <a:avLst>
                <a:gd name="adj" fmla="val 50000"/>
              </a:avLst>
            </a:prstGeom>
            <a:solidFill>
              <a:srgbClr val="DDDDDD"/>
            </a:solidFill>
            <a:ln w="9525">
              <a:solidFill>
                <a:schemeClr val="tx2"/>
              </a:solidFill>
              <a:round/>
              <a:headEnd/>
              <a:tailEnd/>
            </a:ln>
          </p:spPr>
          <p:txBody>
            <a:bodyPr wrap="none" anchor="ctr"/>
            <a:lstStyle/>
            <a:p>
              <a:endParaRPr lang="en-US"/>
            </a:p>
          </p:txBody>
        </p:sp>
        <p:sp>
          <p:nvSpPr>
            <p:cNvPr id="70868" name="AutoShape 1011"/>
            <p:cNvSpPr>
              <a:spLocks noChangeArrowheads="1"/>
            </p:cNvSpPr>
            <p:nvPr/>
          </p:nvSpPr>
          <p:spPr bwMode="auto">
            <a:xfrm>
              <a:off x="1143" y="3755"/>
              <a:ext cx="443" cy="36"/>
            </a:xfrm>
            <a:prstGeom prst="roundRect">
              <a:avLst>
                <a:gd name="adj" fmla="val 50000"/>
              </a:avLst>
            </a:prstGeom>
            <a:solidFill>
              <a:srgbClr val="DDDDDD"/>
            </a:solidFill>
            <a:ln w="9525">
              <a:solidFill>
                <a:schemeClr val="tx2"/>
              </a:solidFill>
              <a:round/>
              <a:headEnd/>
              <a:tailEnd/>
            </a:ln>
          </p:spPr>
          <p:txBody>
            <a:bodyPr wrap="none" anchor="ctr"/>
            <a:lstStyle/>
            <a:p>
              <a:endParaRPr lang="en-US"/>
            </a:p>
          </p:txBody>
        </p:sp>
        <p:sp>
          <p:nvSpPr>
            <p:cNvPr id="70869" name="Oval 1012"/>
            <p:cNvSpPr>
              <a:spLocks noChangeArrowheads="1"/>
            </p:cNvSpPr>
            <p:nvPr/>
          </p:nvSpPr>
          <p:spPr bwMode="auto">
            <a:xfrm>
              <a:off x="1184" y="3613"/>
              <a:ext cx="65" cy="63"/>
            </a:xfrm>
            <a:prstGeom prst="ellipse">
              <a:avLst/>
            </a:prstGeom>
            <a:solidFill>
              <a:srgbClr val="DDDDDD"/>
            </a:solidFill>
            <a:ln w="9525">
              <a:solidFill>
                <a:schemeClr val="tx2"/>
              </a:solidFill>
              <a:round/>
              <a:headEnd/>
              <a:tailEnd/>
            </a:ln>
          </p:spPr>
          <p:txBody>
            <a:bodyPr wrap="none" anchor="ctr"/>
            <a:lstStyle/>
            <a:p>
              <a:endParaRPr lang="en-US"/>
            </a:p>
          </p:txBody>
        </p:sp>
        <p:sp>
          <p:nvSpPr>
            <p:cNvPr id="70870" name="Oval 1013"/>
            <p:cNvSpPr>
              <a:spLocks noChangeArrowheads="1"/>
            </p:cNvSpPr>
            <p:nvPr/>
          </p:nvSpPr>
          <p:spPr bwMode="auto">
            <a:xfrm>
              <a:off x="1257" y="3613"/>
              <a:ext cx="65" cy="63"/>
            </a:xfrm>
            <a:prstGeom prst="ellipse">
              <a:avLst/>
            </a:prstGeom>
            <a:solidFill>
              <a:srgbClr val="DDDDDD"/>
            </a:solidFill>
            <a:ln w="9525">
              <a:solidFill>
                <a:schemeClr val="tx2"/>
              </a:solidFill>
              <a:round/>
              <a:headEnd/>
              <a:tailEnd/>
            </a:ln>
          </p:spPr>
          <p:txBody>
            <a:bodyPr wrap="none" anchor="ctr"/>
            <a:lstStyle/>
            <a:p>
              <a:pPr algn="ctr" eaLnBrk="1" hangingPunct="1"/>
              <a:endParaRPr lang="en-US" sz="1800">
                <a:solidFill>
                  <a:srgbClr val="FF0000"/>
                </a:solidFill>
              </a:endParaRPr>
            </a:p>
          </p:txBody>
        </p:sp>
        <p:sp>
          <p:nvSpPr>
            <p:cNvPr id="70871" name="Oval 1014"/>
            <p:cNvSpPr>
              <a:spLocks noChangeArrowheads="1"/>
            </p:cNvSpPr>
            <p:nvPr/>
          </p:nvSpPr>
          <p:spPr bwMode="auto">
            <a:xfrm>
              <a:off x="1330" y="3613"/>
              <a:ext cx="65" cy="59"/>
            </a:xfrm>
            <a:prstGeom prst="ellipse">
              <a:avLst/>
            </a:prstGeom>
            <a:solidFill>
              <a:srgbClr val="DDDDDD"/>
            </a:solidFill>
            <a:ln w="9525">
              <a:solidFill>
                <a:schemeClr val="tx2"/>
              </a:solidFill>
              <a:round/>
              <a:headEnd/>
              <a:tailEnd/>
            </a:ln>
          </p:spPr>
          <p:txBody>
            <a:bodyPr wrap="none" anchor="ctr"/>
            <a:lstStyle/>
            <a:p>
              <a:endParaRPr lang="en-US"/>
            </a:p>
          </p:txBody>
        </p:sp>
        <p:sp>
          <p:nvSpPr>
            <p:cNvPr id="70872" name="Rectangle 1015"/>
            <p:cNvSpPr>
              <a:spLocks noChangeArrowheads="1"/>
            </p:cNvSpPr>
            <p:nvPr/>
          </p:nvSpPr>
          <p:spPr bwMode="auto">
            <a:xfrm>
              <a:off x="1497" y="3376"/>
              <a:ext cx="32" cy="329"/>
            </a:xfrm>
            <a:prstGeom prst="rect">
              <a:avLst/>
            </a:prstGeom>
            <a:solidFill>
              <a:schemeClr val="bg2"/>
            </a:solidFill>
            <a:ln w="9525">
              <a:solidFill>
                <a:schemeClr val="tx1"/>
              </a:solidFill>
              <a:miter lim="800000"/>
              <a:headEnd/>
              <a:tailEnd/>
            </a:ln>
          </p:spPr>
          <p:txBody>
            <a:bodyPr wrap="none" anchor="ctr"/>
            <a:lstStyle/>
            <a:p>
              <a:endParaRPr lang="en-US"/>
            </a:p>
          </p:txBody>
        </p:sp>
      </p:grpSp>
      <p:grpSp>
        <p:nvGrpSpPr>
          <p:cNvPr id="70721" name="Group 1016"/>
          <p:cNvGrpSpPr>
            <a:grpSpLocks/>
          </p:cNvGrpSpPr>
          <p:nvPr/>
        </p:nvGrpSpPr>
        <p:grpSpPr bwMode="auto">
          <a:xfrm>
            <a:off x="7389813" y="3911600"/>
            <a:ext cx="506412" cy="209550"/>
            <a:chOff x="4655" y="2464"/>
            <a:chExt cx="319" cy="132"/>
          </a:xfrm>
        </p:grpSpPr>
        <p:grpSp>
          <p:nvGrpSpPr>
            <p:cNvPr id="70832" name="Group 1017"/>
            <p:cNvGrpSpPr>
              <a:grpSpLocks/>
            </p:cNvGrpSpPr>
            <p:nvPr/>
          </p:nvGrpSpPr>
          <p:grpSpPr bwMode="auto">
            <a:xfrm>
              <a:off x="4660" y="2464"/>
              <a:ext cx="310" cy="130"/>
              <a:chOff x="4334" y="1470"/>
              <a:chExt cx="246" cy="107"/>
            </a:xfrm>
          </p:grpSpPr>
          <p:sp>
            <p:nvSpPr>
              <p:cNvPr id="7084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084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84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0844" name="Group 1021"/>
              <p:cNvGrpSpPr>
                <a:grpSpLocks/>
              </p:cNvGrpSpPr>
              <p:nvPr/>
            </p:nvGrpSpPr>
            <p:grpSpPr bwMode="auto">
              <a:xfrm>
                <a:off x="4383" y="1488"/>
                <a:ext cx="138" cy="33"/>
                <a:chOff x="2468" y="1332"/>
                <a:chExt cx="310" cy="60"/>
              </a:xfrm>
            </p:grpSpPr>
            <p:sp>
              <p:nvSpPr>
                <p:cNvPr id="70847" name="Freeform 102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0848" name="Freeform 102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0845" name="Line 1024"/>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0846" name="Line 1025"/>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en-US"/>
              </a:p>
            </p:txBody>
          </p:sp>
        </p:grpSp>
        <p:sp>
          <p:nvSpPr>
            <p:cNvPr id="70833" name="Oval 407"/>
            <p:cNvSpPr>
              <a:spLocks noChangeArrowheads="1"/>
            </p:cNvSpPr>
            <p:nvPr/>
          </p:nvSpPr>
          <p:spPr bwMode="auto">
            <a:xfrm>
              <a:off x="4656" y="2522"/>
              <a:ext cx="316" cy="74"/>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sp>
          <p:nvSpPr>
            <p:cNvPr id="70834" name="Rectangle 410"/>
            <p:cNvSpPr>
              <a:spLocks noChangeArrowheads="1"/>
            </p:cNvSpPr>
            <p:nvPr/>
          </p:nvSpPr>
          <p:spPr bwMode="auto">
            <a:xfrm>
              <a:off x="4656" y="2514"/>
              <a:ext cx="318" cy="45"/>
            </a:xfrm>
            <a:prstGeom prst="rect">
              <a:avLst/>
            </a:prstGeom>
            <a:gradFill rotWithShape="1">
              <a:gsLst>
                <a:gs pos="0">
                  <a:srgbClr val="FF0000"/>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835" name="Oval 411"/>
            <p:cNvSpPr>
              <a:spLocks noChangeArrowheads="1"/>
            </p:cNvSpPr>
            <p:nvPr/>
          </p:nvSpPr>
          <p:spPr bwMode="auto">
            <a:xfrm>
              <a:off x="4655" y="2464"/>
              <a:ext cx="317" cy="86"/>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grpSp>
          <p:nvGrpSpPr>
            <p:cNvPr id="70836" name="Group 1029"/>
            <p:cNvGrpSpPr>
              <a:grpSpLocks/>
            </p:cNvGrpSpPr>
            <p:nvPr/>
          </p:nvGrpSpPr>
          <p:grpSpPr bwMode="auto">
            <a:xfrm>
              <a:off x="4719" y="2486"/>
              <a:ext cx="179" cy="41"/>
              <a:chOff x="2468" y="1332"/>
              <a:chExt cx="310" cy="60"/>
            </a:xfrm>
          </p:grpSpPr>
          <p:sp>
            <p:nvSpPr>
              <p:cNvPr id="70839" name="Freeform 10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FF0000"/>
                </a:solidFill>
                <a:round/>
                <a:headEnd/>
                <a:tailEnd/>
              </a:ln>
            </p:spPr>
            <p:txBody>
              <a:bodyPr/>
              <a:lstStyle/>
              <a:p>
                <a:endParaRPr lang="en-US"/>
              </a:p>
            </p:txBody>
          </p:sp>
          <p:sp>
            <p:nvSpPr>
              <p:cNvPr id="70840" name="Freeform 10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FF0000"/>
                </a:solidFill>
                <a:round/>
                <a:headEnd/>
                <a:tailEnd/>
              </a:ln>
            </p:spPr>
            <p:txBody>
              <a:bodyPr/>
              <a:lstStyle/>
              <a:p>
                <a:endParaRPr lang="en-US"/>
              </a:p>
            </p:txBody>
          </p:sp>
        </p:grpSp>
        <p:sp>
          <p:nvSpPr>
            <p:cNvPr id="70837" name="Line 1032"/>
            <p:cNvSpPr>
              <a:spLocks noChangeShapeType="1"/>
            </p:cNvSpPr>
            <p:nvPr/>
          </p:nvSpPr>
          <p:spPr bwMode="auto">
            <a:xfrm>
              <a:off x="4656" y="2506"/>
              <a:ext cx="0" cy="57"/>
            </a:xfrm>
            <a:prstGeom prst="line">
              <a:avLst/>
            </a:prstGeom>
            <a:noFill/>
            <a:ln w="9525">
              <a:solidFill>
                <a:srgbClr val="FF0000"/>
              </a:solidFill>
              <a:round/>
              <a:headEnd/>
              <a:tailEnd/>
            </a:ln>
          </p:spPr>
          <p:txBody>
            <a:bodyPr/>
            <a:lstStyle/>
            <a:p>
              <a:endParaRPr lang="en-US"/>
            </a:p>
          </p:txBody>
        </p:sp>
        <p:sp>
          <p:nvSpPr>
            <p:cNvPr id="70838" name="Line 1033"/>
            <p:cNvSpPr>
              <a:spLocks noChangeShapeType="1"/>
            </p:cNvSpPr>
            <p:nvPr/>
          </p:nvSpPr>
          <p:spPr bwMode="auto">
            <a:xfrm>
              <a:off x="4972" y="2507"/>
              <a:ext cx="0" cy="57"/>
            </a:xfrm>
            <a:prstGeom prst="line">
              <a:avLst/>
            </a:prstGeom>
            <a:noFill/>
            <a:ln w="9525">
              <a:solidFill>
                <a:srgbClr val="FF0000"/>
              </a:solidFill>
              <a:round/>
              <a:headEnd/>
              <a:tailEnd/>
            </a:ln>
          </p:spPr>
          <p:txBody>
            <a:bodyPr/>
            <a:lstStyle/>
            <a:p>
              <a:endParaRPr lang="en-US"/>
            </a:p>
          </p:txBody>
        </p:sp>
      </p:grpSp>
      <p:grpSp>
        <p:nvGrpSpPr>
          <p:cNvPr id="70722" name="Group 1034"/>
          <p:cNvGrpSpPr>
            <a:grpSpLocks/>
          </p:cNvGrpSpPr>
          <p:nvPr/>
        </p:nvGrpSpPr>
        <p:grpSpPr bwMode="auto">
          <a:xfrm>
            <a:off x="7081838" y="3629025"/>
            <a:ext cx="506412" cy="209550"/>
            <a:chOff x="4655" y="2464"/>
            <a:chExt cx="319" cy="132"/>
          </a:xfrm>
        </p:grpSpPr>
        <p:grpSp>
          <p:nvGrpSpPr>
            <p:cNvPr id="70815" name="Group 1035"/>
            <p:cNvGrpSpPr>
              <a:grpSpLocks/>
            </p:cNvGrpSpPr>
            <p:nvPr/>
          </p:nvGrpSpPr>
          <p:grpSpPr bwMode="auto">
            <a:xfrm>
              <a:off x="4660" y="2464"/>
              <a:ext cx="310" cy="130"/>
              <a:chOff x="4334" y="1470"/>
              <a:chExt cx="246" cy="107"/>
            </a:xfrm>
          </p:grpSpPr>
          <p:sp>
            <p:nvSpPr>
              <p:cNvPr id="7082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082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82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0827" name="Group 1039"/>
              <p:cNvGrpSpPr>
                <a:grpSpLocks/>
              </p:cNvGrpSpPr>
              <p:nvPr/>
            </p:nvGrpSpPr>
            <p:grpSpPr bwMode="auto">
              <a:xfrm>
                <a:off x="4383" y="1488"/>
                <a:ext cx="138" cy="33"/>
                <a:chOff x="2468" y="1332"/>
                <a:chExt cx="310" cy="60"/>
              </a:xfrm>
            </p:grpSpPr>
            <p:sp>
              <p:nvSpPr>
                <p:cNvPr id="70830" name="Freeform 104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0831" name="Freeform 104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0828" name="Line 104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0829" name="Line 1043"/>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en-US"/>
              </a:p>
            </p:txBody>
          </p:sp>
        </p:grpSp>
        <p:sp>
          <p:nvSpPr>
            <p:cNvPr id="70816" name="Oval 407"/>
            <p:cNvSpPr>
              <a:spLocks noChangeArrowheads="1"/>
            </p:cNvSpPr>
            <p:nvPr/>
          </p:nvSpPr>
          <p:spPr bwMode="auto">
            <a:xfrm>
              <a:off x="4656" y="2522"/>
              <a:ext cx="316" cy="74"/>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sp>
          <p:nvSpPr>
            <p:cNvPr id="70817" name="Rectangle 410"/>
            <p:cNvSpPr>
              <a:spLocks noChangeArrowheads="1"/>
            </p:cNvSpPr>
            <p:nvPr/>
          </p:nvSpPr>
          <p:spPr bwMode="auto">
            <a:xfrm>
              <a:off x="4656" y="2514"/>
              <a:ext cx="318" cy="45"/>
            </a:xfrm>
            <a:prstGeom prst="rect">
              <a:avLst/>
            </a:prstGeom>
            <a:gradFill rotWithShape="1">
              <a:gsLst>
                <a:gs pos="0">
                  <a:srgbClr val="FF0000"/>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818" name="Oval 411"/>
            <p:cNvSpPr>
              <a:spLocks noChangeArrowheads="1"/>
            </p:cNvSpPr>
            <p:nvPr/>
          </p:nvSpPr>
          <p:spPr bwMode="auto">
            <a:xfrm>
              <a:off x="4655" y="2464"/>
              <a:ext cx="317" cy="86"/>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grpSp>
          <p:nvGrpSpPr>
            <p:cNvPr id="70819" name="Group 1047"/>
            <p:cNvGrpSpPr>
              <a:grpSpLocks/>
            </p:cNvGrpSpPr>
            <p:nvPr/>
          </p:nvGrpSpPr>
          <p:grpSpPr bwMode="auto">
            <a:xfrm>
              <a:off x="4719" y="2486"/>
              <a:ext cx="179" cy="41"/>
              <a:chOff x="2468" y="1332"/>
              <a:chExt cx="310" cy="60"/>
            </a:xfrm>
          </p:grpSpPr>
          <p:sp>
            <p:nvSpPr>
              <p:cNvPr id="70822" name="Freeform 10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FF0000"/>
                </a:solidFill>
                <a:round/>
                <a:headEnd/>
                <a:tailEnd/>
              </a:ln>
            </p:spPr>
            <p:txBody>
              <a:bodyPr/>
              <a:lstStyle/>
              <a:p>
                <a:endParaRPr lang="en-US"/>
              </a:p>
            </p:txBody>
          </p:sp>
          <p:sp>
            <p:nvSpPr>
              <p:cNvPr id="70823" name="Freeform 10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FF0000"/>
                </a:solidFill>
                <a:round/>
                <a:headEnd/>
                <a:tailEnd/>
              </a:ln>
            </p:spPr>
            <p:txBody>
              <a:bodyPr/>
              <a:lstStyle/>
              <a:p>
                <a:endParaRPr lang="en-US"/>
              </a:p>
            </p:txBody>
          </p:sp>
        </p:grpSp>
        <p:sp>
          <p:nvSpPr>
            <p:cNvPr id="70820" name="Line 1050"/>
            <p:cNvSpPr>
              <a:spLocks noChangeShapeType="1"/>
            </p:cNvSpPr>
            <p:nvPr/>
          </p:nvSpPr>
          <p:spPr bwMode="auto">
            <a:xfrm>
              <a:off x="4656" y="2506"/>
              <a:ext cx="0" cy="57"/>
            </a:xfrm>
            <a:prstGeom prst="line">
              <a:avLst/>
            </a:prstGeom>
            <a:noFill/>
            <a:ln w="9525">
              <a:solidFill>
                <a:srgbClr val="FF0000"/>
              </a:solidFill>
              <a:round/>
              <a:headEnd/>
              <a:tailEnd/>
            </a:ln>
          </p:spPr>
          <p:txBody>
            <a:bodyPr/>
            <a:lstStyle/>
            <a:p>
              <a:endParaRPr lang="en-US"/>
            </a:p>
          </p:txBody>
        </p:sp>
        <p:sp>
          <p:nvSpPr>
            <p:cNvPr id="70821" name="Line 1051"/>
            <p:cNvSpPr>
              <a:spLocks noChangeShapeType="1"/>
            </p:cNvSpPr>
            <p:nvPr/>
          </p:nvSpPr>
          <p:spPr bwMode="auto">
            <a:xfrm>
              <a:off x="4972" y="2507"/>
              <a:ext cx="0" cy="57"/>
            </a:xfrm>
            <a:prstGeom prst="line">
              <a:avLst/>
            </a:prstGeom>
            <a:noFill/>
            <a:ln w="9525">
              <a:solidFill>
                <a:srgbClr val="FF0000"/>
              </a:solidFill>
              <a:round/>
              <a:headEnd/>
              <a:tailEnd/>
            </a:ln>
          </p:spPr>
          <p:txBody>
            <a:bodyPr/>
            <a:lstStyle/>
            <a:p>
              <a:endParaRPr lang="en-US"/>
            </a:p>
          </p:txBody>
        </p:sp>
      </p:grpSp>
      <p:grpSp>
        <p:nvGrpSpPr>
          <p:cNvPr id="70723" name="Group 1052"/>
          <p:cNvGrpSpPr>
            <a:grpSpLocks/>
          </p:cNvGrpSpPr>
          <p:nvPr/>
        </p:nvGrpSpPr>
        <p:grpSpPr bwMode="auto">
          <a:xfrm>
            <a:off x="7732713" y="3641725"/>
            <a:ext cx="506412" cy="209550"/>
            <a:chOff x="4655" y="2464"/>
            <a:chExt cx="319" cy="132"/>
          </a:xfrm>
        </p:grpSpPr>
        <p:grpSp>
          <p:nvGrpSpPr>
            <p:cNvPr id="70798" name="Group 1053"/>
            <p:cNvGrpSpPr>
              <a:grpSpLocks/>
            </p:cNvGrpSpPr>
            <p:nvPr/>
          </p:nvGrpSpPr>
          <p:grpSpPr bwMode="auto">
            <a:xfrm>
              <a:off x="4660" y="2464"/>
              <a:ext cx="310" cy="130"/>
              <a:chOff x="4334" y="1470"/>
              <a:chExt cx="246" cy="107"/>
            </a:xfrm>
          </p:grpSpPr>
          <p:sp>
            <p:nvSpPr>
              <p:cNvPr id="7080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080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80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0810" name="Group 1057"/>
              <p:cNvGrpSpPr>
                <a:grpSpLocks/>
              </p:cNvGrpSpPr>
              <p:nvPr/>
            </p:nvGrpSpPr>
            <p:grpSpPr bwMode="auto">
              <a:xfrm>
                <a:off x="4383" y="1488"/>
                <a:ext cx="138" cy="33"/>
                <a:chOff x="2468" y="1332"/>
                <a:chExt cx="310" cy="60"/>
              </a:xfrm>
            </p:grpSpPr>
            <p:sp>
              <p:nvSpPr>
                <p:cNvPr id="70813" name="Freeform 105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0814" name="Freeform 105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0811" name="Line 106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0812" name="Line 1061"/>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en-US"/>
              </a:p>
            </p:txBody>
          </p:sp>
        </p:grpSp>
        <p:sp>
          <p:nvSpPr>
            <p:cNvPr id="70799" name="Oval 407"/>
            <p:cNvSpPr>
              <a:spLocks noChangeArrowheads="1"/>
            </p:cNvSpPr>
            <p:nvPr/>
          </p:nvSpPr>
          <p:spPr bwMode="auto">
            <a:xfrm>
              <a:off x="4656" y="2522"/>
              <a:ext cx="316" cy="74"/>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sp>
          <p:nvSpPr>
            <p:cNvPr id="70800" name="Rectangle 410"/>
            <p:cNvSpPr>
              <a:spLocks noChangeArrowheads="1"/>
            </p:cNvSpPr>
            <p:nvPr/>
          </p:nvSpPr>
          <p:spPr bwMode="auto">
            <a:xfrm>
              <a:off x="4656" y="2514"/>
              <a:ext cx="318" cy="45"/>
            </a:xfrm>
            <a:prstGeom prst="rect">
              <a:avLst/>
            </a:prstGeom>
            <a:gradFill rotWithShape="1">
              <a:gsLst>
                <a:gs pos="0">
                  <a:srgbClr val="FF0000"/>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801" name="Oval 411"/>
            <p:cNvSpPr>
              <a:spLocks noChangeArrowheads="1"/>
            </p:cNvSpPr>
            <p:nvPr/>
          </p:nvSpPr>
          <p:spPr bwMode="auto">
            <a:xfrm>
              <a:off x="4655" y="2464"/>
              <a:ext cx="317" cy="86"/>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grpSp>
          <p:nvGrpSpPr>
            <p:cNvPr id="70802" name="Group 1065"/>
            <p:cNvGrpSpPr>
              <a:grpSpLocks/>
            </p:cNvGrpSpPr>
            <p:nvPr/>
          </p:nvGrpSpPr>
          <p:grpSpPr bwMode="auto">
            <a:xfrm>
              <a:off x="4719" y="2486"/>
              <a:ext cx="179" cy="41"/>
              <a:chOff x="2468" y="1332"/>
              <a:chExt cx="310" cy="60"/>
            </a:xfrm>
          </p:grpSpPr>
          <p:sp>
            <p:nvSpPr>
              <p:cNvPr id="70805" name="Freeform 10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FF0000"/>
                </a:solidFill>
                <a:round/>
                <a:headEnd/>
                <a:tailEnd/>
              </a:ln>
            </p:spPr>
            <p:txBody>
              <a:bodyPr/>
              <a:lstStyle/>
              <a:p>
                <a:endParaRPr lang="en-US"/>
              </a:p>
            </p:txBody>
          </p:sp>
          <p:sp>
            <p:nvSpPr>
              <p:cNvPr id="70806" name="Freeform 10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FF0000"/>
                </a:solidFill>
                <a:round/>
                <a:headEnd/>
                <a:tailEnd/>
              </a:ln>
            </p:spPr>
            <p:txBody>
              <a:bodyPr/>
              <a:lstStyle/>
              <a:p>
                <a:endParaRPr lang="en-US"/>
              </a:p>
            </p:txBody>
          </p:sp>
        </p:grpSp>
        <p:sp>
          <p:nvSpPr>
            <p:cNvPr id="70803" name="Line 1068"/>
            <p:cNvSpPr>
              <a:spLocks noChangeShapeType="1"/>
            </p:cNvSpPr>
            <p:nvPr/>
          </p:nvSpPr>
          <p:spPr bwMode="auto">
            <a:xfrm>
              <a:off x="4656" y="2506"/>
              <a:ext cx="0" cy="57"/>
            </a:xfrm>
            <a:prstGeom prst="line">
              <a:avLst/>
            </a:prstGeom>
            <a:noFill/>
            <a:ln w="9525">
              <a:solidFill>
                <a:srgbClr val="FF0000"/>
              </a:solidFill>
              <a:round/>
              <a:headEnd/>
              <a:tailEnd/>
            </a:ln>
          </p:spPr>
          <p:txBody>
            <a:bodyPr/>
            <a:lstStyle/>
            <a:p>
              <a:endParaRPr lang="en-US"/>
            </a:p>
          </p:txBody>
        </p:sp>
        <p:sp>
          <p:nvSpPr>
            <p:cNvPr id="70804" name="Line 1069"/>
            <p:cNvSpPr>
              <a:spLocks noChangeShapeType="1"/>
            </p:cNvSpPr>
            <p:nvPr/>
          </p:nvSpPr>
          <p:spPr bwMode="auto">
            <a:xfrm>
              <a:off x="4972" y="2507"/>
              <a:ext cx="0" cy="57"/>
            </a:xfrm>
            <a:prstGeom prst="line">
              <a:avLst/>
            </a:prstGeom>
            <a:noFill/>
            <a:ln w="9525">
              <a:solidFill>
                <a:srgbClr val="FF0000"/>
              </a:solidFill>
              <a:round/>
              <a:headEnd/>
              <a:tailEnd/>
            </a:ln>
          </p:spPr>
          <p:txBody>
            <a:bodyPr/>
            <a:lstStyle/>
            <a:p>
              <a:endParaRPr lang="en-US"/>
            </a:p>
          </p:txBody>
        </p:sp>
      </p:grpSp>
      <p:grpSp>
        <p:nvGrpSpPr>
          <p:cNvPr id="70724" name="Group 1070"/>
          <p:cNvGrpSpPr>
            <a:grpSpLocks/>
          </p:cNvGrpSpPr>
          <p:nvPr/>
        </p:nvGrpSpPr>
        <p:grpSpPr bwMode="auto">
          <a:xfrm>
            <a:off x="7202488" y="2486025"/>
            <a:ext cx="392112" cy="180975"/>
            <a:chOff x="4655" y="2464"/>
            <a:chExt cx="319" cy="132"/>
          </a:xfrm>
        </p:grpSpPr>
        <p:grpSp>
          <p:nvGrpSpPr>
            <p:cNvPr id="70781" name="Group 1071"/>
            <p:cNvGrpSpPr>
              <a:grpSpLocks/>
            </p:cNvGrpSpPr>
            <p:nvPr/>
          </p:nvGrpSpPr>
          <p:grpSpPr bwMode="auto">
            <a:xfrm>
              <a:off x="4660" y="2464"/>
              <a:ext cx="310" cy="130"/>
              <a:chOff x="4334" y="1470"/>
              <a:chExt cx="246" cy="107"/>
            </a:xfrm>
          </p:grpSpPr>
          <p:sp>
            <p:nvSpPr>
              <p:cNvPr id="7079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079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79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0793" name="Group 1075"/>
              <p:cNvGrpSpPr>
                <a:grpSpLocks/>
              </p:cNvGrpSpPr>
              <p:nvPr/>
            </p:nvGrpSpPr>
            <p:grpSpPr bwMode="auto">
              <a:xfrm>
                <a:off x="4383" y="1488"/>
                <a:ext cx="138" cy="33"/>
                <a:chOff x="2468" y="1332"/>
                <a:chExt cx="310" cy="60"/>
              </a:xfrm>
            </p:grpSpPr>
            <p:sp>
              <p:nvSpPr>
                <p:cNvPr id="70796" name="Freeform 10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0797" name="Freeform 10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0794" name="Line 107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0795" name="Line 1079"/>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en-US"/>
              </a:p>
            </p:txBody>
          </p:sp>
        </p:grpSp>
        <p:sp>
          <p:nvSpPr>
            <p:cNvPr id="70782" name="Oval 407"/>
            <p:cNvSpPr>
              <a:spLocks noChangeArrowheads="1"/>
            </p:cNvSpPr>
            <p:nvPr/>
          </p:nvSpPr>
          <p:spPr bwMode="auto">
            <a:xfrm>
              <a:off x="4656" y="2522"/>
              <a:ext cx="316" cy="74"/>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sp>
          <p:nvSpPr>
            <p:cNvPr id="70783" name="Rectangle 410"/>
            <p:cNvSpPr>
              <a:spLocks noChangeArrowheads="1"/>
            </p:cNvSpPr>
            <p:nvPr/>
          </p:nvSpPr>
          <p:spPr bwMode="auto">
            <a:xfrm>
              <a:off x="4656" y="2514"/>
              <a:ext cx="318" cy="45"/>
            </a:xfrm>
            <a:prstGeom prst="rect">
              <a:avLst/>
            </a:prstGeom>
            <a:gradFill rotWithShape="1">
              <a:gsLst>
                <a:gs pos="0">
                  <a:srgbClr val="FF0000"/>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784" name="Oval 411"/>
            <p:cNvSpPr>
              <a:spLocks noChangeArrowheads="1"/>
            </p:cNvSpPr>
            <p:nvPr/>
          </p:nvSpPr>
          <p:spPr bwMode="auto">
            <a:xfrm>
              <a:off x="4655" y="2464"/>
              <a:ext cx="317" cy="86"/>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grpSp>
          <p:nvGrpSpPr>
            <p:cNvPr id="70785" name="Group 1083"/>
            <p:cNvGrpSpPr>
              <a:grpSpLocks/>
            </p:cNvGrpSpPr>
            <p:nvPr/>
          </p:nvGrpSpPr>
          <p:grpSpPr bwMode="auto">
            <a:xfrm>
              <a:off x="4719" y="2486"/>
              <a:ext cx="179" cy="41"/>
              <a:chOff x="2468" y="1332"/>
              <a:chExt cx="310" cy="60"/>
            </a:xfrm>
          </p:grpSpPr>
          <p:sp>
            <p:nvSpPr>
              <p:cNvPr id="70788" name="Freeform 108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FF0000"/>
                </a:solidFill>
                <a:round/>
                <a:headEnd/>
                <a:tailEnd/>
              </a:ln>
            </p:spPr>
            <p:txBody>
              <a:bodyPr/>
              <a:lstStyle/>
              <a:p>
                <a:endParaRPr lang="en-US"/>
              </a:p>
            </p:txBody>
          </p:sp>
          <p:sp>
            <p:nvSpPr>
              <p:cNvPr id="70789" name="Freeform 108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FF0000"/>
                </a:solidFill>
                <a:round/>
                <a:headEnd/>
                <a:tailEnd/>
              </a:ln>
            </p:spPr>
            <p:txBody>
              <a:bodyPr/>
              <a:lstStyle/>
              <a:p>
                <a:endParaRPr lang="en-US"/>
              </a:p>
            </p:txBody>
          </p:sp>
        </p:grpSp>
        <p:sp>
          <p:nvSpPr>
            <p:cNvPr id="70786" name="Line 1086"/>
            <p:cNvSpPr>
              <a:spLocks noChangeShapeType="1"/>
            </p:cNvSpPr>
            <p:nvPr/>
          </p:nvSpPr>
          <p:spPr bwMode="auto">
            <a:xfrm>
              <a:off x="4656" y="2506"/>
              <a:ext cx="0" cy="58"/>
            </a:xfrm>
            <a:prstGeom prst="line">
              <a:avLst/>
            </a:prstGeom>
            <a:noFill/>
            <a:ln w="9525">
              <a:solidFill>
                <a:srgbClr val="FF0000"/>
              </a:solidFill>
              <a:round/>
              <a:headEnd/>
              <a:tailEnd/>
            </a:ln>
          </p:spPr>
          <p:txBody>
            <a:bodyPr/>
            <a:lstStyle/>
            <a:p>
              <a:endParaRPr lang="en-US"/>
            </a:p>
          </p:txBody>
        </p:sp>
        <p:sp>
          <p:nvSpPr>
            <p:cNvPr id="70787" name="Line 1087"/>
            <p:cNvSpPr>
              <a:spLocks noChangeShapeType="1"/>
            </p:cNvSpPr>
            <p:nvPr/>
          </p:nvSpPr>
          <p:spPr bwMode="auto">
            <a:xfrm>
              <a:off x="4971" y="2507"/>
              <a:ext cx="0" cy="57"/>
            </a:xfrm>
            <a:prstGeom prst="line">
              <a:avLst/>
            </a:prstGeom>
            <a:noFill/>
            <a:ln w="9525">
              <a:solidFill>
                <a:srgbClr val="FF0000"/>
              </a:solidFill>
              <a:round/>
              <a:headEnd/>
              <a:tailEnd/>
            </a:ln>
          </p:spPr>
          <p:txBody>
            <a:bodyPr/>
            <a:lstStyle/>
            <a:p>
              <a:endParaRPr lang="en-US"/>
            </a:p>
          </p:txBody>
        </p:sp>
      </p:grpSp>
      <p:grpSp>
        <p:nvGrpSpPr>
          <p:cNvPr id="70725" name="Group 1088"/>
          <p:cNvGrpSpPr>
            <a:grpSpLocks/>
          </p:cNvGrpSpPr>
          <p:nvPr/>
        </p:nvGrpSpPr>
        <p:grpSpPr bwMode="auto">
          <a:xfrm>
            <a:off x="7205663" y="2752725"/>
            <a:ext cx="407987" cy="180975"/>
            <a:chOff x="4655" y="2464"/>
            <a:chExt cx="319" cy="132"/>
          </a:xfrm>
        </p:grpSpPr>
        <p:grpSp>
          <p:nvGrpSpPr>
            <p:cNvPr id="70764" name="Group 1089"/>
            <p:cNvGrpSpPr>
              <a:grpSpLocks/>
            </p:cNvGrpSpPr>
            <p:nvPr/>
          </p:nvGrpSpPr>
          <p:grpSpPr bwMode="auto">
            <a:xfrm>
              <a:off x="4660" y="2464"/>
              <a:ext cx="310" cy="130"/>
              <a:chOff x="4334" y="1470"/>
              <a:chExt cx="246" cy="107"/>
            </a:xfrm>
          </p:grpSpPr>
          <p:sp>
            <p:nvSpPr>
              <p:cNvPr id="7077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077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77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0776" name="Group 1093"/>
              <p:cNvGrpSpPr>
                <a:grpSpLocks/>
              </p:cNvGrpSpPr>
              <p:nvPr/>
            </p:nvGrpSpPr>
            <p:grpSpPr bwMode="auto">
              <a:xfrm>
                <a:off x="4383" y="1488"/>
                <a:ext cx="138" cy="33"/>
                <a:chOff x="2468" y="1332"/>
                <a:chExt cx="310" cy="60"/>
              </a:xfrm>
            </p:grpSpPr>
            <p:sp>
              <p:nvSpPr>
                <p:cNvPr id="70779" name="Freeform 109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0780" name="Freeform 109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0777" name="Line 109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0778" name="Line 1097"/>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en-US"/>
              </a:p>
            </p:txBody>
          </p:sp>
        </p:grpSp>
        <p:sp>
          <p:nvSpPr>
            <p:cNvPr id="70765" name="Oval 407"/>
            <p:cNvSpPr>
              <a:spLocks noChangeArrowheads="1"/>
            </p:cNvSpPr>
            <p:nvPr/>
          </p:nvSpPr>
          <p:spPr bwMode="auto">
            <a:xfrm>
              <a:off x="4656" y="2522"/>
              <a:ext cx="316" cy="74"/>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sp>
          <p:nvSpPr>
            <p:cNvPr id="70766" name="Rectangle 410"/>
            <p:cNvSpPr>
              <a:spLocks noChangeArrowheads="1"/>
            </p:cNvSpPr>
            <p:nvPr/>
          </p:nvSpPr>
          <p:spPr bwMode="auto">
            <a:xfrm>
              <a:off x="4656" y="2514"/>
              <a:ext cx="318" cy="45"/>
            </a:xfrm>
            <a:prstGeom prst="rect">
              <a:avLst/>
            </a:prstGeom>
            <a:gradFill rotWithShape="1">
              <a:gsLst>
                <a:gs pos="0">
                  <a:srgbClr val="FF0000"/>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767" name="Oval 411"/>
            <p:cNvSpPr>
              <a:spLocks noChangeArrowheads="1"/>
            </p:cNvSpPr>
            <p:nvPr/>
          </p:nvSpPr>
          <p:spPr bwMode="auto">
            <a:xfrm>
              <a:off x="4655" y="2464"/>
              <a:ext cx="317" cy="86"/>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grpSp>
          <p:nvGrpSpPr>
            <p:cNvPr id="70768" name="Group 1101"/>
            <p:cNvGrpSpPr>
              <a:grpSpLocks/>
            </p:cNvGrpSpPr>
            <p:nvPr/>
          </p:nvGrpSpPr>
          <p:grpSpPr bwMode="auto">
            <a:xfrm>
              <a:off x="4719" y="2486"/>
              <a:ext cx="179" cy="41"/>
              <a:chOff x="2468" y="1332"/>
              <a:chExt cx="310" cy="60"/>
            </a:xfrm>
          </p:grpSpPr>
          <p:sp>
            <p:nvSpPr>
              <p:cNvPr id="70771" name="Freeform 110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FF0000"/>
                </a:solidFill>
                <a:round/>
                <a:headEnd/>
                <a:tailEnd/>
              </a:ln>
            </p:spPr>
            <p:txBody>
              <a:bodyPr/>
              <a:lstStyle/>
              <a:p>
                <a:endParaRPr lang="en-US"/>
              </a:p>
            </p:txBody>
          </p:sp>
          <p:sp>
            <p:nvSpPr>
              <p:cNvPr id="70772" name="Freeform 110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FF0000"/>
                </a:solidFill>
                <a:round/>
                <a:headEnd/>
                <a:tailEnd/>
              </a:ln>
            </p:spPr>
            <p:txBody>
              <a:bodyPr/>
              <a:lstStyle/>
              <a:p>
                <a:endParaRPr lang="en-US"/>
              </a:p>
            </p:txBody>
          </p:sp>
        </p:grpSp>
        <p:sp>
          <p:nvSpPr>
            <p:cNvPr id="70769" name="Line 1104"/>
            <p:cNvSpPr>
              <a:spLocks noChangeShapeType="1"/>
            </p:cNvSpPr>
            <p:nvPr/>
          </p:nvSpPr>
          <p:spPr bwMode="auto">
            <a:xfrm>
              <a:off x="4656" y="2506"/>
              <a:ext cx="0" cy="58"/>
            </a:xfrm>
            <a:prstGeom prst="line">
              <a:avLst/>
            </a:prstGeom>
            <a:noFill/>
            <a:ln w="9525">
              <a:solidFill>
                <a:srgbClr val="FF0000"/>
              </a:solidFill>
              <a:round/>
              <a:headEnd/>
              <a:tailEnd/>
            </a:ln>
          </p:spPr>
          <p:txBody>
            <a:bodyPr/>
            <a:lstStyle/>
            <a:p>
              <a:endParaRPr lang="en-US"/>
            </a:p>
          </p:txBody>
        </p:sp>
        <p:sp>
          <p:nvSpPr>
            <p:cNvPr id="70770" name="Line 1105"/>
            <p:cNvSpPr>
              <a:spLocks noChangeShapeType="1"/>
            </p:cNvSpPr>
            <p:nvPr/>
          </p:nvSpPr>
          <p:spPr bwMode="auto">
            <a:xfrm>
              <a:off x="4972" y="2507"/>
              <a:ext cx="0" cy="57"/>
            </a:xfrm>
            <a:prstGeom prst="line">
              <a:avLst/>
            </a:prstGeom>
            <a:noFill/>
            <a:ln w="9525">
              <a:solidFill>
                <a:srgbClr val="FF0000"/>
              </a:solidFill>
              <a:round/>
              <a:headEnd/>
              <a:tailEnd/>
            </a:ln>
          </p:spPr>
          <p:txBody>
            <a:bodyPr/>
            <a:lstStyle/>
            <a:p>
              <a:endParaRPr lang="en-US"/>
            </a:p>
          </p:txBody>
        </p:sp>
      </p:grpSp>
      <p:grpSp>
        <p:nvGrpSpPr>
          <p:cNvPr id="70726" name="Group 1106"/>
          <p:cNvGrpSpPr>
            <a:grpSpLocks/>
          </p:cNvGrpSpPr>
          <p:nvPr/>
        </p:nvGrpSpPr>
        <p:grpSpPr bwMode="auto">
          <a:xfrm>
            <a:off x="7758113" y="2749550"/>
            <a:ext cx="407987" cy="180975"/>
            <a:chOff x="4655" y="2464"/>
            <a:chExt cx="319" cy="132"/>
          </a:xfrm>
        </p:grpSpPr>
        <p:grpSp>
          <p:nvGrpSpPr>
            <p:cNvPr id="70747" name="Group 1107"/>
            <p:cNvGrpSpPr>
              <a:grpSpLocks/>
            </p:cNvGrpSpPr>
            <p:nvPr/>
          </p:nvGrpSpPr>
          <p:grpSpPr bwMode="auto">
            <a:xfrm>
              <a:off x="4660" y="2464"/>
              <a:ext cx="310" cy="130"/>
              <a:chOff x="4334" y="1470"/>
              <a:chExt cx="246" cy="107"/>
            </a:xfrm>
          </p:grpSpPr>
          <p:sp>
            <p:nvSpPr>
              <p:cNvPr id="7075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075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75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0759" name="Group 1111"/>
              <p:cNvGrpSpPr>
                <a:grpSpLocks/>
              </p:cNvGrpSpPr>
              <p:nvPr/>
            </p:nvGrpSpPr>
            <p:grpSpPr bwMode="auto">
              <a:xfrm>
                <a:off x="4383" y="1488"/>
                <a:ext cx="138" cy="33"/>
                <a:chOff x="2468" y="1332"/>
                <a:chExt cx="310" cy="60"/>
              </a:xfrm>
            </p:grpSpPr>
            <p:sp>
              <p:nvSpPr>
                <p:cNvPr id="70762" name="Freeform 11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0763" name="Freeform 11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0760" name="Line 1114"/>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0761" name="Line 1115"/>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en-US"/>
              </a:p>
            </p:txBody>
          </p:sp>
        </p:grpSp>
        <p:sp>
          <p:nvSpPr>
            <p:cNvPr id="70748" name="Oval 407"/>
            <p:cNvSpPr>
              <a:spLocks noChangeArrowheads="1"/>
            </p:cNvSpPr>
            <p:nvPr/>
          </p:nvSpPr>
          <p:spPr bwMode="auto">
            <a:xfrm>
              <a:off x="4656" y="2522"/>
              <a:ext cx="316" cy="74"/>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sp>
          <p:nvSpPr>
            <p:cNvPr id="70749" name="Rectangle 410"/>
            <p:cNvSpPr>
              <a:spLocks noChangeArrowheads="1"/>
            </p:cNvSpPr>
            <p:nvPr/>
          </p:nvSpPr>
          <p:spPr bwMode="auto">
            <a:xfrm>
              <a:off x="4656" y="2514"/>
              <a:ext cx="318" cy="45"/>
            </a:xfrm>
            <a:prstGeom prst="rect">
              <a:avLst/>
            </a:prstGeom>
            <a:gradFill rotWithShape="1">
              <a:gsLst>
                <a:gs pos="0">
                  <a:srgbClr val="FF0000"/>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750" name="Oval 411"/>
            <p:cNvSpPr>
              <a:spLocks noChangeArrowheads="1"/>
            </p:cNvSpPr>
            <p:nvPr/>
          </p:nvSpPr>
          <p:spPr bwMode="auto">
            <a:xfrm>
              <a:off x="4655" y="2464"/>
              <a:ext cx="317" cy="86"/>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grpSp>
          <p:nvGrpSpPr>
            <p:cNvPr id="70751" name="Group 1119"/>
            <p:cNvGrpSpPr>
              <a:grpSpLocks/>
            </p:cNvGrpSpPr>
            <p:nvPr/>
          </p:nvGrpSpPr>
          <p:grpSpPr bwMode="auto">
            <a:xfrm>
              <a:off x="4719" y="2486"/>
              <a:ext cx="179" cy="41"/>
              <a:chOff x="2468" y="1332"/>
              <a:chExt cx="310" cy="60"/>
            </a:xfrm>
          </p:grpSpPr>
          <p:sp>
            <p:nvSpPr>
              <p:cNvPr id="70754" name="Freeform 112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FF0000"/>
                </a:solidFill>
                <a:round/>
                <a:headEnd/>
                <a:tailEnd/>
              </a:ln>
            </p:spPr>
            <p:txBody>
              <a:bodyPr/>
              <a:lstStyle/>
              <a:p>
                <a:endParaRPr lang="en-US"/>
              </a:p>
            </p:txBody>
          </p:sp>
          <p:sp>
            <p:nvSpPr>
              <p:cNvPr id="70755" name="Freeform 112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FF0000"/>
                </a:solidFill>
                <a:round/>
                <a:headEnd/>
                <a:tailEnd/>
              </a:ln>
            </p:spPr>
            <p:txBody>
              <a:bodyPr/>
              <a:lstStyle/>
              <a:p>
                <a:endParaRPr lang="en-US"/>
              </a:p>
            </p:txBody>
          </p:sp>
        </p:grpSp>
        <p:sp>
          <p:nvSpPr>
            <p:cNvPr id="70752" name="Line 1122"/>
            <p:cNvSpPr>
              <a:spLocks noChangeShapeType="1"/>
            </p:cNvSpPr>
            <p:nvPr/>
          </p:nvSpPr>
          <p:spPr bwMode="auto">
            <a:xfrm>
              <a:off x="4656" y="2506"/>
              <a:ext cx="0" cy="58"/>
            </a:xfrm>
            <a:prstGeom prst="line">
              <a:avLst/>
            </a:prstGeom>
            <a:noFill/>
            <a:ln w="9525">
              <a:solidFill>
                <a:srgbClr val="FF0000"/>
              </a:solidFill>
              <a:round/>
              <a:headEnd/>
              <a:tailEnd/>
            </a:ln>
          </p:spPr>
          <p:txBody>
            <a:bodyPr/>
            <a:lstStyle/>
            <a:p>
              <a:endParaRPr lang="en-US"/>
            </a:p>
          </p:txBody>
        </p:sp>
        <p:sp>
          <p:nvSpPr>
            <p:cNvPr id="70753" name="Line 1123"/>
            <p:cNvSpPr>
              <a:spLocks noChangeShapeType="1"/>
            </p:cNvSpPr>
            <p:nvPr/>
          </p:nvSpPr>
          <p:spPr bwMode="auto">
            <a:xfrm>
              <a:off x="4972" y="2507"/>
              <a:ext cx="0" cy="57"/>
            </a:xfrm>
            <a:prstGeom prst="line">
              <a:avLst/>
            </a:prstGeom>
            <a:noFill/>
            <a:ln w="9525">
              <a:solidFill>
                <a:srgbClr val="FF0000"/>
              </a:solidFill>
              <a:round/>
              <a:headEnd/>
              <a:tailEnd/>
            </a:ln>
          </p:spPr>
          <p:txBody>
            <a:bodyPr/>
            <a:lstStyle/>
            <a:p>
              <a:endParaRPr lang="en-US"/>
            </a:p>
          </p:txBody>
        </p:sp>
      </p:grpSp>
      <p:grpSp>
        <p:nvGrpSpPr>
          <p:cNvPr id="70727" name="Group 1124"/>
          <p:cNvGrpSpPr>
            <a:grpSpLocks/>
          </p:cNvGrpSpPr>
          <p:nvPr/>
        </p:nvGrpSpPr>
        <p:grpSpPr bwMode="auto">
          <a:xfrm>
            <a:off x="7688263" y="2390775"/>
            <a:ext cx="392112" cy="180975"/>
            <a:chOff x="4655" y="2464"/>
            <a:chExt cx="319" cy="132"/>
          </a:xfrm>
        </p:grpSpPr>
        <p:grpSp>
          <p:nvGrpSpPr>
            <p:cNvPr id="70730" name="Group 1125"/>
            <p:cNvGrpSpPr>
              <a:grpSpLocks/>
            </p:cNvGrpSpPr>
            <p:nvPr/>
          </p:nvGrpSpPr>
          <p:grpSpPr bwMode="auto">
            <a:xfrm>
              <a:off x="4660" y="2464"/>
              <a:ext cx="310" cy="130"/>
              <a:chOff x="4334" y="1470"/>
              <a:chExt cx="246" cy="107"/>
            </a:xfrm>
          </p:grpSpPr>
          <p:sp>
            <p:nvSpPr>
              <p:cNvPr id="7073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sp>
            <p:nvSpPr>
              <p:cNvPr id="7074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74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endParaRPr lang="en-US">
                  <a:latin typeface="Times New Roman" pitchFamily="18" charset="0"/>
                </a:endParaRPr>
              </a:p>
            </p:txBody>
          </p:sp>
          <p:grpSp>
            <p:nvGrpSpPr>
              <p:cNvPr id="70742" name="Group 1129"/>
              <p:cNvGrpSpPr>
                <a:grpSpLocks/>
              </p:cNvGrpSpPr>
              <p:nvPr/>
            </p:nvGrpSpPr>
            <p:grpSpPr bwMode="auto">
              <a:xfrm>
                <a:off x="4383" y="1488"/>
                <a:ext cx="138" cy="33"/>
                <a:chOff x="2468" y="1332"/>
                <a:chExt cx="310" cy="60"/>
              </a:xfrm>
            </p:grpSpPr>
            <p:sp>
              <p:nvSpPr>
                <p:cNvPr id="70745" name="Freeform 11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70746" name="Freeform 11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70743" name="Line 113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en-US"/>
              </a:p>
            </p:txBody>
          </p:sp>
          <p:sp>
            <p:nvSpPr>
              <p:cNvPr id="70744" name="Line 1133"/>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en-US"/>
              </a:p>
            </p:txBody>
          </p:sp>
        </p:grpSp>
        <p:sp>
          <p:nvSpPr>
            <p:cNvPr id="70731" name="Oval 407"/>
            <p:cNvSpPr>
              <a:spLocks noChangeArrowheads="1"/>
            </p:cNvSpPr>
            <p:nvPr/>
          </p:nvSpPr>
          <p:spPr bwMode="auto">
            <a:xfrm>
              <a:off x="4656" y="2522"/>
              <a:ext cx="316" cy="74"/>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sp>
          <p:nvSpPr>
            <p:cNvPr id="70732" name="Rectangle 410"/>
            <p:cNvSpPr>
              <a:spLocks noChangeArrowheads="1"/>
            </p:cNvSpPr>
            <p:nvPr/>
          </p:nvSpPr>
          <p:spPr bwMode="auto">
            <a:xfrm>
              <a:off x="4656" y="2514"/>
              <a:ext cx="318" cy="45"/>
            </a:xfrm>
            <a:prstGeom prst="rect">
              <a:avLst/>
            </a:prstGeom>
            <a:gradFill rotWithShape="1">
              <a:gsLst>
                <a:gs pos="0">
                  <a:srgbClr val="FF0000"/>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0733" name="Oval 411"/>
            <p:cNvSpPr>
              <a:spLocks noChangeArrowheads="1"/>
            </p:cNvSpPr>
            <p:nvPr/>
          </p:nvSpPr>
          <p:spPr bwMode="auto">
            <a:xfrm>
              <a:off x="4655" y="2464"/>
              <a:ext cx="317" cy="86"/>
            </a:xfrm>
            <a:prstGeom prst="ellipse">
              <a:avLst/>
            </a:prstGeom>
            <a:gradFill rotWithShape="1">
              <a:gsLst>
                <a:gs pos="0">
                  <a:srgbClr val="FF0000"/>
                </a:gs>
                <a:gs pos="100000">
                  <a:srgbClr val="FFFFFF"/>
                </a:gs>
              </a:gsLst>
              <a:lin ang="0" scaled="1"/>
            </a:gradFill>
            <a:ln w="9525">
              <a:solidFill>
                <a:srgbClr val="FF0000"/>
              </a:solidFill>
              <a:round/>
              <a:headEnd/>
              <a:tailEnd/>
            </a:ln>
          </p:spPr>
          <p:txBody>
            <a:bodyPr wrap="none" anchor="ctr"/>
            <a:lstStyle/>
            <a:p>
              <a:endParaRPr lang="en-US">
                <a:latin typeface="Times New Roman" pitchFamily="18" charset="0"/>
              </a:endParaRPr>
            </a:p>
          </p:txBody>
        </p:sp>
        <p:grpSp>
          <p:nvGrpSpPr>
            <p:cNvPr id="70734" name="Group 1137"/>
            <p:cNvGrpSpPr>
              <a:grpSpLocks/>
            </p:cNvGrpSpPr>
            <p:nvPr/>
          </p:nvGrpSpPr>
          <p:grpSpPr bwMode="auto">
            <a:xfrm>
              <a:off x="4719" y="2486"/>
              <a:ext cx="179" cy="41"/>
              <a:chOff x="2468" y="1332"/>
              <a:chExt cx="310" cy="60"/>
            </a:xfrm>
          </p:grpSpPr>
          <p:sp>
            <p:nvSpPr>
              <p:cNvPr id="70737" name="Freeform 1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FF0000"/>
                </a:solidFill>
                <a:round/>
                <a:headEnd/>
                <a:tailEnd/>
              </a:ln>
            </p:spPr>
            <p:txBody>
              <a:bodyPr/>
              <a:lstStyle/>
              <a:p>
                <a:endParaRPr lang="en-US"/>
              </a:p>
            </p:txBody>
          </p:sp>
          <p:sp>
            <p:nvSpPr>
              <p:cNvPr id="70738" name="Freeform 1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FF0000"/>
                </a:solidFill>
                <a:round/>
                <a:headEnd/>
                <a:tailEnd/>
              </a:ln>
            </p:spPr>
            <p:txBody>
              <a:bodyPr/>
              <a:lstStyle/>
              <a:p>
                <a:endParaRPr lang="en-US"/>
              </a:p>
            </p:txBody>
          </p:sp>
        </p:grpSp>
        <p:sp>
          <p:nvSpPr>
            <p:cNvPr id="70735" name="Line 1140"/>
            <p:cNvSpPr>
              <a:spLocks noChangeShapeType="1"/>
            </p:cNvSpPr>
            <p:nvPr/>
          </p:nvSpPr>
          <p:spPr bwMode="auto">
            <a:xfrm>
              <a:off x="4656" y="2506"/>
              <a:ext cx="0" cy="58"/>
            </a:xfrm>
            <a:prstGeom prst="line">
              <a:avLst/>
            </a:prstGeom>
            <a:noFill/>
            <a:ln w="9525">
              <a:solidFill>
                <a:srgbClr val="FF0000"/>
              </a:solidFill>
              <a:round/>
              <a:headEnd/>
              <a:tailEnd/>
            </a:ln>
          </p:spPr>
          <p:txBody>
            <a:bodyPr/>
            <a:lstStyle/>
            <a:p>
              <a:endParaRPr lang="en-US"/>
            </a:p>
          </p:txBody>
        </p:sp>
        <p:sp>
          <p:nvSpPr>
            <p:cNvPr id="70736" name="Line 1141"/>
            <p:cNvSpPr>
              <a:spLocks noChangeShapeType="1"/>
            </p:cNvSpPr>
            <p:nvPr/>
          </p:nvSpPr>
          <p:spPr bwMode="auto">
            <a:xfrm>
              <a:off x="4971" y="2507"/>
              <a:ext cx="0" cy="57"/>
            </a:xfrm>
            <a:prstGeom prst="line">
              <a:avLst/>
            </a:prstGeom>
            <a:noFill/>
            <a:ln w="9525">
              <a:solidFill>
                <a:srgbClr val="FF0000"/>
              </a:solidFill>
              <a:round/>
              <a:headEnd/>
              <a:tailEnd/>
            </a:ln>
          </p:spPr>
          <p:txBody>
            <a:bodyPr/>
            <a:lstStyle/>
            <a:p>
              <a:endParaRPr lang="en-US"/>
            </a:p>
          </p:txBody>
        </p:sp>
      </p:grpSp>
      <p:pic>
        <p:nvPicPr>
          <p:cNvPr id="70728" name="Picture 1142" descr="underline_base"/>
          <p:cNvPicPr>
            <a:picLocks noChangeArrowheads="1"/>
          </p:cNvPicPr>
          <p:nvPr/>
        </p:nvPicPr>
        <p:blipFill>
          <a:blip r:embed="rId14" cstate="print"/>
          <a:srcRect/>
          <a:stretch>
            <a:fillRect/>
          </a:stretch>
        </p:blipFill>
        <p:spPr bwMode="auto">
          <a:xfrm>
            <a:off x="692150" y="1039813"/>
            <a:ext cx="4570413" cy="173037"/>
          </a:xfrm>
          <a:prstGeom prst="rect">
            <a:avLst/>
          </a:prstGeom>
          <a:noFill/>
          <a:ln w="9525">
            <a:noFill/>
            <a:miter lim="800000"/>
            <a:headEnd/>
            <a:tailEnd/>
          </a:ln>
        </p:spPr>
      </p:pic>
      <p:sp>
        <p:nvSpPr>
          <p:cNvPr id="70729" name="Slide Number Placeholder 3"/>
          <p:cNvSpPr>
            <a:spLocks noGrp="1"/>
          </p:cNvSpPr>
          <p:nvPr>
            <p:ph type="sldNum" sz="quarter" idx="12"/>
          </p:nvPr>
        </p:nvSpPr>
        <p:spPr>
          <a:noFill/>
        </p:spPr>
        <p:txBody>
          <a:bodyPr/>
          <a:lstStyle/>
          <a:p>
            <a:r>
              <a:rPr lang="en-US"/>
              <a:t>1-</a:t>
            </a:r>
            <a:fld id="{91A98F09-892E-42C2-9C62-0D4DA43DFABF}" type="slidenum">
              <a:rPr lang="en-US"/>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3" name="Group 228"/>
          <p:cNvGrpSpPr>
            <a:grpSpLocks/>
          </p:cNvGrpSpPr>
          <p:nvPr/>
        </p:nvGrpSpPr>
        <p:grpSpPr bwMode="auto">
          <a:xfrm>
            <a:off x="2303463" y="2090738"/>
            <a:ext cx="1187450" cy="554037"/>
            <a:chOff x="4650" y="1129"/>
            <a:chExt cx="246" cy="95"/>
          </a:xfrm>
        </p:grpSpPr>
        <p:sp>
          <p:nvSpPr>
            <p:cNvPr id="7482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7482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482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74830" name="Group 232"/>
            <p:cNvGrpSpPr>
              <a:grpSpLocks/>
            </p:cNvGrpSpPr>
            <p:nvPr/>
          </p:nvGrpSpPr>
          <p:grpSpPr bwMode="auto">
            <a:xfrm>
              <a:off x="4699" y="1145"/>
              <a:ext cx="138" cy="29"/>
              <a:chOff x="2468" y="1332"/>
              <a:chExt cx="310" cy="60"/>
            </a:xfrm>
          </p:grpSpPr>
          <p:sp>
            <p:nvSpPr>
              <p:cNvPr id="74833" name="Freeform 2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74834" name="Freeform 2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74831" name="Line 235"/>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74832" name="Line 236"/>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74754" name="Group 105"/>
          <p:cNvGrpSpPr>
            <a:grpSpLocks/>
          </p:cNvGrpSpPr>
          <p:nvPr/>
        </p:nvGrpSpPr>
        <p:grpSpPr bwMode="auto">
          <a:xfrm>
            <a:off x="6764338" y="2314575"/>
            <a:ext cx="779462" cy="679450"/>
            <a:chOff x="-44" y="1473"/>
            <a:chExt cx="981" cy="1105"/>
          </a:xfrm>
        </p:grpSpPr>
        <p:pic>
          <p:nvPicPr>
            <p:cNvPr id="74825" name="Picture 106"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74826" name="Freeform 107"/>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74755"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74756" name="Rectangle 2"/>
          <p:cNvSpPr>
            <a:spLocks noGrp="1" noChangeArrowheads="1"/>
          </p:cNvSpPr>
          <p:nvPr>
            <p:ph type="title" idx="4294967295"/>
          </p:nvPr>
        </p:nvSpPr>
        <p:spPr>
          <a:xfrm>
            <a:off x="252413" y="130175"/>
            <a:ext cx="8447087" cy="1143000"/>
          </a:xfrm>
        </p:spPr>
        <p:txBody>
          <a:bodyPr/>
          <a:lstStyle/>
          <a:p>
            <a:pPr eaLnBrk="1" hangingPunct="1"/>
            <a:r>
              <a:rPr lang="en-US" sz="3600" smtClean="0">
                <a:ea typeface="ＭＳ Ｐゴシック" pitchFamily="34" charset="-128"/>
              </a:rPr>
              <a:t>Packet Switching: queueing delay, loss</a:t>
            </a:r>
            <a:endParaRPr lang="en-US" sz="4000" smtClean="0">
              <a:ea typeface="ＭＳ Ｐゴシック" pitchFamily="34" charset="-128"/>
            </a:endParaRPr>
          </a:p>
        </p:txBody>
      </p:sp>
      <p:sp>
        <p:nvSpPr>
          <p:cNvPr id="74757" name="Line 230"/>
          <p:cNvSpPr>
            <a:spLocks noChangeShapeType="1"/>
          </p:cNvSpPr>
          <p:nvPr/>
        </p:nvSpPr>
        <p:spPr bwMode="auto">
          <a:xfrm>
            <a:off x="3467100" y="2303463"/>
            <a:ext cx="0" cy="228600"/>
          </a:xfrm>
          <a:prstGeom prst="line">
            <a:avLst/>
          </a:prstGeom>
          <a:noFill/>
          <a:ln w="12700">
            <a:noFill/>
            <a:round/>
            <a:headEnd/>
            <a:tailEnd/>
          </a:ln>
        </p:spPr>
        <p:txBody>
          <a:bodyPr wrap="none" anchor="ctr"/>
          <a:lstStyle/>
          <a:p>
            <a:endParaRPr lang="en-US"/>
          </a:p>
        </p:txBody>
      </p:sp>
      <p:sp>
        <p:nvSpPr>
          <p:cNvPr id="74758" name="Line 276"/>
          <p:cNvSpPr>
            <a:spLocks noChangeShapeType="1"/>
          </p:cNvSpPr>
          <p:nvPr/>
        </p:nvSpPr>
        <p:spPr bwMode="auto">
          <a:xfrm>
            <a:off x="1590675" y="1971675"/>
            <a:ext cx="744538" cy="385763"/>
          </a:xfrm>
          <a:prstGeom prst="line">
            <a:avLst/>
          </a:prstGeom>
          <a:noFill/>
          <a:ln w="19050">
            <a:solidFill>
              <a:schemeClr val="tx1"/>
            </a:solidFill>
            <a:round/>
            <a:headEnd/>
            <a:tailEnd/>
          </a:ln>
        </p:spPr>
        <p:txBody>
          <a:bodyPr wrap="none" anchor="ctr"/>
          <a:lstStyle/>
          <a:p>
            <a:endParaRPr lang="en-US"/>
          </a:p>
        </p:txBody>
      </p:sp>
      <p:sp>
        <p:nvSpPr>
          <p:cNvPr id="74759" name="Line 277"/>
          <p:cNvSpPr>
            <a:spLocks noChangeShapeType="1"/>
          </p:cNvSpPr>
          <p:nvPr/>
        </p:nvSpPr>
        <p:spPr bwMode="auto">
          <a:xfrm flipV="1">
            <a:off x="1735138" y="2457450"/>
            <a:ext cx="577850" cy="504825"/>
          </a:xfrm>
          <a:prstGeom prst="line">
            <a:avLst/>
          </a:prstGeom>
          <a:noFill/>
          <a:ln w="19050">
            <a:solidFill>
              <a:schemeClr val="tx1"/>
            </a:solidFill>
            <a:round/>
            <a:headEnd/>
            <a:tailEnd/>
          </a:ln>
        </p:spPr>
        <p:txBody>
          <a:bodyPr wrap="none" anchor="ctr"/>
          <a:lstStyle/>
          <a:p>
            <a:endParaRPr lang="en-US"/>
          </a:p>
        </p:txBody>
      </p:sp>
      <p:sp>
        <p:nvSpPr>
          <p:cNvPr id="74760" name="Line 278"/>
          <p:cNvSpPr>
            <a:spLocks noChangeShapeType="1"/>
          </p:cNvSpPr>
          <p:nvPr/>
        </p:nvSpPr>
        <p:spPr bwMode="auto">
          <a:xfrm>
            <a:off x="3432175" y="2398713"/>
            <a:ext cx="2016125" cy="1587"/>
          </a:xfrm>
          <a:prstGeom prst="line">
            <a:avLst/>
          </a:prstGeom>
          <a:noFill/>
          <a:ln w="19050">
            <a:solidFill>
              <a:schemeClr val="tx1"/>
            </a:solidFill>
            <a:round/>
            <a:headEnd/>
            <a:tailEnd/>
          </a:ln>
        </p:spPr>
        <p:txBody>
          <a:bodyPr wrap="none" anchor="ctr"/>
          <a:lstStyle/>
          <a:p>
            <a:endParaRPr lang="en-US"/>
          </a:p>
        </p:txBody>
      </p:sp>
      <p:sp>
        <p:nvSpPr>
          <p:cNvPr id="74761" name="Line 279"/>
          <p:cNvSpPr>
            <a:spLocks noChangeShapeType="1"/>
          </p:cNvSpPr>
          <p:nvPr/>
        </p:nvSpPr>
        <p:spPr bwMode="auto">
          <a:xfrm flipH="1" flipV="1">
            <a:off x="6035675" y="2581275"/>
            <a:ext cx="9525" cy="363538"/>
          </a:xfrm>
          <a:prstGeom prst="line">
            <a:avLst/>
          </a:prstGeom>
          <a:noFill/>
          <a:ln w="19050">
            <a:solidFill>
              <a:schemeClr val="tx1"/>
            </a:solidFill>
            <a:round/>
            <a:headEnd/>
            <a:tailEnd/>
          </a:ln>
        </p:spPr>
        <p:txBody>
          <a:bodyPr wrap="none" anchor="ctr"/>
          <a:lstStyle/>
          <a:p>
            <a:endParaRPr lang="en-US"/>
          </a:p>
        </p:txBody>
      </p:sp>
      <p:sp>
        <p:nvSpPr>
          <p:cNvPr id="74762" name="Line 280"/>
          <p:cNvSpPr>
            <a:spLocks noChangeShapeType="1"/>
          </p:cNvSpPr>
          <p:nvPr/>
        </p:nvSpPr>
        <p:spPr bwMode="auto">
          <a:xfrm flipV="1">
            <a:off x="6508750" y="2030413"/>
            <a:ext cx="604838" cy="307975"/>
          </a:xfrm>
          <a:prstGeom prst="line">
            <a:avLst/>
          </a:prstGeom>
          <a:noFill/>
          <a:ln w="19050">
            <a:solidFill>
              <a:schemeClr val="tx1"/>
            </a:solidFill>
            <a:round/>
            <a:headEnd/>
            <a:tailEnd/>
          </a:ln>
        </p:spPr>
        <p:txBody>
          <a:bodyPr wrap="none" anchor="ctr"/>
          <a:lstStyle/>
          <a:p>
            <a:endParaRPr lang="en-US"/>
          </a:p>
        </p:txBody>
      </p:sp>
      <p:sp>
        <p:nvSpPr>
          <p:cNvPr id="74763" name="Rectangle 287"/>
          <p:cNvSpPr>
            <a:spLocks noChangeArrowheads="1"/>
          </p:cNvSpPr>
          <p:nvPr/>
        </p:nvSpPr>
        <p:spPr bwMode="auto">
          <a:xfrm>
            <a:off x="3630613" y="2185988"/>
            <a:ext cx="147637" cy="2000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4764" name="Rectangle 288"/>
          <p:cNvSpPr>
            <a:spLocks noChangeArrowheads="1"/>
          </p:cNvSpPr>
          <p:nvPr/>
        </p:nvSpPr>
        <p:spPr bwMode="auto">
          <a:xfrm>
            <a:off x="3792538" y="2185988"/>
            <a:ext cx="147637" cy="20002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4765" name="Rectangle 289"/>
          <p:cNvSpPr>
            <a:spLocks noChangeArrowheads="1"/>
          </p:cNvSpPr>
          <p:nvPr/>
        </p:nvSpPr>
        <p:spPr bwMode="auto">
          <a:xfrm>
            <a:off x="3954463" y="2185988"/>
            <a:ext cx="147637" cy="2000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4766" name="Rectangle 290"/>
          <p:cNvSpPr>
            <a:spLocks noChangeArrowheads="1"/>
          </p:cNvSpPr>
          <p:nvPr/>
        </p:nvSpPr>
        <p:spPr bwMode="auto">
          <a:xfrm>
            <a:off x="4116388" y="2185988"/>
            <a:ext cx="147637" cy="2000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4767" name="Rectangle 291"/>
          <p:cNvSpPr>
            <a:spLocks noChangeArrowheads="1"/>
          </p:cNvSpPr>
          <p:nvPr/>
        </p:nvSpPr>
        <p:spPr bwMode="auto">
          <a:xfrm>
            <a:off x="4278313" y="2185988"/>
            <a:ext cx="147637" cy="20002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4768" name="Rectangle 292"/>
          <p:cNvSpPr>
            <a:spLocks noChangeArrowheads="1"/>
          </p:cNvSpPr>
          <p:nvPr/>
        </p:nvSpPr>
        <p:spPr bwMode="auto">
          <a:xfrm>
            <a:off x="4649788" y="2185988"/>
            <a:ext cx="147637" cy="20002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4769" name="Rectangle 293"/>
          <p:cNvSpPr>
            <a:spLocks noChangeArrowheads="1"/>
          </p:cNvSpPr>
          <p:nvPr/>
        </p:nvSpPr>
        <p:spPr bwMode="auto">
          <a:xfrm>
            <a:off x="5087938" y="2181225"/>
            <a:ext cx="147637" cy="200025"/>
          </a:xfrm>
          <a:prstGeom prst="rect">
            <a:avLst/>
          </a:prstGeom>
          <a:solidFill>
            <a:schemeClr val="accent1"/>
          </a:solidFill>
          <a:ln w="9525">
            <a:solidFill>
              <a:schemeClr val="tx1"/>
            </a:solidFill>
            <a:miter lim="800000"/>
            <a:headEnd/>
            <a:tailEnd/>
          </a:ln>
        </p:spPr>
        <p:txBody>
          <a:bodyPr wrap="none" anchor="ctr"/>
          <a:lstStyle/>
          <a:p>
            <a:endParaRPr lang="en-US"/>
          </a:p>
        </p:txBody>
      </p:sp>
      <p:grpSp>
        <p:nvGrpSpPr>
          <p:cNvPr id="74770" name="Group 311"/>
          <p:cNvGrpSpPr>
            <a:grpSpLocks/>
          </p:cNvGrpSpPr>
          <p:nvPr/>
        </p:nvGrpSpPr>
        <p:grpSpPr bwMode="auto">
          <a:xfrm>
            <a:off x="2786063" y="2262188"/>
            <a:ext cx="633412" cy="200025"/>
            <a:chOff x="1800" y="1425"/>
            <a:chExt cx="399" cy="126"/>
          </a:xfrm>
        </p:grpSpPr>
        <p:sp>
          <p:nvSpPr>
            <p:cNvPr id="74821" name="Rectangle 294"/>
            <p:cNvSpPr>
              <a:spLocks noChangeArrowheads="1"/>
            </p:cNvSpPr>
            <p:nvPr/>
          </p:nvSpPr>
          <p:spPr bwMode="auto">
            <a:xfrm>
              <a:off x="1800" y="1425"/>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4822" name="Rectangle 295"/>
            <p:cNvSpPr>
              <a:spLocks noChangeArrowheads="1"/>
            </p:cNvSpPr>
            <p:nvPr/>
          </p:nvSpPr>
          <p:spPr bwMode="auto">
            <a:xfrm>
              <a:off x="1902" y="1425"/>
              <a:ext cx="93" cy="12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4823" name="Rectangle 296"/>
            <p:cNvSpPr>
              <a:spLocks noChangeArrowheads="1"/>
            </p:cNvSpPr>
            <p:nvPr/>
          </p:nvSpPr>
          <p:spPr bwMode="auto">
            <a:xfrm>
              <a:off x="2004" y="1425"/>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4824" name="Rectangle 297"/>
            <p:cNvSpPr>
              <a:spLocks noChangeArrowheads="1"/>
            </p:cNvSpPr>
            <p:nvPr/>
          </p:nvSpPr>
          <p:spPr bwMode="auto">
            <a:xfrm>
              <a:off x="2106" y="1425"/>
              <a:ext cx="93" cy="126"/>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74771" name="Rectangle 298"/>
          <p:cNvSpPr>
            <a:spLocks noChangeArrowheads="1"/>
          </p:cNvSpPr>
          <p:nvPr/>
        </p:nvSpPr>
        <p:spPr bwMode="auto">
          <a:xfrm>
            <a:off x="2128838" y="2162175"/>
            <a:ext cx="147637" cy="2000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4772" name="Rectangle 299"/>
          <p:cNvSpPr>
            <a:spLocks noChangeArrowheads="1"/>
          </p:cNvSpPr>
          <p:nvPr/>
        </p:nvSpPr>
        <p:spPr bwMode="auto">
          <a:xfrm>
            <a:off x="1909763" y="2733675"/>
            <a:ext cx="147637" cy="200025"/>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4773" name="Line 300"/>
          <p:cNvSpPr>
            <a:spLocks noChangeShapeType="1"/>
          </p:cNvSpPr>
          <p:nvPr/>
        </p:nvSpPr>
        <p:spPr bwMode="auto">
          <a:xfrm>
            <a:off x="2090738" y="2111375"/>
            <a:ext cx="246062" cy="0"/>
          </a:xfrm>
          <a:prstGeom prst="line">
            <a:avLst/>
          </a:prstGeom>
          <a:noFill/>
          <a:ln w="9525">
            <a:solidFill>
              <a:schemeClr val="tx1"/>
            </a:solidFill>
            <a:round/>
            <a:headEnd/>
            <a:tailEnd type="triangle" w="med" len="med"/>
          </a:ln>
        </p:spPr>
        <p:txBody>
          <a:bodyPr wrap="none" anchor="ctr"/>
          <a:lstStyle/>
          <a:p>
            <a:endParaRPr lang="en-US"/>
          </a:p>
        </p:txBody>
      </p:sp>
      <p:sp>
        <p:nvSpPr>
          <p:cNvPr id="74774" name="Line 301"/>
          <p:cNvSpPr>
            <a:spLocks noChangeShapeType="1"/>
          </p:cNvSpPr>
          <p:nvPr/>
        </p:nvSpPr>
        <p:spPr bwMode="auto">
          <a:xfrm flipV="1">
            <a:off x="2092325" y="2582863"/>
            <a:ext cx="174625" cy="180975"/>
          </a:xfrm>
          <a:prstGeom prst="line">
            <a:avLst/>
          </a:prstGeom>
          <a:noFill/>
          <a:ln w="9525">
            <a:solidFill>
              <a:schemeClr val="tx1"/>
            </a:solidFill>
            <a:round/>
            <a:headEnd/>
            <a:tailEnd type="triangle" w="med" len="med"/>
          </a:ln>
        </p:spPr>
        <p:txBody>
          <a:bodyPr wrap="none" anchor="ctr"/>
          <a:lstStyle/>
          <a:p>
            <a:endParaRPr lang="en-US"/>
          </a:p>
        </p:txBody>
      </p:sp>
      <p:sp>
        <p:nvSpPr>
          <p:cNvPr id="74775" name="Line 302"/>
          <p:cNvSpPr>
            <a:spLocks noChangeShapeType="1"/>
          </p:cNvSpPr>
          <p:nvPr/>
        </p:nvSpPr>
        <p:spPr bwMode="auto">
          <a:xfrm>
            <a:off x="4011613" y="2076450"/>
            <a:ext cx="1062037" cy="0"/>
          </a:xfrm>
          <a:prstGeom prst="line">
            <a:avLst/>
          </a:prstGeom>
          <a:noFill/>
          <a:ln w="9525">
            <a:solidFill>
              <a:schemeClr val="tx1"/>
            </a:solidFill>
            <a:round/>
            <a:headEnd/>
            <a:tailEnd type="triangle" w="med" len="med"/>
          </a:ln>
        </p:spPr>
        <p:txBody>
          <a:bodyPr wrap="none" anchor="ctr"/>
          <a:lstStyle/>
          <a:p>
            <a:endParaRPr lang="en-US"/>
          </a:p>
        </p:txBody>
      </p:sp>
      <p:sp>
        <p:nvSpPr>
          <p:cNvPr id="74776" name="Text Box 303"/>
          <p:cNvSpPr txBox="1">
            <a:spLocks noChangeArrowheads="1"/>
          </p:cNvSpPr>
          <p:nvPr/>
        </p:nvSpPr>
        <p:spPr bwMode="auto">
          <a:xfrm>
            <a:off x="749300" y="1633538"/>
            <a:ext cx="387350" cy="457200"/>
          </a:xfrm>
          <a:prstGeom prst="rect">
            <a:avLst/>
          </a:prstGeom>
          <a:noFill/>
          <a:ln w="9525">
            <a:noFill/>
            <a:miter lim="800000"/>
            <a:headEnd/>
            <a:tailEnd/>
          </a:ln>
        </p:spPr>
        <p:txBody>
          <a:bodyPr wrap="none">
            <a:spAutoFit/>
          </a:bodyPr>
          <a:lstStyle/>
          <a:p>
            <a:r>
              <a:rPr lang="en-US">
                <a:solidFill>
                  <a:srgbClr val="006600"/>
                </a:solidFill>
              </a:rPr>
              <a:t>A</a:t>
            </a:r>
          </a:p>
        </p:txBody>
      </p:sp>
      <p:sp>
        <p:nvSpPr>
          <p:cNvPr id="74777" name="Text Box 304"/>
          <p:cNvSpPr txBox="1">
            <a:spLocks noChangeArrowheads="1"/>
          </p:cNvSpPr>
          <p:nvPr/>
        </p:nvSpPr>
        <p:spPr bwMode="auto">
          <a:xfrm>
            <a:off x="889000" y="2608263"/>
            <a:ext cx="387350" cy="457200"/>
          </a:xfrm>
          <a:prstGeom prst="rect">
            <a:avLst/>
          </a:prstGeom>
          <a:noFill/>
          <a:ln w="9525">
            <a:noFill/>
            <a:miter lim="800000"/>
            <a:headEnd/>
            <a:tailEnd/>
          </a:ln>
        </p:spPr>
        <p:txBody>
          <a:bodyPr wrap="none">
            <a:spAutoFit/>
          </a:bodyPr>
          <a:lstStyle/>
          <a:p>
            <a:r>
              <a:rPr lang="en-US">
                <a:solidFill>
                  <a:srgbClr val="000099"/>
                </a:solidFill>
              </a:rPr>
              <a:t>B</a:t>
            </a:r>
          </a:p>
        </p:txBody>
      </p:sp>
      <p:sp>
        <p:nvSpPr>
          <p:cNvPr id="74778" name="Text Box 305"/>
          <p:cNvSpPr txBox="1">
            <a:spLocks noChangeArrowheads="1"/>
          </p:cNvSpPr>
          <p:nvPr/>
        </p:nvSpPr>
        <p:spPr bwMode="auto">
          <a:xfrm>
            <a:off x="6604000" y="1465263"/>
            <a:ext cx="404813" cy="457200"/>
          </a:xfrm>
          <a:prstGeom prst="rect">
            <a:avLst/>
          </a:prstGeom>
          <a:noFill/>
          <a:ln w="9525">
            <a:noFill/>
            <a:miter lim="800000"/>
            <a:headEnd/>
            <a:tailEnd/>
          </a:ln>
        </p:spPr>
        <p:txBody>
          <a:bodyPr wrap="none">
            <a:spAutoFit/>
          </a:bodyPr>
          <a:lstStyle/>
          <a:p>
            <a:r>
              <a:rPr lang="en-US"/>
              <a:t>C</a:t>
            </a:r>
            <a:endParaRPr lang="en-US">
              <a:solidFill>
                <a:schemeClr val="accent1"/>
              </a:solidFill>
            </a:endParaRPr>
          </a:p>
        </p:txBody>
      </p:sp>
      <p:sp>
        <p:nvSpPr>
          <p:cNvPr id="74779" name="Text Box 308"/>
          <p:cNvSpPr txBox="1">
            <a:spLocks noChangeArrowheads="1"/>
          </p:cNvSpPr>
          <p:nvPr/>
        </p:nvSpPr>
        <p:spPr bwMode="auto">
          <a:xfrm>
            <a:off x="1636713" y="1585913"/>
            <a:ext cx="1563687" cy="369887"/>
          </a:xfrm>
          <a:prstGeom prst="rect">
            <a:avLst/>
          </a:prstGeom>
          <a:noFill/>
          <a:ln w="9525">
            <a:noFill/>
            <a:miter lim="800000"/>
            <a:headEnd/>
            <a:tailEnd/>
          </a:ln>
        </p:spPr>
        <p:txBody>
          <a:bodyPr wrap="none">
            <a:spAutoFit/>
          </a:bodyPr>
          <a:lstStyle/>
          <a:p>
            <a:r>
              <a:rPr lang="en-US" sz="1800" i="1"/>
              <a:t>R</a:t>
            </a:r>
            <a:r>
              <a:rPr lang="en-US" sz="1800"/>
              <a:t> = 100 Mb/s</a:t>
            </a:r>
          </a:p>
        </p:txBody>
      </p:sp>
      <p:sp>
        <p:nvSpPr>
          <p:cNvPr id="74780" name="Text Box 309"/>
          <p:cNvSpPr txBox="1">
            <a:spLocks noChangeArrowheads="1"/>
          </p:cNvSpPr>
          <p:nvPr/>
        </p:nvSpPr>
        <p:spPr bwMode="auto">
          <a:xfrm>
            <a:off x="3625850" y="2438400"/>
            <a:ext cx="1641475" cy="401638"/>
          </a:xfrm>
          <a:prstGeom prst="rect">
            <a:avLst/>
          </a:prstGeom>
          <a:noFill/>
          <a:ln w="9525">
            <a:noFill/>
            <a:miter lim="800000"/>
            <a:headEnd/>
            <a:tailEnd/>
          </a:ln>
        </p:spPr>
        <p:txBody>
          <a:bodyPr wrap="none">
            <a:spAutoFit/>
          </a:bodyPr>
          <a:lstStyle/>
          <a:p>
            <a:r>
              <a:rPr lang="en-US" sz="2000" i="1"/>
              <a:t>R</a:t>
            </a:r>
            <a:r>
              <a:rPr lang="en-US" sz="2000"/>
              <a:t> = 1.5 Mb/s</a:t>
            </a:r>
            <a:endParaRPr lang="en-US">
              <a:solidFill>
                <a:schemeClr val="accent1"/>
              </a:solidFill>
            </a:endParaRPr>
          </a:p>
        </p:txBody>
      </p:sp>
      <p:sp>
        <p:nvSpPr>
          <p:cNvPr id="74781" name="Text Box 310"/>
          <p:cNvSpPr txBox="1">
            <a:spLocks noChangeArrowheads="1"/>
          </p:cNvSpPr>
          <p:nvPr/>
        </p:nvSpPr>
        <p:spPr bwMode="auto">
          <a:xfrm>
            <a:off x="6022975" y="2994025"/>
            <a:ext cx="184150" cy="457200"/>
          </a:xfrm>
          <a:prstGeom prst="rect">
            <a:avLst/>
          </a:prstGeom>
          <a:noFill/>
          <a:ln w="9525">
            <a:noFill/>
            <a:miter lim="800000"/>
            <a:headEnd/>
            <a:tailEnd/>
          </a:ln>
        </p:spPr>
        <p:txBody>
          <a:bodyPr wrap="none">
            <a:spAutoFit/>
          </a:bodyPr>
          <a:lstStyle/>
          <a:p>
            <a:endParaRPr lang="en-US">
              <a:solidFill>
                <a:schemeClr val="accent1"/>
              </a:solidFill>
            </a:endParaRPr>
          </a:p>
        </p:txBody>
      </p:sp>
      <p:sp>
        <p:nvSpPr>
          <p:cNvPr id="74782" name="Line 281"/>
          <p:cNvSpPr>
            <a:spLocks noChangeShapeType="1"/>
          </p:cNvSpPr>
          <p:nvPr/>
        </p:nvSpPr>
        <p:spPr bwMode="auto">
          <a:xfrm flipV="1">
            <a:off x="6662738" y="3146425"/>
            <a:ext cx="984250" cy="0"/>
          </a:xfrm>
          <a:prstGeom prst="line">
            <a:avLst/>
          </a:prstGeom>
          <a:noFill/>
          <a:ln w="19050">
            <a:solidFill>
              <a:schemeClr val="tx1"/>
            </a:solidFill>
            <a:round/>
            <a:headEnd/>
            <a:tailEnd/>
          </a:ln>
        </p:spPr>
        <p:txBody>
          <a:bodyPr wrap="none" anchor="ctr"/>
          <a:lstStyle/>
          <a:p>
            <a:endParaRPr lang="en-US"/>
          </a:p>
        </p:txBody>
      </p:sp>
      <p:sp>
        <p:nvSpPr>
          <p:cNvPr id="74783" name="Line 283"/>
          <p:cNvSpPr>
            <a:spLocks noChangeShapeType="1"/>
          </p:cNvSpPr>
          <p:nvPr/>
        </p:nvSpPr>
        <p:spPr bwMode="auto">
          <a:xfrm flipH="1">
            <a:off x="6638925" y="2849563"/>
            <a:ext cx="379413" cy="225425"/>
          </a:xfrm>
          <a:prstGeom prst="line">
            <a:avLst/>
          </a:prstGeom>
          <a:noFill/>
          <a:ln w="19050">
            <a:solidFill>
              <a:schemeClr val="tx1"/>
            </a:solidFill>
            <a:round/>
            <a:headEnd/>
            <a:tailEnd/>
          </a:ln>
        </p:spPr>
        <p:txBody>
          <a:bodyPr wrap="none" anchor="ctr"/>
          <a:lstStyle/>
          <a:p>
            <a:endParaRPr lang="en-US"/>
          </a:p>
        </p:txBody>
      </p:sp>
      <p:sp>
        <p:nvSpPr>
          <p:cNvPr id="74784" name="Text Box 306"/>
          <p:cNvSpPr txBox="1">
            <a:spLocks noChangeArrowheads="1"/>
          </p:cNvSpPr>
          <p:nvPr/>
        </p:nvSpPr>
        <p:spPr bwMode="auto">
          <a:xfrm>
            <a:off x="7556500" y="2224088"/>
            <a:ext cx="404813" cy="457200"/>
          </a:xfrm>
          <a:prstGeom prst="rect">
            <a:avLst/>
          </a:prstGeom>
          <a:noFill/>
          <a:ln w="9525">
            <a:noFill/>
            <a:miter lim="800000"/>
            <a:headEnd/>
            <a:tailEnd/>
          </a:ln>
        </p:spPr>
        <p:txBody>
          <a:bodyPr>
            <a:spAutoFit/>
          </a:bodyPr>
          <a:lstStyle/>
          <a:p>
            <a:r>
              <a:rPr lang="en-US"/>
              <a:t>D</a:t>
            </a:r>
            <a:endParaRPr lang="en-US">
              <a:solidFill>
                <a:schemeClr val="accent1"/>
              </a:solidFill>
            </a:endParaRPr>
          </a:p>
        </p:txBody>
      </p:sp>
      <p:sp>
        <p:nvSpPr>
          <p:cNvPr id="74785" name="Text Box 307"/>
          <p:cNvSpPr txBox="1">
            <a:spLocks noChangeArrowheads="1"/>
          </p:cNvSpPr>
          <p:nvPr/>
        </p:nvSpPr>
        <p:spPr bwMode="auto">
          <a:xfrm>
            <a:off x="8299450" y="2840038"/>
            <a:ext cx="387350" cy="457200"/>
          </a:xfrm>
          <a:prstGeom prst="rect">
            <a:avLst/>
          </a:prstGeom>
          <a:noFill/>
          <a:ln w="9525">
            <a:noFill/>
            <a:miter lim="800000"/>
            <a:headEnd/>
            <a:tailEnd/>
          </a:ln>
        </p:spPr>
        <p:txBody>
          <a:bodyPr wrap="none">
            <a:spAutoFit/>
          </a:bodyPr>
          <a:lstStyle/>
          <a:p>
            <a:r>
              <a:rPr lang="en-US"/>
              <a:t>E</a:t>
            </a:r>
            <a:endParaRPr lang="en-US">
              <a:solidFill>
                <a:schemeClr val="accent1"/>
              </a:solidFill>
            </a:endParaRPr>
          </a:p>
        </p:txBody>
      </p:sp>
      <p:sp>
        <p:nvSpPr>
          <p:cNvPr id="74786" name="Text Box 330"/>
          <p:cNvSpPr txBox="1">
            <a:spLocks noChangeArrowheads="1"/>
          </p:cNvSpPr>
          <p:nvPr/>
        </p:nvSpPr>
        <p:spPr bwMode="auto">
          <a:xfrm>
            <a:off x="2051050" y="2984500"/>
            <a:ext cx="2354263" cy="563563"/>
          </a:xfrm>
          <a:prstGeom prst="rect">
            <a:avLst/>
          </a:prstGeom>
          <a:noFill/>
          <a:ln w="9525">
            <a:noFill/>
            <a:miter lim="800000"/>
            <a:headEnd/>
            <a:tailEnd/>
          </a:ln>
        </p:spPr>
        <p:txBody>
          <a:bodyPr>
            <a:spAutoFit/>
          </a:bodyPr>
          <a:lstStyle/>
          <a:p>
            <a:pPr algn="ctr">
              <a:lnSpc>
                <a:spcPct val="85000"/>
              </a:lnSpc>
            </a:pPr>
            <a:r>
              <a:rPr lang="en-US" sz="1800"/>
              <a:t>queue of packets</a:t>
            </a:r>
          </a:p>
          <a:p>
            <a:pPr algn="ctr">
              <a:lnSpc>
                <a:spcPct val="85000"/>
              </a:lnSpc>
            </a:pPr>
            <a:r>
              <a:rPr lang="en-US" sz="1800"/>
              <a:t>waiting for output link</a:t>
            </a:r>
            <a:endParaRPr lang="en-US" sz="1800">
              <a:solidFill>
                <a:schemeClr val="accent1"/>
              </a:solidFill>
            </a:endParaRPr>
          </a:p>
        </p:txBody>
      </p:sp>
      <p:sp>
        <p:nvSpPr>
          <p:cNvPr id="74787" name="Line 332"/>
          <p:cNvSpPr>
            <a:spLocks noChangeShapeType="1"/>
          </p:cNvSpPr>
          <p:nvPr/>
        </p:nvSpPr>
        <p:spPr bwMode="auto">
          <a:xfrm flipV="1">
            <a:off x="2890838" y="2514600"/>
            <a:ext cx="166687" cy="523875"/>
          </a:xfrm>
          <a:prstGeom prst="line">
            <a:avLst/>
          </a:prstGeom>
          <a:noFill/>
          <a:ln w="9525">
            <a:solidFill>
              <a:schemeClr val="tx1"/>
            </a:solidFill>
            <a:round/>
            <a:headEnd/>
            <a:tailEnd/>
          </a:ln>
        </p:spPr>
        <p:txBody>
          <a:bodyPr wrap="none" anchor="ctr"/>
          <a:lstStyle/>
          <a:p>
            <a:endParaRPr lang="en-US"/>
          </a:p>
        </p:txBody>
      </p:sp>
      <p:grpSp>
        <p:nvGrpSpPr>
          <p:cNvPr id="74788" name="Group 96"/>
          <p:cNvGrpSpPr>
            <a:grpSpLocks/>
          </p:cNvGrpSpPr>
          <p:nvPr/>
        </p:nvGrpSpPr>
        <p:grpSpPr bwMode="auto">
          <a:xfrm>
            <a:off x="898525" y="1651000"/>
            <a:ext cx="779463" cy="679450"/>
            <a:chOff x="-44" y="1473"/>
            <a:chExt cx="981" cy="1105"/>
          </a:xfrm>
        </p:grpSpPr>
        <p:pic>
          <p:nvPicPr>
            <p:cNvPr id="74819" name="Picture 97"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74820" name="Freeform 98"/>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74789" name="Group 99"/>
          <p:cNvGrpSpPr>
            <a:grpSpLocks/>
          </p:cNvGrpSpPr>
          <p:nvPr/>
        </p:nvGrpSpPr>
        <p:grpSpPr bwMode="auto">
          <a:xfrm>
            <a:off x="1085850" y="2625725"/>
            <a:ext cx="779463" cy="679450"/>
            <a:chOff x="-44" y="1473"/>
            <a:chExt cx="981" cy="1105"/>
          </a:xfrm>
        </p:grpSpPr>
        <p:pic>
          <p:nvPicPr>
            <p:cNvPr id="74817" name="Picture 100"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74818" name="Freeform 101"/>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74790" name="Group 102"/>
          <p:cNvGrpSpPr>
            <a:grpSpLocks/>
          </p:cNvGrpSpPr>
          <p:nvPr/>
        </p:nvGrpSpPr>
        <p:grpSpPr bwMode="auto">
          <a:xfrm>
            <a:off x="7481888" y="2686050"/>
            <a:ext cx="779462" cy="679450"/>
            <a:chOff x="-44" y="1473"/>
            <a:chExt cx="981" cy="1105"/>
          </a:xfrm>
        </p:grpSpPr>
        <p:pic>
          <p:nvPicPr>
            <p:cNvPr id="74815" name="Picture 103"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74816" name="Freeform 104"/>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74791" name="Group 108"/>
          <p:cNvGrpSpPr>
            <a:grpSpLocks/>
          </p:cNvGrpSpPr>
          <p:nvPr/>
        </p:nvGrpSpPr>
        <p:grpSpPr bwMode="auto">
          <a:xfrm>
            <a:off x="6846888" y="1493838"/>
            <a:ext cx="779462" cy="679450"/>
            <a:chOff x="-44" y="1473"/>
            <a:chExt cx="981" cy="1105"/>
          </a:xfrm>
        </p:grpSpPr>
        <p:pic>
          <p:nvPicPr>
            <p:cNvPr id="74813" name="Picture 109"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74814" name="Freeform 110"/>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74792" name="Slide Number Placeholder 3"/>
          <p:cNvSpPr>
            <a:spLocks noGrp="1"/>
          </p:cNvSpPr>
          <p:nvPr>
            <p:ph type="sldNum" sz="quarter" idx="12"/>
          </p:nvPr>
        </p:nvSpPr>
        <p:spPr>
          <a:noFill/>
        </p:spPr>
        <p:txBody>
          <a:bodyPr/>
          <a:lstStyle/>
          <a:p>
            <a:r>
              <a:rPr lang="en-US"/>
              <a:t>1-</a:t>
            </a:r>
            <a:fld id="{B8A94B2C-BAD3-4F9F-A425-7681745D5ECF}" type="slidenum">
              <a:rPr lang="en-US"/>
              <a:pPr/>
              <a:t>31</a:t>
            </a:fld>
            <a:endParaRPr lang="en-US"/>
          </a:p>
        </p:txBody>
      </p:sp>
      <p:grpSp>
        <p:nvGrpSpPr>
          <p:cNvPr id="74793" name="Group 228"/>
          <p:cNvGrpSpPr>
            <a:grpSpLocks/>
          </p:cNvGrpSpPr>
          <p:nvPr/>
        </p:nvGrpSpPr>
        <p:grpSpPr bwMode="auto">
          <a:xfrm>
            <a:off x="5391150" y="2160588"/>
            <a:ext cx="1128713" cy="439737"/>
            <a:chOff x="4650" y="1129"/>
            <a:chExt cx="246" cy="95"/>
          </a:xfrm>
        </p:grpSpPr>
        <p:sp>
          <p:nvSpPr>
            <p:cNvPr id="7480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7480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480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74808" name="Group 232"/>
            <p:cNvGrpSpPr>
              <a:grpSpLocks/>
            </p:cNvGrpSpPr>
            <p:nvPr/>
          </p:nvGrpSpPr>
          <p:grpSpPr bwMode="auto">
            <a:xfrm>
              <a:off x="4699" y="1145"/>
              <a:ext cx="138" cy="29"/>
              <a:chOff x="2468" y="1332"/>
              <a:chExt cx="310" cy="60"/>
            </a:xfrm>
          </p:grpSpPr>
          <p:sp>
            <p:nvSpPr>
              <p:cNvPr id="74811" name="Freeform 2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74812" name="Freeform 2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74809" name="Line 235"/>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74810" name="Line 236"/>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sp>
        <p:nvSpPr>
          <p:cNvPr id="74794" name="Rectangle 6"/>
          <p:cNvSpPr>
            <a:spLocks noChangeArrowheads="1"/>
          </p:cNvSpPr>
          <p:nvPr/>
        </p:nvSpPr>
        <p:spPr bwMode="auto">
          <a:xfrm>
            <a:off x="606425" y="3930650"/>
            <a:ext cx="8131175" cy="2030413"/>
          </a:xfrm>
          <a:prstGeom prst="rect">
            <a:avLst/>
          </a:prstGeom>
          <a:noFill/>
          <a:ln w="9525">
            <a:noFill/>
            <a:miter lim="800000"/>
            <a:headEnd/>
            <a:tailEnd/>
          </a:ln>
        </p:spPr>
        <p:txBody>
          <a:bodyPr/>
          <a:lstStyle/>
          <a:p>
            <a:pPr marL="342900" indent="-342900">
              <a:lnSpc>
                <a:spcPct val="85000"/>
              </a:lnSpc>
              <a:spcBef>
                <a:spcPct val="20000"/>
              </a:spcBef>
              <a:buClr>
                <a:schemeClr val="accent2"/>
              </a:buClr>
              <a:buSzPct val="85000"/>
              <a:buFont typeface="Wingdings" pitchFamily="2" charset="2"/>
              <a:buNone/>
            </a:pPr>
            <a:r>
              <a:rPr lang="en-US" sz="2800">
                <a:solidFill>
                  <a:srgbClr val="C00000"/>
                </a:solidFill>
                <a:latin typeface="Gill Sans MT" pitchFamily="34" charset="0"/>
              </a:rPr>
              <a:t>queuing and loss: </a:t>
            </a:r>
          </a:p>
          <a:p>
            <a:pPr marL="342900" indent="-342900">
              <a:lnSpc>
                <a:spcPct val="85000"/>
              </a:lnSpc>
              <a:spcBef>
                <a:spcPct val="20000"/>
              </a:spcBef>
              <a:buClr>
                <a:srgbClr val="000099"/>
              </a:buClr>
              <a:buSzPct val="75000"/>
              <a:buFont typeface="Wingdings" pitchFamily="2" charset="2"/>
              <a:buChar char="v"/>
            </a:pPr>
            <a:r>
              <a:rPr lang="en-US">
                <a:latin typeface="Gill Sans MT" pitchFamily="34" charset="0"/>
              </a:rPr>
              <a:t>If arrival rate (in bits) to link exceeds transmission rate of link for a period of time:</a:t>
            </a:r>
          </a:p>
          <a:p>
            <a:pPr marL="800100" lvl="1" indent="-342900">
              <a:lnSpc>
                <a:spcPct val="85000"/>
              </a:lnSpc>
              <a:spcBef>
                <a:spcPct val="20000"/>
              </a:spcBef>
              <a:buClr>
                <a:srgbClr val="000099"/>
              </a:buClr>
              <a:buSzPct val="100000"/>
              <a:buFont typeface="Wingdings" pitchFamily="2" charset="2"/>
              <a:buChar char="§"/>
            </a:pPr>
            <a:r>
              <a:rPr lang="en-US">
                <a:latin typeface="Gill Sans MT" pitchFamily="34" charset="0"/>
              </a:rPr>
              <a:t>packets will queue, wait to be transmitted on link </a:t>
            </a:r>
          </a:p>
          <a:p>
            <a:pPr marL="800100" lvl="1" indent="-342900">
              <a:lnSpc>
                <a:spcPct val="85000"/>
              </a:lnSpc>
              <a:spcBef>
                <a:spcPct val="20000"/>
              </a:spcBef>
              <a:buClr>
                <a:srgbClr val="000099"/>
              </a:buClr>
              <a:buFont typeface="Wingdings" pitchFamily="2" charset="2"/>
              <a:buChar char="§"/>
            </a:pPr>
            <a:r>
              <a:rPr lang="en-US">
                <a:latin typeface="Gill Sans MT" pitchFamily="34" charset="0"/>
              </a:rPr>
              <a:t>packets can be dropped (lost) if memory (buffer) fills up</a:t>
            </a:r>
          </a:p>
        </p:txBody>
      </p:sp>
      <p:pic>
        <p:nvPicPr>
          <p:cNvPr id="74795" name="Picture 16" descr="underline_base"/>
          <p:cNvPicPr>
            <a:picLocks noChangeArrowheads="1"/>
          </p:cNvPicPr>
          <p:nvPr/>
        </p:nvPicPr>
        <p:blipFill>
          <a:blip r:embed="rId4" cstate="print"/>
          <a:srcRect/>
          <a:stretch>
            <a:fillRect/>
          </a:stretch>
        </p:blipFill>
        <p:spPr bwMode="auto">
          <a:xfrm>
            <a:off x="285750" y="915988"/>
            <a:ext cx="7313613" cy="173037"/>
          </a:xfrm>
          <a:prstGeom prst="rect">
            <a:avLst/>
          </a:prstGeom>
          <a:noFill/>
          <a:ln w="9525">
            <a:noFill/>
            <a:miter lim="800000"/>
            <a:headEnd/>
            <a:tailEnd/>
          </a:ln>
        </p:spPr>
      </p:pic>
      <p:grpSp>
        <p:nvGrpSpPr>
          <p:cNvPr id="74796" name="Group 228"/>
          <p:cNvGrpSpPr>
            <a:grpSpLocks/>
          </p:cNvGrpSpPr>
          <p:nvPr/>
        </p:nvGrpSpPr>
        <p:grpSpPr bwMode="auto">
          <a:xfrm>
            <a:off x="5530850" y="2930525"/>
            <a:ext cx="1128713" cy="439738"/>
            <a:chOff x="4650" y="1129"/>
            <a:chExt cx="246" cy="95"/>
          </a:xfrm>
        </p:grpSpPr>
        <p:sp>
          <p:nvSpPr>
            <p:cNvPr id="7479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7479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479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74800" name="Group 232"/>
            <p:cNvGrpSpPr>
              <a:grpSpLocks/>
            </p:cNvGrpSpPr>
            <p:nvPr/>
          </p:nvGrpSpPr>
          <p:grpSpPr bwMode="auto">
            <a:xfrm>
              <a:off x="4699" y="1145"/>
              <a:ext cx="138" cy="29"/>
              <a:chOff x="2468" y="1332"/>
              <a:chExt cx="310" cy="60"/>
            </a:xfrm>
          </p:grpSpPr>
          <p:sp>
            <p:nvSpPr>
              <p:cNvPr id="74803" name="Freeform 2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74804" name="Freeform 2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74801" name="Line 235"/>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74802" name="Line 236"/>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4"/>
          <p:cNvSpPr>
            <a:spLocks noGrp="1"/>
          </p:cNvSpPr>
          <p:nvPr>
            <p:ph type="ftr" sz="quarter" idx="11"/>
          </p:nvPr>
        </p:nvSpPr>
        <p:spPr>
          <a:noFill/>
        </p:spPr>
        <p:txBody>
          <a:bodyPr/>
          <a:lstStyle/>
          <a:p>
            <a:r>
              <a:rPr lang="en-US" smtClean="0">
                <a:ea typeface="ＭＳ Ｐゴシック" pitchFamily="34" charset="-128"/>
              </a:rPr>
              <a:t>Network Layer</a:t>
            </a:r>
          </a:p>
        </p:txBody>
      </p:sp>
      <p:sp>
        <p:nvSpPr>
          <p:cNvPr id="76802" name="Slide Number Placeholder 5"/>
          <p:cNvSpPr>
            <a:spLocks noGrp="1"/>
          </p:cNvSpPr>
          <p:nvPr>
            <p:ph type="sldNum" sz="quarter" idx="12"/>
          </p:nvPr>
        </p:nvSpPr>
        <p:spPr>
          <a:noFill/>
        </p:spPr>
        <p:txBody>
          <a:bodyPr/>
          <a:lstStyle/>
          <a:p>
            <a:r>
              <a:rPr lang="en-US"/>
              <a:t>4-</a:t>
            </a:r>
            <a:fld id="{CA8B4FA9-D8E2-4F37-AC70-BC717202B916}" type="slidenum">
              <a:rPr lang="en-US"/>
              <a:pPr/>
              <a:t>32</a:t>
            </a:fld>
            <a:endParaRPr lang="en-US"/>
          </a:p>
        </p:txBody>
      </p:sp>
      <p:pic>
        <p:nvPicPr>
          <p:cNvPr id="76803" name="Picture 6" descr="underline_base"/>
          <p:cNvPicPr>
            <a:picLocks noChangeArrowheads="1"/>
          </p:cNvPicPr>
          <p:nvPr/>
        </p:nvPicPr>
        <p:blipFill>
          <a:blip r:embed="rId2" cstate="print"/>
          <a:srcRect/>
          <a:stretch>
            <a:fillRect/>
          </a:stretch>
        </p:blipFill>
        <p:spPr bwMode="auto">
          <a:xfrm>
            <a:off x="631825" y="1035050"/>
            <a:ext cx="7769225" cy="173038"/>
          </a:xfrm>
          <a:prstGeom prst="rect">
            <a:avLst/>
          </a:prstGeom>
          <a:noFill/>
          <a:ln w="9525">
            <a:noFill/>
            <a:miter lim="800000"/>
            <a:headEnd/>
            <a:tailEnd/>
          </a:ln>
        </p:spPr>
      </p:pic>
      <p:sp>
        <p:nvSpPr>
          <p:cNvPr id="32773" name="Rectangle 2"/>
          <p:cNvSpPr>
            <a:spLocks noGrp="1" noChangeArrowheads="1"/>
          </p:cNvSpPr>
          <p:nvPr>
            <p:ph type="title"/>
          </p:nvPr>
        </p:nvSpPr>
        <p:spPr/>
        <p:txBody>
          <a:bodyPr/>
          <a:lstStyle/>
          <a:p>
            <a:pPr>
              <a:defRPr/>
            </a:pPr>
            <a:r>
              <a:rPr lang="en-US" dirty="0">
                <a:cs typeface="+mj-cs"/>
              </a:rPr>
              <a:t>Two key </a:t>
            </a:r>
            <a:r>
              <a:rPr lang="en-US" dirty="0" smtClean="0">
                <a:cs typeface="+mj-cs"/>
              </a:rPr>
              <a:t>network-core </a:t>
            </a:r>
            <a:r>
              <a:rPr lang="en-US" dirty="0">
                <a:cs typeface="+mj-cs"/>
              </a:rPr>
              <a:t>functions</a:t>
            </a:r>
          </a:p>
        </p:txBody>
      </p:sp>
      <p:sp>
        <p:nvSpPr>
          <p:cNvPr id="76805" name="Rectangle 3"/>
          <p:cNvSpPr>
            <a:spLocks noGrp="1" noChangeArrowheads="1"/>
          </p:cNvSpPr>
          <p:nvPr>
            <p:ph type="body" idx="1"/>
          </p:nvPr>
        </p:nvSpPr>
        <p:spPr>
          <a:xfrm>
            <a:off x="4603750" y="1404938"/>
            <a:ext cx="4192588" cy="4648200"/>
          </a:xfrm>
        </p:spPr>
        <p:txBody>
          <a:bodyPr/>
          <a:lstStyle/>
          <a:p>
            <a:pPr marL="0" indent="0">
              <a:buFont typeface="Wingdings" pitchFamily="2" charset="2"/>
              <a:buNone/>
            </a:pPr>
            <a:r>
              <a:rPr lang="en-US" i="1" smtClean="0">
                <a:solidFill>
                  <a:srgbClr val="C00000"/>
                </a:solidFill>
                <a:ea typeface="ＭＳ Ｐゴシック" pitchFamily="34" charset="-128"/>
              </a:rPr>
              <a:t>forwarding</a:t>
            </a:r>
            <a:r>
              <a:rPr lang="en-US" sz="2400" i="1" smtClean="0">
                <a:solidFill>
                  <a:srgbClr val="C00000"/>
                </a:solidFill>
                <a:ea typeface="ＭＳ Ｐゴシック" pitchFamily="34" charset="-128"/>
              </a:rPr>
              <a:t>:</a:t>
            </a:r>
            <a:r>
              <a:rPr lang="en-US" sz="2400" smtClean="0">
                <a:solidFill>
                  <a:srgbClr val="C00000"/>
                </a:solidFill>
                <a:ea typeface="ＭＳ Ｐゴシック" pitchFamily="34" charset="-128"/>
              </a:rPr>
              <a:t> </a:t>
            </a:r>
            <a:r>
              <a:rPr lang="en-US" sz="2400" smtClean="0">
                <a:ea typeface="ＭＳ Ｐゴシック" pitchFamily="34" charset="-128"/>
              </a:rPr>
              <a:t>move packets from router</a:t>
            </a:r>
            <a:r>
              <a:rPr lang="ja-JP" altLang="en-US" sz="2400" smtClean="0">
                <a:ea typeface="ＭＳ Ｐゴシック" pitchFamily="34" charset="-128"/>
              </a:rPr>
              <a:t>’</a:t>
            </a:r>
            <a:r>
              <a:rPr lang="en-US" altLang="ja-JP" sz="2400" smtClean="0">
                <a:ea typeface="ＭＳ Ｐゴシック" pitchFamily="34" charset="-128"/>
              </a:rPr>
              <a:t>s input to appropriate router output</a:t>
            </a:r>
          </a:p>
          <a:p>
            <a:pPr marL="0" indent="0">
              <a:buFont typeface="Wingdings" pitchFamily="2" charset="2"/>
              <a:buNone/>
            </a:pPr>
            <a:endParaRPr lang="en-US" smtClean="0">
              <a:ea typeface="ＭＳ Ｐゴシック" pitchFamily="34" charset="-128"/>
            </a:endParaRPr>
          </a:p>
        </p:txBody>
      </p:sp>
      <p:sp>
        <p:nvSpPr>
          <p:cNvPr id="76806" name="Rectangle 3"/>
          <p:cNvSpPr txBox="1">
            <a:spLocks noChangeArrowheads="1"/>
          </p:cNvSpPr>
          <p:nvPr/>
        </p:nvSpPr>
        <p:spPr bwMode="auto">
          <a:xfrm>
            <a:off x="384175" y="1385888"/>
            <a:ext cx="4192588" cy="1693862"/>
          </a:xfrm>
          <a:prstGeom prst="rect">
            <a:avLst/>
          </a:prstGeom>
          <a:noFill/>
          <a:ln w="9525">
            <a:noFill/>
            <a:miter lim="800000"/>
            <a:headEnd/>
            <a:tailEnd/>
          </a:ln>
        </p:spPr>
        <p:txBody>
          <a:bodyPr/>
          <a:lstStyle/>
          <a:p>
            <a:pPr>
              <a:lnSpc>
                <a:spcPct val="85000"/>
              </a:lnSpc>
              <a:spcBef>
                <a:spcPct val="70000"/>
              </a:spcBef>
              <a:buClr>
                <a:srgbClr val="000099"/>
              </a:buClr>
              <a:buSzPct val="65000"/>
              <a:buFont typeface="Wingdings" pitchFamily="2" charset="2"/>
              <a:buNone/>
            </a:pPr>
            <a:r>
              <a:rPr lang="en-US" sz="2800" i="1">
                <a:solidFill>
                  <a:srgbClr val="C00000"/>
                </a:solidFill>
                <a:latin typeface="Gill Sans MT" pitchFamily="34" charset="0"/>
              </a:rPr>
              <a:t>routing:</a:t>
            </a:r>
            <a:r>
              <a:rPr lang="en-US" sz="2800">
                <a:solidFill>
                  <a:srgbClr val="C00000"/>
                </a:solidFill>
                <a:latin typeface="Gill Sans MT" pitchFamily="34" charset="0"/>
              </a:rPr>
              <a:t> </a:t>
            </a:r>
            <a:r>
              <a:rPr lang="en-US">
                <a:latin typeface="Gill Sans MT" pitchFamily="34" charset="0"/>
              </a:rPr>
              <a:t>determines source-destination route taken by packets</a:t>
            </a:r>
          </a:p>
          <a:p>
            <a:pPr marL="742950" lvl="1" indent="-285750">
              <a:lnSpc>
                <a:spcPct val="85000"/>
              </a:lnSpc>
              <a:buClr>
                <a:srgbClr val="000099"/>
              </a:buClr>
              <a:buFont typeface="Wingdings" pitchFamily="2" charset="2"/>
              <a:buChar char="§"/>
            </a:pPr>
            <a:r>
              <a:rPr lang="en-US" i="1">
                <a:latin typeface="Gill Sans MT" pitchFamily="34" charset="0"/>
              </a:rPr>
              <a:t>routing algorithms</a:t>
            </a:r>
            <a:endParaRPr lang="en-US">
              <a:latin typeface="Gill Sans MT" pitchFamily="34" charset="0"/>
            </a:endParaRPr>
          </a:p>
          <a:p>
            <a:pPr>
              <a:lnSpc>
                <a:spcPct val="85000"/>
              </a:lnSpc>
              <a:spcBef>
                <a:spcPct val="20000"/>
              </a:spcBef>
              <a:buClr>
                <a:srgbClr val="000099"/>
              </a:buClr>
              <a:buSzPct val="65000"/>
              <a:buFont typeface="Wingdings" pitchFamily="2" charset="2"/>
              <a:buNone/>
            </a:pPr>
            <a:endParaRPr lang="en-US" sz="2800">
              <a:latin typeface="Gill Sans MT" pitchFamily="34" charset="0"/>
            </a:endParaRPr>
          </a:p>
        </p:txBody>
      </p:sp>
      <p:sp>
        <p:nvSpPr>
          <p:cNvPr id="11" name="Freeform 3"/>
          <p:cNvSpPr>
            <a:spLocks/>
          </p:cNvSpPr>
          <p:nvPr/>
        </p:nvSpPr>
        <p:spPr bwMode="auto">
          <a:xfrm rot="16200000">
            <a:off x="3289300" y="3600451"/>
            <a:ext cx="2198687" cy="1497012"/>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connsiteX0" fmla="*/ 0 w 10000"/>
              <a:gd name="connsiteY0" fmla="*/ 0 h 9714"/>
              <a:gd name="connsiteX1" fmla="*/ 3718 w 10000"/>
              <a:gd name="connsiteY1" fmla="*/ 8779 h 9714"/>
              <a:gd name="connsiteX2" fmla="*/ 9148 w 10000"/>
              <a:gd name="connsiteY2" fmla="*/ 9657 h 9714"/>
              <a:gd name="connsiteX3" fmla="*/ 10000 w 10000"/>
              <a:gd name="connsiteY3" fmla="*/ 61 h 9714"/>
              <a:gd name="connsiteX4" fmla="*/ 0 w 10000"/>
              <a:gd name="connsiteY4" fmla="*/ 0 h 9714"/>
              <a:gd name="connsiteX0" fmla="*/ 0 w 10000"/>
              <a:gd name="connsiteY0" fmla="*/ 0 h 9095"/>
              <a:gd name="connsiteX1" fmla="*/ 3718 w 10000"/>
              <a:gd name="connsiteY1" fmla="*/ 9037 h 9095"/>
              <a:gd name="connsiteX2" fmla="*/ 5712 w 10000"/>
              <a:gd name="connsiteY2" fmla="*/ 8929 h 9095"/>
              <a:gd name="connsiteX3" fmla="*/ 10000 w 10000"/>
              <a:gd name="connsiteY3" fmla="*/ 63 h 9095"/>
              <a:gd name="connsiteX4" fmla="*/ 0 w 10000"/>
              <a:gd name="connsiteY4" fmla="*/ 0 h 9095"/>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8989"/>
              <a:gd name="connsiteY0" fmla="*/ 0 h 11618"/>
              <a:gd name="connsiteX1" fmla="*/ 2707 w 8989"/>
              <a:gd name="connsiteY1" fmla="*/ 11554 h 11618"/>
              <a:gd name="connsiteX2" fmla="*/ 4701 w 8989"/>
              <a:gd name="connsiteY2" fmla="*/ 11435 h 11618"/>
              <a:gd name="connsiteX3" fmla="*/ 8989 w 8989"/>
              <a:gd name="connsiteY3" fmla="*/ 1687 h 11618"/>
              <a:gd name="connsiteX4" fmla="*/ 0 w 8989"/>
              <a:gd name="connsiteY4" fmla="*/ 0 h 11618"/>
              <a:gd name="connsiteX0" fmla="*/ 0 w 9888"/>
              <a:gd name="connsiteY0" fmla="*/ 115 h 10115"/>
              <a:gd name="connsiteX1" fmla="*/ 3011 w 9888"/>
              <a:gd name="connsiteY1" fmla="*/ 10060 h 10115"/>
              <a:gd name="connsiteX2" fmla="*/ 5230 w 9888"/>
              <a:gd name="connsiteY2" fmla="*/ 9957 h 10115"/>
              <a:gd name="connsiteX3" fmla="*/ 9888 w 9888"/>
              <a:gd name="connsiteY3" fmla="*/ 0 h 10115"/>
              <a:gd name="connsiteX4" fmla="*/ 0 w 9888"/>
              <a:gd name="connsiteY4" fmla="*/ 115 h 10115"/>
              <a:gd name="connsiteX0" fmla="*/ 0 w 9829"/>
              <a:gd name="connsiteY0" fmla="*/ 0 h 10833"/>
              <a:gd name="connsiteX1" fmla="*/ 2874 w 9829"/>
              <a:gd name="connsiteY1" fmla="*/ 10779 h 10833"/>
              <a:gd name="connsiteX2" fmla="*/ 5118 w 9829"/>
              <a:gd name="connsiteY2" fmla="*/ 10677 h 10833"/>
              <a:gd name="connsiteX3" fmla="*/ 9829 w 9829"/>
              <a:gd name="connsiteY3" fmla="*/ 833 h 10833"/>
              <a:gd name="connsiteX4" fmla="*/ 0 w 9829"/>
              <a:gd name="connsiteY4" fmla="*/ 0 h 10833"/>
              <a:gd name="connsiteX0" fmla="*/ 0 w 10289"/>
              <a:gd name="connsiteY0" fmla="*/ 0 h 10000"/>
              <a:gd name="connsiteX1" fmla="*/ 2924 w 10289"/>
              <a:gd name="connsiteY1" fmla="*/ 9950 h 10000"/>
              <a:gd name="connsiteX2" fmla="*/ 5207 w 10289"/>
              <a:gd name="connsiteY2" fmla="*/ 9856 h 10000"/>
              <a:gd name="connsiteX3" fmla="*/ 10289 w 10289"/>
              <a:gd name="connsiteY3" fmla="*/ 54 h 10000"/>
              <a:gd name="connsiteX4" fmla="*/ 0 w 10289"/>
              <a:gd name="connsiteY4" fmla="*/ 0 h 10000"/>
              <a:gd name="connsiteX0" fmla="*/ 0 w 10289"/>
              <a:gd name="connsiteY0" fmla="*/ 0 h 10953"/>
              <a:gd name="connsiteX1" fmla="*/ 2924 w 10289"/>
              <a:gd name="connsiteY1" fmla="*/ 9950 h 10953"/>
              <a:gd name="connsiteX2" fmla="*/ 3723 w 10289"/>
              <a:gd name="connsiteY2" fmla="*/ 10695 h 10953"/>
              <a:gd name="connsiteX3" fmla="*/ 5207 w 10289"/>
              <a:gd name="connsiteY3" fmla="*/ 9856 h 10953"/>
              <a:gd name="connsiteX4" fmla="*/ 10289 w 10289"/>
              <a:gd name="connsiteY4" fmla="*/ 54 h 10953"/>
              <a:gd name="connsiteX5" fmla="*/ 0 w 10289"/>
              <a:gd name="connsiteY5" fmla="*/ 0 h 10953"/>
              <a:gd name="connsiteX0" fmla="*/ 0 w 10289"/>
              <a:gd name="connsiteY0" fmla="*/ 0 h 11138"/>
              <a:gd name="connsiteX1" fmla="*/ 2924 w 10289"/>
              <a:gd name="connsiteY1" fmla="*/ 9950 h 11138"/>
              <a:gd name="connsiteX2" fmla="*/ 5207 w 10289"/>
              <a:gd name="connsiteY2" fmla="*/ 9856 h 11138"/>
              <a:gd name="connsiteX3" fmla="*/ 10289 w 10289"/>
              <a:gd name="connsiteY3" fmla="*/ 54 h 11138"/>
              <a:gd name="connsiteX4" fmla="*/ 0 w 10289"/>
              <a:gd name="connsiteY4" fmla="*/ 0 h 11138"/>
              <a:gd name="connsiteX0" fmla="*/ 0 w 10289"/>
              <a:gd name="connsiteY0" fmla="*/ 0 h 10669"/>
              <a:gd name="connsiteX1" fmla="*/ 2924 w 10289"/>
              <a:gd name="connsiteY1" fmla="*/ 9950 h 10669"/>
              <a:gd name="connsiteX2" fmla="*/ 5207 w 10289"/>
              <a:gd name="connsiteY2" fmla="*/ 9856 h 10669"/>
              <a:gd name="connsiteX3" fmla="*/ 10289 w 10289"/>
              <a:gd name="connsiteY3" fmla="*/ 54 h 10669"/>
              <a:gd name="connsiteX4" fmla="*/ 0 w 10289"/>
              <a:gd name="connsiteY4" fmla="*/ 0 h 10669"/>
              <a:gd name="connsiteX0" fmla="*/ 0 w 10289"/>
              <a:gd name="connsiteY0" fmla="*/ 0 h 10734"/>
              <a:gd name="connsiteX1" fmla="*/ 2924 w 10289"/>
              <a:gd name="connsiteY1" fmla="*/ 9950 h 10734"/>
              <a:gd name="connsiteX2" fmla="*/ 4455 w 10289"/>
              <a:gd name="connsiteY2" fmla="*/ 10094 h 10734"/>
              <a:gd name="connsiteX3" fmla="*/ 10289 w 10289"/>
              <a:gd name="connsiteY3" fmla="*/ 54 h 10734"/>
              <a:gd name="connsiteX4" fmla="*/ 0 w 10289"/>
              <a:gd name="connsiteY4" fmla="*/ 0 h 10734"/>
              <a:gd name="connsiteX0" fmla="*/ 0 w 10289"/>
              <a:gd name="connsiteY0" fmla="*/ 0 h 10107"/>
              <a:gd name="connsiteX1" fmla="*/ 2924 w 10289"/>
              <a:gd name="connsiteY1" fmla="*/ 9950 h 10107"/>
              <a:gd name="connsiteX2" fmla="*/ 4455 w 10289"/>
              <a:gd name="connsiteY2" fmla="*/ 10094 h 10107"/>
              <a:gd name="connsiteX3" fmla="*/ 10289 w 10289"/>
              <a:gd name="connsiteY3" fmla="*/ 54 h 10107"/>
              <a:gd name="connsiteX4" fmla="*/ 0 w 10289"/>
              <a:gd name="connsiteY4" fmla="*/ 0 h 10107"/>
              <a:gd name="connsiteX0" fmla="*/ 0 w 10289"/>
              <a:gd name="connsiteY0" fmla="*/ 0 h 10107"/>
              <a:gd name="connsiteX1" fmla="*/ 2924 w 10289"/>
              <a:gd name="connsiteY1" fmla="*/ 9950 h 10107"/>
              <a:gd name="connsiteX2" fmla="*/ 4455 w 10289"/>
              <a:gd name="connsiteY2" fmla="*/ 10094 h 10107"/>
              <a:gd name="connsiteX3" fmla="*/ 10289 w 10289"/>
              <a:gd name="connsiteY3" fmla="*/ 54 h 10107"/>
              <a:gd name="connsiteX4" fmla="*/ 0 w 10289"/>
              <a:gd name="connsiteY4" fmla="*/ 0 h 10107"/>
              <a:gd name="connsiteX0" fmla="*/ 0 w 10289"/>
              <a:gd name="connsiteY0" fmla="*/ 0 h 10107"/>
              <a:gd name="connsiteX1" fmla="*/ 2924 w 10289"/>
              <a:gd name="connsiteY1" fmla="*/ 9950 h 10107"/>
              <a:gd name="connsiteX2" fmla="*/ 4455 w 10289"/>
              <a:gd name="connsiteY2" fmla="*/ 10094 h 10107"/>
              <a:gd name="connsiteX3" fmla="*/ 10289 w 10289"/>
              <a:gd name="connsiteY3" fmla="*/ 54 h 10107"/>
              <a:gd name="connsiteX4" fmla="*/ 0 w 10289"/>
              <a:gd name="connsiteY4" fmla="*/ 0 h 10107"/>
              <a:gd name="connsiteX0" fmla="*/ 0 w 10289"/>
              <a:gd name="connsiteY0" fmla="*/ 0 h 9960"/>
              <a:gd name="connsiteX1" fmla="*/ 2924 w 10289"/>
              <a:gd name="connsiteY1" fmla="*/ 9950 h 9960"/>
              <a:gd name="connsiteX2" fmla="*/ 4166 w 10289"/>
              <a:gd name="connsiteY2" fmla="*/ 9776 h 9960"/>
              <a:gd name="connsiteX3" fmla="*/ 10289 w 10289"/>
              <a:gd name="connsiteY3" fmla="*/ 54 h 9960"/>
              <a:gd name="connsiteX4" fmla="*/ 0 w 10289"/>
              <a:gd name="connsiteY4" fmla="*/ 0 h 9960"/>
              <a:gd name="connsiteX0" fmla="*/ 0 w 10000"/>
              <a:gd name="connsiteY0" fmla="*/ 0 h 10000"/>
              <a:gd name="connsiteX1" fmla="*/ 2842 w 10000"/>
              <a:gd name="connsiteY1" fmla="*/ 9990 h 10000"/>
              <a:gd name="connsiteX2" fmla="*/ 4049 w 10000"/>
              <a:gd name="connsiteY2" fmla="*/ 9815 h 10000"/>
              <a:gd name="connsiteX3" fmla="*/ 10000 w 10000"/>
              <a:gd name="connsiteY3" fmla="*/ 54 h 10000"/>
              <a:gd name="connsiteX4" fmla="*/ 0 w 10000"/>
              <a:gd name="connsiteY4" fmla="*/ 0 h 10000"/>
              <a:gd name="connsiteX0" fmla="*/ 0 w 10000"/>
              <a:gd name="connsiteY0" fmla="*/ 0 h 10400"/>
              <a:gd name="connsiteX1" fmla="*/ 2740 w 10000"/>
              <a:gd name="connsiteY1" fmla="*/ 10397 h 10400"/>
              <a:gd name="connsiteX2" fmla="*/ 4049 w 10000"/>
              <a:gd name="connsiteY2" fmla="*/ 9815 h 10400"/>
              <a:gd name="connsiteX3" fmla="*/ 10000 w 10000"/>
              <a:gd name="connsiteY3" fmla="*/ 54 h 10400"/>
              <a:gd name="connsiteX4" fmla="*/ 0 w 10000"/>
              <a:gd name="connsiteY4" fmla="*/ 0 h 10400"/>
              <a:gd name="connsiteX0" fmla="*/ 0 w 10000"/>
              <a:gd name="connsiteY0" fmla="*/ 0 h 10419"/>
              <a:gd name="connsiteX1" fmla="*/ 2740 w 10000"/>
              <a:gd name="connsiteY1" fmla="*/ 10397 h 10419"/>
              <a:gd name="connsiteX2" fmla="*/ 3599 w 10000"/>
              <a:gd name="connsiteY2" fmla="*/ 10338 h 10419"/>
              <a:gd name="connsiteX3" fmla="*/ 10000 w 10000"/>
              <a:gd name="connsiteY3" fmla="*/ 54 h 10419"/>
              <a:gd name="connsiteX4" fmla="*/ 0 w 10000"/>
              <a:gd name="connsiteY4" fmla="*/ 0 h 10419"/>
              <a:gd name="connsiteX0" fmla="*/ 0 w 10000"/>
              <a:gd name="connsiteY0" fmla="*/ 0 h 10397"/>
              <a:gd name="connsiteX1" fmla="*/ 2740 w 10000"/>
              <a:gd name="connsiteY1" fmla="*/ 10397 h 10397"/>
              <a:gd name="connsiteX2" fmla="*/ 3599 w 10000"/>
              <a:gd name="connsiteY2" fmla="*/ 10338 h 10397"/>
              <a:gd name="connsiteX3" fmla="*/ 10000 w 10000"/>
              <a:gd name="connsiteY3" fmla="*/ 54 h 10397"/>
              <a:gd name="connsiteX4" fmla="*/ 0 w 10000"/>
              <a:gd name="connsiteY4" fmla="*/ 0 h 10397"/>
              <a:gd name="connsiteX0" fmla="*/ 0 w 10614"/>
              <a:gd name="connsiteY0" fmla="*/ 0 h 10397"/>
              <a:gd name="connsiteX1" fmla="*/ 2740 w 10614"/>
              <a:gd name="connsiteY1" fmla="*/ 10397 h 10397"/>
              <a:gd name="connsiteX2" fmla="*/ 3599 w 10614"/>
              <a:gd name="connsiteY2" fmla="*/ 10338 h 10397"/>
              <a:gd name="connsiteX3" fmla="*/ 10614 w 10614"/>
              <a:gd name="connsiteY3" fmla="*/ 112 h 10397"/>
              <a:gd name="connsiteX4" fmla="*/ 0 w 10614"/>
              <a:gd name="connsiteY4" fmla="*/ 0 h 10397"/>
              <a:gd name="connsiteX0" fmla="*/ 0 w 10614"/>
              <a:gd name="connsiteY0" fmla="*/ 0 h 10397"/>
              <a:gd name="connsiteX1" fmla="*/ 2740 w 10614"/>
              <a:gd name="connsiteY1" fmla="*/ 10397 h 10397"/>
              <a:gd name="connsiteX2" fmla="*/ 3599 w 10614"/>
              <a:gd name="connsiteY2" fmla="*/ 10338 h 10397"/>
              <a:gd name="connsiteX3" fmla="*/ 10614 w 10614"/>
              <a:gd name="connsiteY3" fmla="*/ 112 h 10397"/>
              <a:gd name="connsiteX4" fmla="*/ 0 w 10614"/>
              <a:gd name="connsiteY4" fmla="*/ 0 h 10397"/>
              <a:gd name="connsiteX0" fmla="*/ 0 w 10675"/>
              <a:gd name="connsiteY0" fmla="*/ 0 h 10310"/>
              <a:gd name="connsiteX1" fmla="*/ 2801 w 10675"/>
              <a:gd name="connsiteY1" fmla="*/ 10310 h 10310"/>
              <a:gd name="connsiteX2" fmla="*/ 3660 w 10675"/>
              <a:gd name="connsiteY2" fmla="*/ 10251 h 10310"/>
              <a:gd name="connsiteX3" fmla="*/ 10675 w 10675"/>
              <a:gd name="connsiteY3" fmla="*/ 25 h 10310"/>
              <a:gd name="connsiteX4" fmla="*/ 0 w 10675"/>
              <a:gd name="connsiteY4" fmla="*/ 0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75" h="10310">
                <a:moveTo>
                  <a:pt x="0" y="0"/>
                </a:moveTo>
                <a:cubicBezTo>
                  <a:pt x="3109" y="3835"/>
                  <a:pt x="2511" y="6378"/>
                  <a:pt x="2801" y="10310"/>
                </a:cubicBezTo>
                <a:cubicBezTo>
                  <a:pt x="3337" y="10277"/>
                  <a:pt x="2862" y="10312"/>
                  <a:pt x="3660" y="10251"/>
                </a:cubicBezTo>
                <a:cubicBezTo>
                  <a:pt x="5139" y="5189"/>
                  <a:pt x="6996" y="3438"/>
                  <a:pt x="10675" y="25"/>
                </a:cubicBezTo>
                <a:lnTo>
                  <a:pt x="0" y="0"/>
                </a:lnTo>
                <a:close/>
              </a:path>
            </a:pathLst>
          </a:custGeom>
          <a:gradFill rotWithShape="1">
            <a:gsLst>
              <a:gs pos="75000">
                <a:srgbClr val="7BE5CA"/>
              </a:gs>
              <a:gs pos="0">
                <a:schemeClr val="accent1"/>
              </a:gs>
              <a:gs pos="100000">
                <a:schemeClr val="bg1"/>
              </a:gs>
            </a:gsLst>
            <a:lin ang="5400000" scaled="1"/>
          </a:gradFill>
          <a:ln>
            <a:noFill/>
          </a:ln>
          <a:effectLst/>
        </p:spPr>
        <p:txBody>
          <a:bodyPr/>
          <a:lstStyle/>
          <a:p>
            <a:pPr>
              <a:defRPr/>
            </a:pPr>
            <a:endParaRPr lang="en-US" sz="1800">
              <a:solidFill>
                <a:srgbClr val="000000"/>
              </a:solidFill>
              <a:ea typeface="+mn-ea"/>
            </a:endParaRPr>
          </a:p>
        </p:txBody>
      </p:sp>
      <p:grpSp>
        <p:nvGrpSpPr>
          <p:cNvPr id="76808" name="Group 4"/>
          <p:cNvGrpSpPr>
            <a:grpSpLocks/>
          </p:cNvGrpSpPr>
          <p:nvPr/>
        </p:nvGrpSpPr>
        <p:grpSpPr bwMode="auto">
          <a:xfrm>
            <a:off x="1328738" y="3152775"/>
            <a:ext cx="2317750" cy="2333625"/>
            <a:chOff x="272609" y="3015788"/>
            <a:chExt cx="2317750" cy="2333625"/>
          </a:xfrm>
        </p:grpSpPr>
        <p:sp>
          <p:nvSpPr>
            <p:cNvPr id="76962" name="Rectangle 4"/>
            <p:cNvSpPr>
              <a:spLocks noChangeArrowheads="1"/>
            </p:cNvSpPr>
            <p:nvPr/>
          </p:nvSpPr>
          <p:spPr bwMode="auto">
            <a:xfrm>
              <a:off x="272609" y="3015788"/>
              <a:ext cx="2317750" cy="2333625"/>
            </a:xfrm>
            <a:prstGeom prst="rect">
              <a:avLst/>
            </a:prstGeom>
            <a:solidFill>
              <a:schemeClr val="accent1"/>
            </a:solidFill>
            <a:ln w="19050">
              <a:solidFill>
                <a:schemeClr val="tx1"/>
              </a:solidFill>
              <a:miter lim="800000"/>
              <a:headEnd/>
              <a:tailEnd/>
            </a:ln>
          </p:spPr>
          <p:txBody>
            <a:bodyPr wrap="none" anchor="ctr"/>
            <a:lstStyle/>
            <a:p>
              <a:endParaRPr lang="en-US" sz="1800">
                <a:solidFill>
                  <a:srgbClr val="000000"/>
                </a:solidFill>
              </a:endParaRPr>
            </a:p>
          </p:txBody>
        </p:sp>
        <p:sp>
          <p:nvSpPr>
            <p:cNvPr id="76963" name="Oval 5"/>
            <p:cNvSpPr>
              <a:spLocks noChangeArrowheads="1"/>
            </p:cNvSpPr>
            <p:nvPr/>
          </p:nvSpPr>
          <p:spPr bwMode="auto">
            <a:xfrm>
              <a:off x="398021" y="3068176"/>
              <a:ext cx="2095500" cy="604837"/>
            </a:xfrm>
            <a:prstGeom prst="ellipse">
              <a:avLst/>
            </a:prstGeom>
            <a:solidFill>
              <a:schemeClr val="bg1"/>
            </a:solidFill>
            <a:ln w="9525">
              <a:solidFill>
                <a:schemeClr val="tx1"/>
              </a:solidFill>
              <a:round/>
              <a:headEnd/>
              <a:tailEnd/>
            </a:ln>
          </p:spPr>
          <p:txBody>
            <a:bodyPr wrap="none" anchor="ctr"/>
            <a:lstStyle/>
            <a:p>
              <a:endParaRPr lang="en-US" sz="1800">
                <a:solidFill>
                  <a:srgbClr val="000000"/>
                </a:solidFill>
              </a:endParaRPr>
            </a:p>
          </p:txBody>
        </p:sp>
        <p:sp>
          <p:nvSpPr>
            <p:cNvPr id="76964" name="Text Box 108"/>
            <p:cNvSpPr txBox="1">
              <a:spLocks noChangeArrowheads="1"/>
            </p:cNvSpPr>
            <p:nvPr/>
          </p:nvSpPr>
          <p:spPr bwMode="auto">
            <a:xfrm>
              <a:off x="526609" y="3225338"/>
              <a:ext cx="1863725" cy="304800"/>
            </a:xfrm>
            <a:prstGeom prst="rect">
              <a:avLst/>
            </a:prstGeom>
            <a:noFill/>
            <a:ln w="9525">
              <a:noFill/>
              <a:miter lim="800000"/>
              <a:headEnd/>
              <a:tailEnd/>
            </a:ln>
          </p:spPr>
          <p:txBody>
            <a:bodyPr>
              <a:spAutoFit/>
            </a:bodyPr>
            <a:lstStyle/>
            <a:p>
              <a:pPr algn="ctr" eaLnBrk="1" hangingPunct="1"/>
              <a:r>
                <a:rPr lang="en-US" sz="1400">
                  <a:solidFill>
                    <a:srgbClr val="000000"/>
                  </a:solidFill>
                </a:rPr>
                <a:t>routing algorithm</a:t>
              </a:r>
            </a:p>
          </p:txBody>
        </p:sp>
        <p:sp>
          <p:nvSpPr>
            <p:cNvPr id="76965" name="Rectangle 109"/>
            <p:cNvSpPr>
              <a:spLocks noChangeArrowheads="1"/>
            </p:cNvSpPr>
            <p:nvPr/>
          </p:nvSpPr>
          <p:spPr bwMode="auto">
            <a:xfrm>
              <a:off x="451996" y="3973051"/>
              <a:ext cx="2005013" cy="1279525"/>
            </a:xfrm>
            <a:prstGeom prst="rect">
              <a:avLst/>
            </a:prstGeom>
            <a:solidFill>
              <a:schemeClr val="bg1"/>
            </a:solidFill>
            <a:ln w="9525">
              <a:solidFill>
                <a:schemeClr val="tx1"/>
              </a:solidFill>
              <a:miter lim="800000"/>
              <a:headEnd/>
              <a:tailEnd/>
            </a:ln>
          </p:spPr>
          <p:txBody>
            <a:bodyPr wrap="none" anchor="ctr"/>
            <a:lstStyle/>
            <a:p>
              <a:endParaRPr lang="en-US" sz="1800">
                <a:solidFill>
                  <a:srgbClr val="000000"/>
                </a:solidFill>
              </a:endParaRPr>
            </a:p>
          </p:txBody>
        </p:sp>
        <p:sp>
          <p:nvSpPr>
            <p:cNvPr id="76966" name="Text Box 110"/>
            <p:cNvSpPr txBox="1">
              <a:spLocks noChangeArrowheads="1"/>
            </p:cNvSpPr>
            <p:nvPr/>
          </p:nvSpPr>
          <p:spPr bwMode="auto">
            <a:xfrm>
              <a:off x="532959" y="3925426"/>
              <a:ext cx="1858962" cy="304800"/>
            </a:xfrm>
            <a:prstGeom prst="rect">
              <a:avLst/>
            </a:prstGeom>
            <a:noFill/>
            <a:ln w="9525">
              <a:noFill/>
              <a:miter lim="800000"/>
              <a:headEnd/>
              <a:tailEnd/>
            </a:ln>
          </p:spPr>
          <p:txBody>
            <a:bodyPr wrap="none">
              <a:spAutoFit/>
            </a:bodyPr>
            <a:lstStyle/>
            <a:p>
              <a:pPr eaLnBrk="1" hangingPunct="1"/>
              <a:r>
                <a:rPr lang="en-US" sz="1400">
                  <a:solidFill>
                    <a:srgbClr val="000000"/>
                  </a:solidFill>
                </a:rPr>
                <a:t>local forwarding table</a:t>
              </a:r>
            </a:p>
          </p:txBody>
        </p:sp>
        <p:sp>
          <p:nvSpPr>
            <p:cNvPr id="76967" name="Text Box 111"/>
            <p:cNvSpPr txBox="1">
              <a:spLocks noChangeArrowheads="1"/>
            </p:cNvSpPr>
            <p:nvPr/>
          </p:nvSpPr>
          <p:spPr bwMode="auto">
            <a:xfrm>
              <a:off x="415484" y="4173076"/>
              <a:ext cx="1212850" cy="304800"/>
            </a:xfrm>
            <a:prstGeom prst="rect">
              <a:avLst/>
            </a:prstGeom>
            <a:noFill/>
            <a:ln w="9525">
              <a:noFill/>
              <a:miter lim="800000"/>
              <a:headEnd/>
              <a:tailEnd/>
            </a:ln>
          </p:spPr>
          <p:txBody>
            <a:bodyPr>
              <a:spAutoFit/>
            </a:bodyPr>
            <a:lstStyle/>
            <a:p>
              <a:pPr algn="ctr" eaLnBrk="1" hangingPunct="1"/>
              <a:r>
                <a:rPr lang="en-US" sz="1400">
                  <a:solidFill>
                    <a:srgbClr val="000000"/>
                  </a:solidFill>
                </a:rPr>
                <a:t>header value</a:t>
              </a:r>
            </a:p>
          </p:txBody>
        </p:sp>
        <p:sp>
          <p:nvSpPr>
            <p:cNvPr id="76968" name="Text Box 112"/>
            <p:cNvSpPr txBox="1">
              <a:spLocks noChangeArrowheads="1"/>
            </p:cNvSpPr>
            <p:nvPr/>
          </p:nvSpPr>
          <p:spPr bwMode="auto">
            <a:xfrm>
              <a:off x="1482284" y="4174663"/>
              <a:ext cx="1041400" cy="304800"/>
            </a:xfrm>
            <a:prstGeom prst="rect">
              <a:avLst/>
            </a:prstGeom>
            <a:noFill/>
            <a:ln w="9525">
              <a:noFill/>
              <a:miter lim="800000"/>
              <a:headEnd/>
              <a:tailEnd/>
            </a:ln>
          </p:spPr>
          <p:txBody>
            <a:bodyPr>
              <a:spAutoFit/>
            </a:bodyPr>
            <a:lstStyle/>
            <a:p>
              <a:pPr algn="ctr" eaLnBrk="1" hangingPunct="1"/>
              <a:r>
                <a:rPr lang="en-US" sz="1400">
                  <a:solidFill>
                    <a:srgbClr val="000000"/>
                  </a:solidFill>
                </a:rPr>
                <a:t>output link</a:t>
              </a:r>
            </a:p>
          </p:txBody>
        </p:sp>
        <p:sp>
          <p:nvSpPr>
            <p:cNvPr id="76969" name="Line 113"/>
            <p:cNvSpPr>
              <a:spLocks noChangeShapeType="1"/>
            </p:cNvSpPr>
            <p:nvPr/>
          </p:nvSpPr>
          <p:spPr bwMode="auto">
            <a:xfrm>
              <a:off x="1580709" y="4185776"/>
              <a:ext cx="7937" cy="1066800"/>
            </a:xfrm>
            <a:prstGeom prst="line">
              <a:avLst/>
            </a:prstGeom>
            <a:noFill/>
            <a:ln w="9525">
              <a:solidFill>
                <a:schemeClr val="tx1"/>
              </a:solidFill>
              <a:round/>
              <a:headEnd/>
              <a:tailEnd/>
            </a:ln>
          </p:spPr>
          <p:txBody>
            <a:bodyPr/>
            <a:lstStyle/>
            <a:p>
              <a:endParaRPr lang="en-US"/>
            </a:p>
          </p:txBody>
        </p:sp>
        <p:sp>
          <p:nvSpPr>
            <p:cNvPr id="76970" name="Text Box 114"/>
            <p:cNvSpPr txBox="1">
              <a:spLocks noChangeArrowheads="1"/>
            </p:cNvSpPr>
            <p:nvPr/>
          </p:nvSpPr>
          <p:spPr bwMode="auto">
            <a:xfrm>
              <a:off x="1071121" y="4457238"/>
              <a:ext cx="520700" cy="822325"/>
            </a:xfrm>
            <a:prstGeom prst="rect">
              <a:avLst/>
            </a:prstGeom>
            <a:noFill/>
            <a:ln w="9525">
              <a:noFill/>
              <a:miter lim="800000"/>
              <a:headEnd/>
              <a:tailEnd/>
            </a:ln>
          </p:spPr>
          <p:txBody>
            <a:bodyPr wrap="none">
              <a:spAutoFit/>
            </a:bodyPr>
            <a:lstStyle/>
            <a:p>
              <a:pPr algn="r" eaLnBrk="1" hangingPunct="1"/>
              <a:r>
                <a:rPr lang="en-US" sz="1200">
                  <a:solidFill>
                    <a:srgbClr val="000000"/>
                  </a:solidFill>
                </a:rPr>
                <a:t>0100</a:t>
              </a:r>
            </a:p>
            <a:p>
              <a:pPr algn="r" eaLnBrk="1" hangingPunct="1"/>
              <a:r>
                <a:rPr lang="en-US" sz="1200">
                  <a:solidFill>
                    <a:srgbClr val="000000"/>
                  </a:solidFill>
                </a:rPr>
                <a:t>0101</a:t>
              </a:r>
            </a:p>
            <a:p>
              <a:pPr algn="r" eaLnBrk="1" hangingPunct="1"/>
              <a:r>
                <a:rPr lang="en-US" sz="1200">
                  <a:solidFill>
                    <a:srgbClr val="000000"/>
                  </a:solidFill>
                </a:rPr>
                <a:t>0111</a:t>
              </a:r>
            </a:p>
            <a:p>
              <a:pPr algn="r" eaLnBrk="1" hangingPunct="1"/>
              <a:r>
                <a:rPr lang="en-US" sz="1200">
                  <a:solidFill>
                    <a:srgbClr val="000000"/>
                  </a:solidFill>
                </a:rPr>
                <a:t>1001</a:t>
              </a:r>
            </a:p>
          </p:txBody>
        </p:sp>
        <p:sp>
          <p:nvSpPr>
            <p:cNvPr id="76971" name="Text Box 115"/>
            <p:cNvSpPr txBox="1">
              <a:spLocks noChangeArrowheads="1"/>
            </p:cNvSpPr>
            <p:nvPr/>
          </p:nvSpPr>
          <p:spPr bwMode="auto">
            <a:xfrm>
              <a:off x="1596584" y="4457238"/>
              <a:ext cx="268287" cy="822325"/>
            </a:xfrm>
            <a:prstGeom prst="rect">
              <a:avLst/>
            </a:prstGeom>
            <a:noFill/>
            <a:ln w="9525">
              <a:noFill/>
              <a:miter lim="800000"/>
              <a:headEnd/>
              <a:tailEnd/>
            </a:ln>
          </p:spPr>
          <p:txBody>
            <a:bodyPr wrap="none">
              <a:spAutoFit/>
            </a:bodyPr>
            <a:lstStyle/>
            <a:p>
              <a:pPr algn="ctr" eaLnBrk="1" hangingPunct="1"/>
              <a:r>
                <a:rPr lang="en-US" sz="1200">
                  <a:solidFill>
                    <a:srgbClr val="000000"/>
                  </a:solidFill>
                </a:rPr>
                <a:t>3</a:t>
              </a:r>
            </a:p>
            <a:p>
              <a:pPr algn="ctr" eaLnBrk="1" hangingPunct="1"/>
              <a:r>
                <a:rPr lang="en-US" sz="1200">
                  <a:solidFill>
                    <a:srgbClr val="000000"/>
                  </a:solidFill>
                </a:rPr>
                <a:t>2</a:t>
              </a:r>
            </a:p>
            <a:p>
              <a:pPr algn="ctr" eaLnBrk="1" hangingPunct="1"/>
              <a:r>
                <a:rPr lang="en-US" sz="1200">
                  <a:solidFill>
                    <a:srgbClr val="000000"/>
                  </a:solidFill>
                </a:rPr>
                <a:t>2</a:t>
              </a:r>
            </a:p>
            <a:p>
              <a:pPr algn="ctr" eaLnBrk="1" hangingPunct="1"/>
              <a:r>
                <a:rPr lang="en-US" sz="1200">
                  <a:solidFill>
                    <a:srgbClr val="000000"/>
                  </a:solidFill>
                </a:rPr>
                <a:t>1</a:t>
              </a:r>
            </a:p>
          </p:txBody>
        </p:sp>
        <p:sp>
          <p:nvSpPr>
            <p:cNvPr id="76972" name="Line 116"/>
            <p:cNvSpPr>
              <a:spLocks noChangeShapeType="1"/>
            </p:cNvSpPr>
            <p:nvPr/>
          </p:nvSpPr>
          <p:spPr bwMode="auto">
            <a:xfrm>
              <a:off x="451996" y="4442951"/>
              <a:ext cx="2006600" cy="0"/>
            </a:xfrm>
            <a:prstGeom prst="line">
              <a:avLst/>
            </a:prstGeom>
            <a:noFill/>
            <a:ln w="9525">
              <a:solidFill>
                <a:schemeClr val="tx1"/>
              </a:solidFill>
              <a:round/>
              <a:headEnd/>
              <a:tailEnd/>
            </a:ln>
          </p:spPr>
          <p:txBody>
            <a:bodyPr/>
            <a:lstStyle/>
            <a:p>
              <a:endParaRPr lang="en-US"/>
            </a:p>
          </p:txBody>
        </p:sp>
        <p:sp>
          <p:nvSpPr>
            <p:cNvPr id="76973" name="Line 117"/>
            <p:cNvSpPr>
              <a:spLocks noChangeShapeType="1"/>
            </p:cNvSpPr>
            <p:nvPr/>
          </p:nvSpPr>
          <p:spPr bwMode="auto">
            <a:xfrm>
              <a:off x="444059" y="4195301"/>
              <a:ext cx="2006600" cy="0"/>
            </a:xfrm>
            <a:prstGeom prst="line">
              <a:avLst/>
            </a:prstGeom>
            <a:noFill/>
            <a:ln w="9525">
              <a:solidFill>
                <a:schemeClr val="tx1"/>
              </a:solidFill>
              <a:round/>
              <a:headEnd/>
              <a:tailEnd/>
            </a:ln>
          </p:spPr>
          <p:txBody>
            <a:bodyPr/>
            <a:lstStyle/>
            <a:p>
              <a:endParaRPr lang="en-US"/>
            </a:p>
          </p:txBody>
        </p:sp>
        <p:sp>
          <p:nvSpPr>
            <p:cNvPr id="76974" name="AutoShape 118"/>
            <p:cNvSpPr>
              <a:spLocks noChangeArrowheads="1"/>
            </p:cNvSpPr>
            <p:nvPr/>
          </p:nvSpPr>
          <p:spPr bwMode="auto">
            <a:xfrm rot="5400000">
              <a:off x="1350521" y="3680951"/>
              <a:ext cx="241300" cy="273050"/>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p>
              <a:endParaRPr lang="en-US" sz="1800">
                <a:solidFill>
                  <a:srgbClr val="000000"/>
                </a:solidFill>
              </a:endParaRPr>
            </a:p>
          </p:txBody>
        </p:sp>
      </p:grpSp>
      <p:grpSp>
        <p:nvGrpSpPr>
          <p:cNvPr id="76809" name="Group 3"/>
          <p:cNvGrpSpPr>
            <a:grpSpLocks/>
          </p:cNvGrpSpPr>
          <p:nvPr/>
        </p:nvGrpSpPr>
        <p:grpSpPr bwMode="auto">
          <a:xfrm>
            <a:off x="3200400" y="3632200"/>
            <a:ext cx="4745038" cy="2989263"/>
            <a:chOff x="2088829" y="3641726"/>
            <a:chExt cx="4743771" cy="2989155"/>
          </a:xfrm>
        </p:grpSpPr>
        <p:sp>
          <p:nvSpPr>
            <p:cNvPr id="76812" name="Freeform 2"/>
            <p:cNvSpPr>
              <a:spLocks/>
            </p:cNvSpPr>
            <p:nvPr/>
          </p:nvSpPr>
          <p:spPr bwMode="auto">
            <a:xfrm>
              <a:off x="3894138" y="4260851"/>
              <a:ext cx="2847975" cy="1481138"/>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p:spPr>
          <p:txBody>
            <a:bodyPr wrap="none" anchor="ctr"/>
            <a:lstStyle/>
            <a:p>
              <a:endParaRPr lang="en-US"/>
            </a:p>
          </p:txBody>
        </p:sp>
        <p:sp>
          <p:nvSpPr>
            <p:cNvPr id="76813" name="Freeform 6"/>
            <p:cNvSpPr>
              <a:spLocks/>
            </p:cNvSpPr>
            <p:nvPr/>
          </p:nvSpPr>
          <p:spPr bwMode="auto">
            <a:xfrm>
              <a:off x="4532313" y="4564063"/>
              <a:ext cx="542925" cy="2952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p:spPr>
          <p:txBody>
            <a:bodyPr wrap="none" anchor="ctr"/>
            <a:lstStyle/>
            <a:p>
              <a:endParaRPr lang="en-US"/>
            </a:p>
          </p:txBody>
        </p:sp>
        <p:grpSp>
          <p:nvGrpSpPr>
            <p:cNvPr id="76814" name="Group 7"/>
            <p:cNvGrpSpPr>
              <a:grpSpLocks/>
            </p:cNvGrpSpPr>
            <p:nvPr/>
          </p:nvGrpSpPr>
          <p:grpSpPr bwMode="auto">
            <a:xfrm>
              <a:off x="4038600" y="4738688"/>
              <a:ext cx="501650" cy="233363"/>
              <a:chOff x="3600" y="219"/>
              <a:chExt cx="360" cy="175"/>
            </a:xfrm>
          </p:grpSpPr>
          <p:sp>
            <p:nvSpPr>
              <p:cNvPr id="76949" name="Oval 8"/>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p>
                <a:endParaRPr lang="en-US" sz="1800">
                  <a:solidFill>
                    <a:srgbClr val="000000"/>
                  </a:solidFill>
                </a:endParaRPr>
              </a:p>
            </p:txBody>
          </p:sp>
          <p:sp>
            <p:nvSpPr>
              <p:cNvPr id="76950" name="Line 9"/>
              <p:cNvSpPr>
                <a:spLocks noChangeShapeType="1"/>
              </p:cNvSpPr>
              <p:nvPr/>
            </p:nvSpPr>
            <p:spPr bwMode="auto">
              <a:xfrm>
                <a:off x="3605" y="289"/>
                <a:ext cx="0" cy="60"/>
              </a:xfrm>
              <a:prstGeom prst="line">
                <a:avLst/>
              </a:prstGeom>
              <a:noFill/>
              <a:ln w="12700">
                <a:solidFill>
                  <a:schemeClr val="tx1"/>
                </a:solidFill>
                <a:round/>
                <a:headEnd/>
                <a:tailEnd/>
              </a:ln>
            </p:spPr>
            <p:txBody>
              <a:bodyPr wrap="none" anchor="ctr"/>
              <a:lstStyle/>
              <a:p>
                <a:endParaRPr lang="en-US"/>
              </a:p>
            </p:txBody>
          </p:sp>
          <p:sp>
            <p:nvSpPr>
              <p:cNvPr id="76951" name="Line 1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76952" name="Rectangle 11"/>
              <p:cNvSpPr>
                <a:spLocks noChangeArrowheads="1"/>
              </p:cNvSpPr>
              <p:nvPr/>
            </p:nvSpPr>
            <p:spPr bwMode="auto">
              <a:xfrm>
                <a:off x="3605" y="289"/>
                <a:ext cx="352" cy="58"/>
              </a:xfrm>
              <a:prstGeom prst="rect">
                <a:avLst/>
              </a:prstGeom>
              <a:solidFill>
                <a:schemeClr val="hlink"/>
              </a:solidFill>
              <a:ln w="9525">
                <a:noFill/>
                <a:miter lim="800000"/>
                <a:headEnd/>
                <a:tailEnd/>
              </a:ln>
            </p:spPr>
            <p:txBody>
              <a:bodyPr wrap="none" anchor="ctr"/>
              <a:lstStyle/>
              <a:p>
                <a:pPr algn="ctr"/>
                <a:endParaRPr lang="en-US">
                  <a:solidFill>
                    <a:srgbClr val="000000"/>
                  </a:solidFill>
                  <a:latin typeface="Times New Roman" pitchFamily="18" charset="0"/>
                </a:endParaRPr>
              </a:p>
            </p:txBody>
          </p:sp>
          <p:sp>
            <p:nvSpPr>
              <p:cNvPr id="76953" name="Oval 12"/>
              <p:cNvSpPr>
                <a:spLocks noChangeArrowheads="1"/>
              </p:cNvSpPr>
              <p:nvPr/>
            </p:nvSpPr>
            <p:spPr bwMode="auto">
              <a:xfrm>
                <a:off x="3603" y="219"/>
                <a:ext cx="354" cy="113"/>
              </a:xfrm>
              <a:prstGeom prst="ellipse">
                <a:avLst/>
              </a:prstGeom>
              <a:solidFill>
                <a:schemeClr val="hlink"/>
              </a:solidFill>
              <a:ln w="12700">
                <a:solidFill>
                  <a:schemeClr val="tx1"/>
                </a:solidFill>
                <a:round/>
                <a:headEnd/>
                <a:tailEnd/>
              </a:ln>
            </p:spPr>
            <p:txBody>
              <a:bodyPr wrap="none" anchor="ctr"/>
              <a:lstStyle/>
              <a:p>
                <a:endParaRPr lang="en-US" sz="1800">
                  <a:solidFill>
                    <a:srgbClr val="000000"/>
                  </a:solidFill>
                </a:endParaRPr>
              </a:p>
            </p:txBody>
          </p:sp>
          <p:grpSp>
            <p:nvGrpSpPr>
              <p:cNvPr id="76954" name="Group 13"/>
              <p:cNvGrpSpPr>
                <a:grpSpLocks/>
              </p:cNvGrpSpPr>
              <p:nvPr/>
            </p:nvGrpSpPr>
            <p:grpSpPr bwMode="auto">
              <a:xfrm>
                <a:off x="3686" y="244"/>
                <a:ext cx="177" cy="66"/>
                <a:chOff x="2848" y="848"/>
                <a:chExt cx="140" cy="98"/>
              </a:xfrm>
            </p:grpSpPr>
            <p:sp>
              <p:nvSpPr>
                <p:cNvPr id="76959"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6960" name="Line 15"/>
                <p:cNvSpPr>
                  <a:spLocks noChangeShapeType="1"/>
                </p:cNvSpPr>
                <p:nvPr/>
              </p:nvSpPr>
              <p:spPr bwMode="auto">
                <a:xfrm>
                  <a:off x="2944" y="942"/>
                  <a:ext cx="44" cy="0"/>
                </a:xfrm>
                <a:prstGeom prst="line">
                  <a:avLst/>
                </a:prstGeom>
                <a:noFill/>
                <a:ln w="28575">
                  <a:solidFill>
                    <a:schemeClr val="tx1"/>
                  </a:solidFill>
                  <a:round/>
                  <a:headEnd/>
                  <a:tailEnd/>
                </a:ln>
              </p:spPr>
              <p:txBody>
                <a:bodyPr wrap="none" anchor="ctr"/>
                <a:lstStyle/>
                <a:p>
                  <a:endParaRPr lang="en-US"/>
                </a:p>
              </p:txBody>
            </p:sp>
            <p:sp>
              <p:nvSpPr>
                <p:cNvPr id="76961" name="Line 16"/>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endParaRPr lang="en-US"/>
                </a:p>
              </p:txBody>
            </p:sp>
          </p:grpSp>
          <p:grpSp>
            <p:nvGrpSpPr>
              <p:cNvPr id="76955" name="Group 17"/>
              <p:cNvGrpSpPr>
                <a:grpSpLocks/>
              </p:cNvGrpSpPr>
              <p:nvPr/>
            </p:nvGrpSpPr>
            <p:grpSpPr bwMode="auto">
              <a:xfrm flipV="1">
                <a:off x="3686" y="243"/>
                <a:ext cx="177" cy="66"/>
                <a:chOff x="2848" y="848"/>
                <a:chExt cx="140" cy="98"/>
              </a:xfrm>
            </p:grpSpPr>
            <p:sp>
              <p:nvSpPr>
                <p:cNvPr id="76956" name="Line 18"/>
                <p:cNvSpPr>
                  <a:spLocks noChangeShapeType="1"/>
                </p:cNvSpPr>
                <p:nvPr/>
              </p:nvSpPr>
              <p:spPr bwMode="auto">
                <a:xfrm flipV="1">
                  <a:off x="2848" y="846"/>
                  <a:ext cx="50" cy="4"/>
                </a:xfrm>
                <a:prstGeom prst="line">
                  <a:avLst/>
                </a:prstGeom>
                <a:noFill/>
                <a:ln w="28575">
                  <a:solidFill>
                    <a:schemeClr val="tx1"/>
                  </a:solidFill>
                  <a:round/>
                  <a:headEnd/>
                  <a:tailEnd/>
                </a:ln>
              </p:spPr>
              <p:txBody>
                <a:bodyPr wrap="none" anchor="ctr"/>
                <a:lstStyle/>
                <a:p>
                  <a:endParaRPr lang="en-US"/>
                </a:p>
              </p:txBody>
            </p:sp>
            <p:sp>
              <p:nvSpPr>
                <p:cNvPr id="76957"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6958" name="Line 20"/>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endParaRPr lang="en-US"/>
                </a:p>
              </p:txBody>
            </p:sp>
          </p:grpSp>
        </p:grpSp>
        <p:grpSp>
          <p:nvGrpSpPr>
            <p:cNvPr id="76815" name="Group 21"/>
            <p:cNvGrpSpPr>
              <a:grpSpLocks/>
            </p:cNvGrpSpPr>
            <p:nvPr/>
          </p:nvGrpSpPr>
          <p:grpSpPr bwMode="auto">
            <a:xfrm>
              <a:off x="4391025" y="5376863"/>
              <a:ext cx="501650" cy="233363"/>
              <a:chOff x="3600" y="219"/>
              <a:chExt cx="360" cy="175"/>
            </a:xfrm>
          </p:grpSpPr>
          <p:sp>
            <p:nvSpPr>
              <p:cNvPr id="76936" name="Oval 22"/>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p>
                <a:endParaRPr lang="en-US" sz="1800">
                  <a:solidFill>
                    <a:srgbClr val="000000"/>
                  </a:solidFill>
                </a:endParaRPr>
              </a:p>
            </p:txBody>
          </p:sp>
          <p:sp>
            <p:nvSpPr>
              <p:cNvPr id="76937" name="Line 23"/>
              <p:cNvSpPr>
                <a:spLocks noChangeShapeType="1"/>
              </p:cNvSpPr>
              <p:nvPr/>
            </p:nvSpPr>
            <p:spPr bwMode="auto">
              <a:xfrm>
                <a:off x="3605" y="289"/>
                <a:ext cx="0" cy="60"/>
              </a:xfrm>
              <a:prstGeom prst="line">
                <a:avLst/>
              </a:prstGeom>
              <a:noFill/>
              <a:ln w="12700">
                <a:solidFill>
                  <a:schemeClr val="tx1"/>
                </a:solidFill>
                <a:round/>
                <a:headEnd/>
                <a:tailEnd/>
              </a:ln>
            </p:spPr>
            <p:txBody>
              <a:bodyPr wrap="none" anchor="ctr"/>
              <a:lstStyle/>
              <a:p>
                <a:endParaRPr lang="en-US"/>
              </a:p>
            </p:txBody>
          </p:sp>
          <p:sp>
            <p:nvSpPr>
              <p:cNvPr id="76938" name="Line 2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76939" name="Rectangle 25"/>
              <p:cNvSpPr>
                <a:spLocks noChangeArrowheads="1"/>
              </p:cNvSpPr>
              <p:nvPr/>
            </p:nvSpPr>
            <p:spPr bwMode="auto">
              <a:xfrm>
                <a:off x="3605" y="289"/>
                <a:ext cx="352" cy="58"/>
              </a:xfrm>
              <a:prstGeom prst="rect">
                <a:avLst/>
              </a:prstGeom>
              <a:solidFill>
                <a:schemeClr val="hlink"/>
              </a:solidFill>
              <a:ln w="9525">
                <a:noFill/>
                <a:miter lim="800000"/>
                <a:headEnd/>
                <a:tailEnd/>
              </a:ln>
            </p:spPr>
            <p:txBody>
              <a:bodyPr wrap="none" anchor="ctr"/>
              <a:lstStyle/>
              <a:p>
                <a:pPr algn="ctr"/>
                <a:endParaRPr lang="en-US">
                  <a:solidFill>
                    <a:srgbClr val="000000"/>
                  </a:solidFill>
                  <a:latin typeface="Times New Roman" pitchFamily="18" charset="0"/>
                </a:endParaRPr>
              </a:p>
            </p:txBody>
          </p:sp>
          <p:sp>
            <p:nvSpPr>
              <p:cNvPr id="76940" name="Oval 26"/>
              <p:cNvSpPr>
                <a:spLocks noChangeArrowheads="1"/>
              </p:cNvSpPr>
              <p:nvPr/>
            </p:nvSpPr>
            <p:spPr bwMode="auto">
              <a:xfrm>
                <a:off x="3600" y="219"/>
                <a:ext cx="355" cy="113"/>
              </a:xfrm>
              <a:prstGeom prst="ellipse">
                <a:avLst/>
              </a:prstGeom>
              <a:solidFill>
                <a:schemeClr val="hlink"/>
              </a:solidFill>
              <a:ln w="12700">
                <a:solidFill>
                  <a:schemeClr val="tx1"/>
                </a:solidFill>
                <a:round/>
                <a:headEnd/>
                <a:tailEnd/>
              </a:ln>
            </p:spPr>
            <p:txBody>
              <a:bodyPr wrap="none" anchor="ctr"/>
              <a:lstStyle/>
              <a:p>
                <a:endParaRPr lang="en-US" sz="1800">
                  <a:solidFill>
                    <a:srgbClr val="000000"/>
                  </a:solidFill>
                </a:endParaRPr>
              </a:p>
            </p:txBody>
          </p:sp>
          <p:grpSp>
            <p:nvGrpSpPr>
              <p:cNvPr id="76941" name="Group 27"/>
              <p:cNvGrpSpPr>
                <a:grpSpLocks/>
              </p:cNvGrpSpPr>
              <p:nvPr/>
            </p:nvGrpSpPr>
            <p:grpSpPr bwMode="auto">
              <a:xfrm>
                <a:off x="3686" y="244"/>
                <a:ext cx="177" cy="66"/>
                <a:chOff x="2848" y="848"/>
                <a:chExt cx="140" cy="98"/>
              </a:xfrm>
            </p:grpSpPr>
            <p:sp>
              <p:nvSpPr>
                <p:cNvPr id="76946" name="Line 2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6947" name="Line 29"/>
                <p:cNvSpPr>
                  <a:spLocks noChangeShapeType="1"/>
                </p:cNvSpPr>
                <p:nvPr/>
              </p:nvSpPr>
              <p:spPr bwMode="auto">
                <a:xfrm>
                  <a:off x="2944" y="942"/>
                  <a:ext cx="44" cy="0"/>
                </a:xfrm>
                <a:prstGeom prst="line">
                  <a:avLst/>
                </a:prstGeom>
                <a:noFill/>
                <a:ln w="28575">
                  <a:solidFill>
                    <a:schemeClr val="tx1"/>
                  </a:solidFill>
                  <a:round/>
                  <a:headEnd/>
                  <a:tailEnd/>
                </a:ln>
              </p:spPr>
              <p:txBody>
                <a:bodyPr wrap="none" anchor="ctr"/>
                <a:lstStyle/>
                <a:p>
                  <a:endParaRPr lang="en-US"/>
                </a:p>
              </p:txBody>
            </p:sp>
            <p:sp>
              <p:nvSpPr>
                <p:cNvPr id="76948" name="Line 30"/>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endParaRPr lang="en-US"/>
                </a:p>
              </p:txBody>
            </p:sp>
          </p:grpSp>
          <p:grpSp>
            <p:nvGrpSpPr>
              <p:cNvPr id="76942" name="Group 31"/>
              <p:cNvGrpSpPr>
                <a:grpSpLocks/>
              </p:cNvGrpSpPr>
              <p:nvPr/>
            </p:nvGrpSpPr>
            <p:grpSpPr bwMode="auto">
              <a:xfrm flipV="1">
                <a:off x="3686" y="243"/>
                <a:ext cx="177" cy="66"/>
                <a:chOff x="2848" y="848"/>
                <a:chExt cx="140" cy="98"/>
              </a:xfrm>
            </p:grpSpPr>
            <p:sp>
              <p:nvSpPr>
                <p:cNvPr id="76943" name="Line 32"/>
                <p:cNvSpPr>
                  <a:spLocks noChangeShapeType="1"/>
                </p:cNvSpPr>
                <p:nvPr/>
              </p:nvSpPr>
              <p:spPr bwMode="auto">
                <a:xfrm flipV="1">
                  <a:off x="2848" y="846"/>
                  <a:ext cx="50" cy="4"/>
                </a:xfrm>
                <a:prstGeom prst="line">
                  <a:avLst/>
                </a:prstGeom>
                <a:noFill/>
                <a:ln w="28575">
                  <a:solidFill>
                    <a:schemeClr val="tx1"/>
                  </a:solidFill>
                  <a:round/>
                  <a:headEnd/>
                  <a:tailEnd/>
                </a:ln>
              </p:spPr>
              <p:txBody>
                <a:bodyPr wrap="none" anchor="ctr"/>
                <a:lstStyle/>
                <a:p>
                  <a:endParaRPr lang="en-US"/>
                </a:p>
              </p:txBody>
            </p:sp>
            <p:sp>
              <p:nvSpPr>
                <p:cNvPr id="76944" name="Line 3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6945" name="Line 34"/>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endParaRPr lang="en-US"/>
                </a:p>
              </p:txBody>
            </p:sp>
          </p:grpSp>
        </p:grpSp>
        <p:grpSp>
          <p:nvGrpSpPr>
            <p:cNvPr id="76816" name="Group 35"/>
            <p:cNvGrpSpPr>
              <a:grpSpLocks/>
            </p:cNvGrpSpPr>
            <p:nvPr/>
          </p:nvGrpSpPr>
          <p:grpSpPr bwMode="auto">
            <a:xfrm>
              <a:off x="5065713" y="4433888"/>
              <a:ext cx="501650" cy="233363"/>
              <a:chOff x="3600" y="219"/>
              <a:chExt cx="360" cy="175"/>
            </a:xfrm>
          </p:grpSpPr>
          <p:sp>
            <p:nvSpPr>
              <p:cNvPr id="76923" name="Oval 36"/>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p>
                <a:endParaRPr lang="en-US" sz="1800">
                  <a:solidFill>
                    <a:srgbClr val="000000"/>
                  </a:solidFill>
                </a:endParaRPr>
              </a:p>
            </p:txBody>
          </p:sp>
          <p:sp>
            <p:nvSpPr>
              <p:cNvPr id="76924" name="Line 37"/>
              <p:cNvSpPr>
                <a:spLocks noChangeShapeType="1"/>
              </p:cNvSpPr>
              <p:nvPr/>
            </p:nvSpPr>
            <p:spPr bwMode="auto">
              <a:xfrm>
                <a:off x="3605" y="289"/>
                <a:ext cx="0" cy="60"/>
              </a:xfrm>
              <a:prstGeom prst="line">
                <a:avLst/>
              </a:prstGeom>
              <a:noFill/>
              <a:ln w="12700">
                <a:solidFill>
                  <a:schemeClr val="tx1"/>
                </a:solidFill>
                <a:round/>
                <a:headEnd/>
                <a:tailEnd/>
              </a:ln>
            </p:spPr>
            <p:txBody>
              <a:bodyPr wrap="none" anchor="ctr"/>
              <a:lstStyle/>
              <a:p>
                <a:endParaRPr lang="en-US"/>
              </a:p>
            </p:txBody>
          </p:sp>
          <p:sp>
            <p:nvSpPr>
              <p:cNvPr id="76925" name="Line 3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76926" name="Rectangle 39"/>
              <p:cNvSpPr>
                <a:spLocks noChangeArrowheads="1"/>
              </p:cNvSpPr>
              <p:nvPr/>
            </p:nvSpPr>
            <p:spPr bwMode="auto">
              <a:xfrm>
                <a:off x="3605" y="289"/>
                <a:ext cx="352" cy="58"/>
              </a:xfrm>
              <a:prstGeom prst="rect">
                <a:avLst/>
              </a:prstGeom>
              <a:solidFill>
                <a:schemeClr val="hlink"/>
              </a:solidFill>
              <a:ln w="9525">
                <a:noFill/>
                <a:miter lim="800000"/>
                <a:headEnd/>
                <a:tailEnd/>
              </a:ln>
            </p:spPr>
            <p:txBody>
              <a:bodyPr wrap="none" anchor="ctr"/>
              <a:lstStyle/>
              <a:p>
                <a:pPr algn="ctr"/>
                <a:endParaRPr lang="en-US">
                  <a:solidFill>
                    <a:srgbClr val="000000"/>
                  </a:solidFill>
                  <a:latin typeface="Times New Roman" pitchFamily="18" charset="0"/>
                </a:endParaRPr>
              </a:p>
            </p:txBody>
          </p:sp>
          <p:sp>
            <p:nvSpPr>
              <p:cNvPr id="76927" name="Oval 40"/>
              <p:cNvSpPr>
                <a:spLocks noChangeArrowheads="1"/>
              </p:cNvSpPr>
              <p:nvPr/>
            </p:nvSpPr>
            <p:spPr bwMode="auto">
              <a:xfrm>
                <a:off x="3600" y="219"/>
                <a:ext cx="355" cy="113"/>
              </a:xfrm>
              <a:prstGeom prst="ellipse">
                <a:avLst/>
              </a:prstGeom>
              <a:solidFill>
                <a:schemeClr val="hlink"/>
              </a:solidFill>
              <a:ln w="12700">
                <a:solidFill>
                  <a:schemeClr val="tx1"/>
                </a:solidFill>
                <a:round/>
                <a:headEnd/>
                <a:tailEnd/>
              </a:ln>
            </p:spPr>
            <p:txBody>
              <a:bodyPr wrap="none" anchor="ctr"/>
              <a:lstStyle/>
              <a:p>
                <a:endParaRPr lang="en-US" sz="1800">
                  <a:solidFill>
                    <a:srgbClr val="000000"/>
                  </a:solidFill>
                </a:endParaRPr>
              </a:p>
            </p:txBody>
          </p:sp>
          <p:grpSp>
            <p:nvGrpSpPr>
              <p:cNvPr id="76928" name="Group 41"/>
              <p:cNvGrpSpPr>
                <a:grpSpLocks/>
              </p:cNvGrpSpPr>
              <p:nvPr/>
            </p:nvGrpSpPr>
            <p:grpSpPr bwMode="auto">
              <a:xfrm>
                <a:off x="3686" y="244"/>
                <a:ext cx="177" cy="66"/>
                <a:chOff x="2848" y="848"/>
                <a:chExt cx="140" cy="98"/>
              </a:xfrm>
            </p:grpSpPr>
            <p:sp>
              <p:nvSpPr>
                <p:cNvPr id="76933" name="Line 4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6934" name="Line 43"/>
                <p:cNvSpPr>
                  <a:spLocks noChangeShapeType="1"/>
                </p:cNvSpPr>
                <p:nvPr/>
              </p:nvSpPr>
              <p:spPr bwMode="auto">
                <a:xfrm>
                  <a:off x="2944" y="942"/>
                  <a:ext cx="44" cy="0"/>
                </a:xfrm>
                <a:prstGeom prst="line">
                  <a:avLst/>
                </a:prstGeom>
                <a:noFill/>
                <a:ln w="28575">
                  <a:solidFill>
                    <a:schemeClr val="tx1"/>
                  </a:solidFill>
                  <a:round/>
                  <a:headEnd/>
                  <a:tailEnd/>
                </a:ln>
              </p:spPr>
              <p:txBody>
                <a:bodyPr wrap="none" anchor="ctr"/>
                <a:lstStyle/>
                <a:p>
                  <a:endParaRPr lang="en-US"/>
                </a:p>
              </p:txBody>
            </p:sp>
            <p:sp>
              <p:nvSpPr>
                <p:cNvPr id="76935" name="Line 44"/>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endParaRPr lang="en-US"/>
                </a:p>
              </p:txBody>
            </p:sp>
          </p:grpSp>
          <p:grpSp>
            <p:nvGrpSpPr>
              <p:cNvPr id="76929" name="Group 45"/>
              <p:cNvGrpSpPr>
                <a:grpSpLocks/>
              </p:cNvGrpSpPr>
              <p:nvPr/>
            </p:nvGrpSpPr>
            <p:grpSpPr bwMode="auto">
              <a:xfrm flipV="1">
                <a:off x="3686" y="243"/>
                <a:ext cx="177" cy="66"/>
                <a:chOff x="2848" y="848"/>
                <a:chExt cx="140" cy="98"/>
              </a:xfrm>
            </p:grpSpPr>
            <p:sp>
              <p:nvSpPr>
                <p:cNvPr id="76930" name="Line 46"/>
                <p:cNvSpPr>
                  <a:spLocks noChangeShapeType="1"/>
                </p:cNvSpPr>
                <p:nvPr/>
              </p:nvSpPr>
              <p:spPr bwMode="auto">
                <a:xfrm flipV="1">
                  <a:off x="2848" y="846"/>
                  <a:ext cx="50" cy="4"/>
                </a:xfrm>
                <a:prstGeom prst="line">
                  <a:avLst/>
                </a:prstGeom>
                <a:noFill/>
                <a:ln w="28575">
                  <a:solidFill>
                    <a:schemeClr val="tx1"/>
                  </a:solidFill>
                  <a:round/>
                  <a:headEnd/>
                  <a:tailEnd/>
                </a:ln>
              </p:spPr>
              <p:txBody>
                <a:bodyPr wrap="none" anchor="ctr"/>
                <a:lstStyle/>
                <a:p>
                  <a:endParaRPr lang="en-US"/>
                </a:p>
              </p:txBody>
            </p:sp>
            <p:sp>
              <p:nvSpPr>
                <p:cNvPr id="76931" name="Line 4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6932" name="Line 48"/>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endParaRPr lang="en-US"/>
                </a:p>
              </p:txBody>
            </p:sp>
          </p:grpSp>
        </p:grpSp>
        <p:grpSp>
          <p:nvGrpSpPr>
            <p:cNvPr id="76817" name="Group 49"/>
            <p:cNvGrpSpPr>
              <a:grpSpLocks/>
            </p:cNvGrpSpPr>
            <p:nvPr/>
          </p:nvGrpSpPr>
          <p:grpSpPr bwMode="auto">
            <a:xfrm>
              <a:off x="4987925" y="5099051"/>
              <a:ext cx="500063" cy="233363"/>
              <a:chOff x="3600" y="219"/>
              <a:chExt cx="360" cy="175"/>
            </a:xfrm>
          </p:grpSpPr>
          <p:sp>
            <p:nvSpPr>
              <p:cNvPr id="76910" name="Oval 50"/>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p>
                <a:endParaRPr lang="en-US" sz="1800">
                  <a:solidFill>
                    <a:srgbClr val="000000"/>
                  </a:solidFill>
                </a:endParaRPr>
              </a:p>
            </p:txBody>
          </p:sp>
          <p:sp>
            <p:nvSpPr>
              <p:cNvPr id="76911" name="Line 51"/>
              <p:cNvSpPr>
                <a:spLocks noChangeShapeType="1"/>
              </p:cNvSpPr>
              <p:nvPr/>
            </p:nvSpPr>
            <p:spPr bwMode="auto">
              <a:xfrm>
                <a:off x="3605" y="289"/>
                <a:ext cx="0" cy="60"/>
              </a:xfrm>
              <a:prstGeom prst="line">
                <a:avLst/>
              </a:prstGeom>
              <a:noFill/>
              <a:ln w="12700">
                <a:solidFill>
                  <a:schemeClr val="tx1"/>
                </a:solidFill>
                <a:round/>
                <a:headEnd/>
                <a:tailEnd/>
              </a:ln>
            </p:spPr>
            <p:txBody>
              <a:bodyPr wrap="none" anchor="ctr"/>
              <a:lstStyle/>
              <a:p>
                <a:endParaRPr lang="en-US"/>
              </a:p>
            </p:txBody>
          </p:sp>
          <p:sp>
            <p:nvSpPr>
              <p:cNvPr id="76912" name="Line 5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76913" name="Rectangle 53"/>
              <p:cNvSpPr>
                <a:spLocks noChangeArrowheads="1"/>
              </p:cNvSpPr>
              <p:nvPr/>
            </p:nvSpPr>
            <p:spPr bwMode="auto">
              <a:xfrm>
                <a:off x="3605" y="289"/>
                <a:ext cx="352" cy="58"/>
              </a:xfrm>
              <a:prstGeom prst="rect">
                <a:avLst/>
              </a:prstGeom>
              <a:solidFill>
                <a:schemeClr val="hlink"/>
              </a:solidFill>
              <a:ln w="9525">
                <a:noFill/>
                <a:miter lim="800000"/>
                <a:headEnd/>
                <a:tailEnd/>
              </a:ln>
            </p:spPr>
            <p:txBody>
              <a:bodyPr wrap="none" anchor="ctr"/>
              <a:lstStyle/>
              <a:p>
                <a:pPr algn="ctr"/>
                <a:endParaRPr lang="en-US">
                  <a:solidFill>
                    <a:srgbClr val="000000"/>
                  </a:solidFill>
                  <a:latin typeface="Times New Roman" pitchFamily="18" charset="0"/>
                </a:endParaRPr>
              </a:p>
            </p:txBody>
          </p:sp>
          <p:sp>
            <p:nvSpPr>
              <p:cNvPr id="76914" name="Oval 54"/>
              <p:cNvSpPr>
                <a:spLocks noChangeArrowheads="1"/>
              </p:cNvSpPr>
              <p:nvPr/>
            </p:nvSpPr>
            <p:spPr bwMode="auto">
              <a:xfrm>
                <a:off x="3600" y="219"/>
                <a:ext cx="356" cy="113"/>
              </a:xfrm>
              <a:prstGeom prst="ellipse">
                <a:avLst/>
              </a:prstGeom>
              <a:solidFill>
                <a:schemeClr val="hlink"/>
              </a:solidFill>
              <a:ln w="12700">
                <a:solidFill>
                  <a:schemeClr val="tx1"/>
                </a:solidFill>
                <a:round/>
                <a:headEnd/>
                <a:tailEnd/>
              </a:ln>
            </p:spPr>
            <p:txBody>
              <a:bodyPr wrap="none" anchor="ctr"/>
              <a:lstStyle/>
              <a:p>
                <a:endParaRPr lang="en-US" sz="1800">
                  <a:solidFill>
                    <a:srgbClr val="000000"/>
                  </a:solidFill>
                </a:endParaRPr>
              </a:p>
            </p:txBody>
          </p:sp>
          <p:grpSp>
            <p:nvGrpSpPr>
              <p:cNvPr id="76915" name="Group 55"/>
              <p:cNvGrpSpPr>
                <a:grpSpLocks/>
              </p:cNvGrpSpPr>
              <p:nvPr/>
            </p:nvGrpSpPr>
            <p:grpSpPr bwMode="auto">
              <a:xfrm>
                <a:off x="3686" y="244"/>
                <a:ext cx="177" cy="66"/>
                <a:chOff x="2848" y="848"/>
                <a:chExt cx="140" cy="98"/>
              </a:xfrm>
            </p:grpSpPr>
            <p:sp>
              <p:nvSpPr>
                <p:cNvPr id="76920" name="Line 5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6921" name="Line 57"/>
                <p:cNvSpPr>
                  <a:spLocks noChangeShapeType="1"/>
                </p:cNvSpPr>
                <p:nvPr/>
              </p:nvSpPr>
              <p:spPr bwMode="auto">
                <a:xfrm>
                  <a:off x="2944" y="942"/>
                  <a:ext cx="44" cy="0"/>
                </a:xfrm>
                <a:prstGeom prst="line">
                  <a:avLst/>
                </a:prstGeom>
                <a:noFill/>
                <a:ln w="28575">
                  <a:solidFill>
                    <a:schemeClr val="tx1"/>
                  </a:solidFill>
                  <a:round/>
                  <a:headEnd/>
                  <a:tailEnd/>
                </a:ln>
              </p:spPr>
              <p:txBody>
                <a:bodyPr wrap="none" anchor="ctr"/>
                <a:lstStyle/>
                <a:p>
                  <a:endParaRPr lang="en-US"/>
                </a:p>
              </p:txBody>
            </p:sp>
            <p:sp>
              <p:nvSpPr>
                <p:cNvPr id="76922" name="Line 58"/>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endParaRPr lang="en-US"/>
                </a:p>
              </p:txBody>
            </p:sp>
          </p:grpSp>
          <p:grpSp>
            <p:nvGrpSpPr>
              <p:cNvPr id="76916" name="Group 59"/>
              <p:cNvGrpSpPr>
                <a:grpSpLocks/>
              </p:cNvGrpSpPr>
              <p:nvPr/>
            </p:nvGrpSpPr>
            <p:grpSpPr bwMode="auto">
              <a:xfrm flipV="1">
                <a:off x="3686" y="243"/>
                <a:ext cx="177" cy="66"/>
                <a:chOff x="2848" y="848"/>
                <a:chExt cx="140" cy="98"/>
              </a:xfrm>
            </p:grpSpPr>
            <p:sp>
              <p:nvSpPr>
                <p:cNvPr id="76917" name="Line 60"/>
                <p:cNvSpPr>
                  <a:spLocks noChangeShapeType="1"/>
                </p:cNvSpPr>
                <p:nvPr/>
              </p:nvSpPr>
              <p:spPr bwMode="auto">
                <a:xfrm flipV="1">
                  <a:off x="2848" y="846"/>
                  <a:ext cx="50" cy="4"/>
                </a:xfrm>
                <a:prstGeom prst="line">
                  <a:avLst/>
                </a:prstGeom>
                <a:noFill/>
                <a:ln w="28575">
                  <a:solidFill>
                    <a:schemeClr val="tx1"/>
                  </a:solidFill>
                  <a:round/>
                  <a:headEnd/>
                  <a:tailEnd/>
                </a:ln>
              </p:spPr>
              <p:txBody>
                <a:bodyPr wrap="none" anchor="ctr"/>
                <a:lstStyle/>
                <a:p>
                  <a:endParaRPr lang="en-US"/>
                </a:p>
              </p:txBody>
            </p:sp>
            <p:sp>
              <p:nvSpPr>
                <p:cNvPr id="76918" name="Line 6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6919" name="Line 62"/>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endParaRPr lang="en-US"/>
                </a:p>
              </p:txBody>
            </p:sp>
          </p:grpSp>
        </p:grpSp>
        <p:grpSp>
          <p:nvGrpSpPr>
            <p:cNvPr id="76818" name="Group 63"/>
            <p:cNvGrpSpPr>
              <a:grpSpLocks/>
            </p:cNvGrpSpPr>
            <p:nvPr/>
          </p:nvGrpSpPr>
          <p:grpSpPr bwMode="auto">
            <a:xfrm>
              <a:off x="5622925" y="5395913"/>
              <a:ext cx="501650" cy="233363"/>
              <a:chOff x="3600" y="219"/>
              <a:chExt cx="360" cy="175"/>
            </a:xfrm>
          </p:grpSpPr>
          <p:sp>
            <p:nvSpPr>
              <p:cNvPr id="76897" name="Oval 64"/>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p>
                <a:endParaRPr lang="en-US" sz="1800">
                  <a:solidFill>
                    <a:srgbClr val="000000"/>
                  </a:solidFill>
                </a:endParaRPr>
              </a:p>
            </p:txBody>
          </p:sp>
          <p:sp>
            <p:nvSpPr>
              <p:cNvPr id="76898" name="Line 65"/>
              <p:cNvSpPr>
                <a:spLocks noChangeShapeType="1"/>
              </p:cNvSpPr>
              <p:nvPr/>
            </p:nvSpPr>
            <p:spPr bwMode="auto">
              <a:xfrm>
                <a:off x="3605" y="289"/>
                <a:ext cx="0" cy="60"/>
              </a:xfrm>
              <a:prstGeom prst="line">
                <a:avLst/>
              </a:prstGeom>
              <a:noFill/>
              <a:ln w="12700">
                <a:solidFill>
                  <a:schemeClr val="tx1"/>
                </a:solidFill>
                <a:round/>
                <a:headEnd/>
                <a:tailEnd/>
              </a:ln>
            </p:spPr>
            <p:txBody>
              <a:bodyPr wrap="none" anchor="ctr"/>
              <a:lstStyle/>
              <a:p>
                <a:endParaRPr lang="en-US"/>
              </a:p>
            </p:txBody>
          </p:sp>
          <p:sp>
            <p:nvSpPr>
              <p:cNvPr id="76899" name="Line 6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76900" name="Rectangle 67"/>
              <p:cNvSpPr>
                <a:spLocks noChangeArrowheads="1"/>
              </p:cNvSpPr>
              <p:nvPr/>
            </p:nvSpPr>
            <p:spPr bwMode="auto">
              <a:xfrm>
                <a:off x="3605" y="289"/>
                <a:ext cx="352" cy="58"/>
              </a:xfrm>
              <a:prstGeom prst="rect">
                <a:avLst/>
              </a:prstGeom>
              <a:solidFill>
                <a:schemeClr val="hlink"/>
              </a:solidFill>
              <a:ln w="9525">
                <a:noFill/>
                <a:miter lim="800000"/>
                <a:headEnd/>
                <a:tailEnd/>
              </a:ln>
            </p:spPr>
            <p:txBody>
              <a:bodyPr wrap="none" anchor="ctr"/>
              <a:lstStyle/>
              <a:p>
                <a:pPr algn="ctr"/>
                <a:endParaRPr lang="en-US">
                  <a:solidFill>
                    <a:srgbClr val="000000"/>
                  </a:solidFill>
                  <a:latin typeface="Times New Roman" pitchFamily="18" charset="0"/>
                </a:endParaRPr>
              </a:p>
            </p:txBody>
          </p:sp>
          <p:sp>
            <p:nvSpPr>
              <p:cNvPr id="76901" name="Oval 68"/>
              <p:cNvSpPr>
                <a:spLocks noChangeArrowheads="1"/>
              </p:cNvSpPr>
              <p:nvPr/>
            </p:nvSpPr>
            <p:spPr bwMode="auto">
              <a:xfrm>
                <a:off x="3600" y="219"/>
                <a:ext cx="355" cy="113"/>
              </a:xfrm>
              <a:prstGeom prst="ellipse">
                <a:avLst/>
              </a:prstGeom>
              <a:solidFill>
                <a:schemeClr val="hlink"/>
              </a:solidFill>
              <a:ln w="12700">
                <a:solidFill>
                  <a:schemeClr val="tx1"/>
                </a:solidFill>
                <a:round/>
                <a:headEnd/>
                <a:tailEnd/>
              </a:ln>
            </p:spPr>
            <p:txBody>
              <a:bodyPr wrap="none" anchor="ctr"/>
              <a:lstStyle/>
              <a:p>
                <a:endParaRPr lang="en-US" sz="1800">
                  <a:solidFill>
                    <a:srgbClr val="000000"/>
                  </a:solidFill>
                </a:endParaRPr>
              </a:p>
            </p:txBody>
          </p:sp>
          <p:grpSp>
            <p:nvGrpSpPr>
              <p:cNvPr id="76902" name="Group 69"/>
              <p:cNvGrpSpPr>
                <a:grpSpLocks/>
              </p:cNvGrpSpPr>
              <p:nvPr/>
            </p:nvGrpSpPr>
            <p:grpSpPr bwMode="auto">
              <a:xfrm>
                <a:off x="3686" y="244"/>
                <a:ext cx="177" cy="66"/>
                <a:chOff x="2848" y="848"/>
                <a:chExt cx="140" cy="98"/>
              </a:xfrm>
            </p:grpSpPr>
            <p:sp>
              <p:nvSpPr>
                <p:cNvPr id="76907" name="Line 7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6908" name="Line 71"/>
                <p:cNvSpPr>
                  <a:spLocks noChangeShapeType="1"/>
                </p:cNvSpPr>
                <p:nvPr/>
              </p:nvSpPr>
              <p:spPr bwMode="auto">
                <a:xfrm>
                  <a:off x="2944" y="942"/>
                  <a:ext cx="44" cy="0"/>
                </a:xfrm>
                <a:prstGeom prst="line">
                  <a:avLst/>
                </a:prstGeom>
                <a:noFill/>
                <a:ln w="28575">
                  <a:solidFill>
                    <a:schemeClr val="tx1"/>
                  </a:solidFill>
                  <a:round/>
                  <a:headEnd/>
                  <a:tailEnd/>
                </a:ln>
              </p:spPr>
              <p:txBody>
                <a:bodyPr wrap="none" anchor="ctr"/>
                <a:lstStyle/>
                <a:p>
                  <a:endParaRPr lang="en-US"/>
                </a:p>
              </p:txBody>
            </p:sp>
            <p:sp>
              <p:nvSpPr>
                <p:cNvPr id="76909" name="Line 72"/>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endParaRPr lang="en-US"/>
                </a:p>
              </p:txBody>
            </p:sp>
          </p:grpSp>
          <p:grpSp>
            <p:nvGrpSpPr>
              <p:cNvPr id="76903" name="Group 73"/>
              <p:cNvGrpSpPr>
                <a:grpSpLocks/>
              </p:cNvGrpSpPr>
              <p:nvPr/>
            </p:nvGrpSpPr>
            <p:grpSpPr bwMode="auto">
              <a:xfrm flipV="1">
                <a:off x="3686" y="243"/>
                <a:ext cx="177" cy="66"/>
                <a:chOff x="2848" y="848"/>
                <a:chExt cx="140" cy="98"/>
              </a:xfrm>
            </p:grpSpPr>
            <p:sp>
              <p:nvSpPr>
                <p:cNvPr id="76904" name="Line 74"/>
                <p:cNvSpPr>
                  <a:spLocks noChangeShapeType="1"/>
                </p:cNvSpPr>
                <p:nvPr/>
              </p:nvSpPr>
              <p:spPr bwMode="auto">
                <a:xfrm flipV="1">
                  <a:off x="2848" y="846"/>
                  <a:ext cx="50" cy="4"/>
                </a:xfrm>
                <a:prstGeom prst="line">
                  <a:avLst/>
                </a:prstGeom>
                <a:noFill/>
                <a:ln w="28575">
                  <a:solidFill>
                    <a:schemeClr val="tx1"/>
                  </a:solidFill>
                  <a:round/>
                  <a:headEnd/>
                  <a:tailEnd/>
                </a:ln>
              </p:spPr>
              <p:txBody>
                <a:bodyPr wrap="none" anchor="ctr"/>
                <a:lstStyle/>
                <a:p>
                  <a:endParaRPr lang="en-US"/>
                </a:p>
              </p:txBody>
            </p:sp>
            <p:sp>
              <p:nvSpPr>
                <p:cNvPr id="76905" name="Line 7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6906" name="Line 76"/>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endParaRPr lang="en-US"/>
                </a:p>
              </p:txBody>
            </p:sp>
          </p:grpSp>
        </p:grpSp>
        <p:grpSp>
          <p:nvGrpSpPr>
            <p:cNvPr id="76819" name="Group 77"/>
            <p:cNvGrpSpPr>
              <a:grpSpLocks/>
            </p:cNvGrpSpPr>
            <p:nvPr/>
          </p:nvGrpSpPr>
          <p:grpSpPr bwMode="auto">
            <a:xfrm>
              <a:off x="6067425" y="4740276"/>
              <a:ext cx="501650" cy="233363"/>
              <a:chOff x="3600" y="219"/>
              <a:chExt cx="360" cy="175"/>
            </a:xfrm>
          </p:grpSpPr>
          <p:sp>
            <p:nvSpPr>
              <p:cNvPr id="76884" name="Oval 78"/>
              <p:cNvSpPr>
                <a:spLocks noChangeArrowheads="1"/>
              </p:cNvSpPr>
              <p:nvPr/>
            </p:nvSpPr>
            <p:spPr bwMode="auto">
              <a:xfrm>
                <a:off x="3605" y="298"/>
                <a:ext cx="355" cy="96"/>
              </a:xfrm>
              <a:prstGeom prst="ellipse">
                <a:avLst/>
              </a:prstGeom>
              <a:solidFill>
                <a:schemeClr val="hlink"/>
              </a:solidFill>
              <a:ln w="12700">
                <a:solidFill>
                  <a:schemeClr val="tx1"/>
                </a:solidFill>
                <a:round/>
                <a:headEnd/>
                <a:tailEnd/>
              </a:ln>
            </p:spPr>
            <p:txBody>
              <a:bodyPr wrap="none" anchor="ctr"/>
              <a:lstStyle/>
              <a:p>
                <a:endParaRPr lang="en-US" sz="1800">
                  <a:solidFill>
                    <a:srgbClr val="000000"/>
                  </a:solidFill>
                </a:endParaRPr>
              </a:p>
            </p:txBody>
          </p:sp>
          <p:sp>
            <p:nvSpPr>
              <p:cNvPr id="76885" name="Line 79"/>
              <p:cNvSpPr>
                <a:spLocks noChangeShapeType="1"/>
              </p:cNvSpPr>
              <p:nvPr/>
            </p:nvSpPr>
            <p:spPr bwMode="auto">
              <a:xfrm>
                <a:off x="3605" y="289"/>
                <a:ext cx="0" cy="60"/>
              </a:xfrm>
              <a:prstGeom prst="line">
                <a:avLst/>
              </a:prstGeom>
              <a:noFill/>
              <a:ln w="12700">
                <a:solidFill>
                  <a:schemeClr val="tx1"/>
                </a:solidFill>
                <a:round/>
                <a:headEnd/>
                <a:tailEnd/>
              </a:ln>
            </p:spPr>
            <p:txBody>
              <a:bodyPr wrap="none" anchor="ctr"/>
              <a:lstStyle/>
              <a:p>
                <a:endParaRPr lang="en-US"/>
              </a:p>
            </p:txBody>
          </p:sp>
          <p:sp>
            <p:nvSpPr>
              <p:cNvPr id="76886" name="Line 8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76887" name="Rectangle 81"/>
              <p:cNvSpPr>
                <a:spLocks noChangeArrowheads="1"/>
              </p:cNvSpPr>
              <p:nvPr/>
            </p:nvSpPr>
            <p:spPr bwMode="auto">
              <a:xfrm>
                <a:off x="3605" y="289"/>
                <a:ext cx="352" cy="58"/>
              </a:xfrm>
              <a:prstGeom prst="rect">
                <a:avLst/>
              </a:prstGeom>
              <a:solidFill>
                <a:schemeClr val="hlink"/>
              </a:solidFill>
              <a:ln w="9525">
                <a:noFill/>
                <a:miter lim="800000"/>
                <a:headEnd/>
                <a:tailEnd/>
              </a:ln>
            </p:spPr>
            <p:txBody>
              <a:bodyPr wrap="none" anchor="ctr"/>
              <a:lstStyle/>
              <a:p>
                <a:pPr algn="ctr"/>
                <a:endParaRPr lang="en-US">
                  <a:solidFill>
                    <a:srgbClr val="000000"/>
                  </a:solidFill>
                  <a:latin typeface="Times New Roman" pitchFamily="18" charset="0"/>
                </a:endParaRPr>
              </a:p>
            </p:txBody>
          </p:sp>
          <p:sp>
            <p:nvSpPr>
              <p:cNvPr id="76888" name="Oval 82"/>
              <p:cNvSpPr>
                <a:spLocks noChangeArrowheads="1"/>
              </p:cNvSpPr>
              <p:nvPr/>
            </p:nvSpPr>
            <p:spPr bwMode="auto">
              <a:xfrm>
                <a:off x="3600" y="219"/>
                <a:ext cx="355" cy="113"/>
              </a:xfrm>
              <a:prstGeom prst="ellipse">
                <a:avLst/>
              </a:prstGeom>
              <a:solidFill>
                <a:schemeClr val="hlink"/>
              </a:solidFill>
              <a:ln w="12700">
                <a:solidFill>
                  <a:schemeClr val="tx1"/>
                </a:solidFill>
                <a:round/>
                <a:headEnd/>
                <a:tailEnd/>
              </a:ln>
            </p:spPr>
            <p:txBody>
              <a:bodyPr wrap="none" anchor="ctr"/>
              <a:lstStyle/>
              <a:p>
                <a:endParaRPr lang="en-US" sz="1800">
                  <a:solidFill>
                    <a:srgbClr val="000000"/>
                  </a:solidFill>
                </a:endParaRPr>
              </a:p>
            </p:txBody>
          </p:sp>
          <p:grpSp>
            <p:nvGrpSpPr>
              <p:cNvPr id="76889" name="Group 83"/>
              <p:cNvGrpSpPr>
                <a:grpSpLocks/>
              </p:cNvGrpSpPr>
              <p:nvPr/>
            </p:nvGrpSpPr>
            <p:grpSpPr bwMode="auto">
              <a:xfrm>
                <a:off x="3686" y="244"/>
                <a:ext cx="177" cy="66"/>
                <a:chOff x="2848" y="848"/>
                <a:chExt cx="140" cy="98"/>
              </a:xfrm>
            </p:grpSpPr>
            <p:sp>
              <p:nvSpPr>
                <p:cNvPr id="76894" name="Line 8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76895" name="Line 85"/>
                <p:cNvSpPr>
                  <a:spLocks noChangeShapeType="1"/>
                </p:cNvSpPr>
                <p:nvPr/>
              </p:nvSpPr>
              <p:spPr bwMode="auto">
                <a:xfrm>
                  <a:off x="2944" y="942"/>
                  <a:ext cx="44" cy="0"/>
                </a:xfrm>
                <a:prstGeom prst="line">
                  <a:avLst/>
                </a:prstGeom>
                <a:noFill/>
                <a:ln w="28575">
                  <a:solidFill>
                    <a:schemeClr val="tx1"/>
                  </a:solidFill>
                  <a:round/>
                  <a:headEnd/>
                  <a:tailEnd/>
                </a:ln>
              </p:spPr>
              <p:txBody>
                <a:bodyPr wrap="none" anchor="ctr"/>
                <a:lstStyle/>
                <a:p>
                  <a:endParaRPr lang="en-US"/>
                </a:p>
              </p:txBody>
            </p:sp>
            <p:sp>
              <p:nvSpPr>
                <p:cNvPr id="76896" name="Line 86"/>
                <p:cNvSpPr>
                  <a:spLocks noChangeShapeType="1"/>
                </p:cNvSpPr>
                <p:nvPr/>
              </p:nvSpPr>
              <p:spPr bwMode="auto">
                <a:xfrm>
                  <a:off x="2894" y="850"/>
                  <a:ext cx="52" cy="94"/>
                </a:xfrm>
                <a:prstGeom prst="line">
                  <a:avLst/>
                </a:prstGeom>
                <a:noFill/>
                <a:ln w="28575">
                  <a:solidFill>
                    <a:schemeClr val="tx1"/>
                  </a:solidFill>
                  <a:round/>
                  <a:headEnd/>
                  <a:tailEnd/>
                </a:ln>
              </p:spPr>
              <p:txBody>
                <a:bodyPr wrap="none" anchor="ctr"/>
                <a:lstStyle/>
                <a:p>
                  <a:endParaRPr lang="en-US"/>
                </a:p>
              </p:txBody>
            </p:sp>
          </p:grpSp>
          <p:grpSp>
            <p:nvGrpSpPr>
              <p:cNvPr id="76890" name="Group 87"/>
              <p:cNvGrpSpPr>
                <a:grpSpLocks/>
              </p:cNvGrpSpPr>
              <p:nvPr/>
            </p:nvGrpSpPr>
            <p:grpSpPr bwMode="auto">
              <a:xfrm flipV="1">
                <a:off x="3686" y="243"/>
                <a:ext cx="177" cy="66"/>
                <a:chOff x="2848" y="848"/>
                <a:chExt cx="140" cy="98"/>
              </a:xfrm>
            </p:grpSpPr>
            <p:sp>
              <p:nvSpPr>
                <p:cNvPr id="76891" name="Line 88"/>
                <p:cNvSpPr>
                  <a:spLocks noChangeShapeType="1"/>
                </p:cNvSpPr>
                <p:nvPr/>
              </p:nvSpPr>
              <p:spPr bwMode="auto">
                <a:xfrm flipV="1">
                  <a:off x="2848" y="846"/>
                  <a:ext cx="50" cy="4"/>
                </a:xfrm>
                <a:prstGeom prst="line">
                  <a:avLst/>
                </a:prstGeom>
                <a:noFill/>
                <a:ln w="28575">
                  <a:solidFill>
                    <a:schemeClr val="tx1"/>
                  </a:solidFill>
                  <a:round/>
                  <a:headEnd/>
                  <a:tailEnd/>
                </a:ln>
              </p:spPr>
              <p:txBody>
                <a:bodyPr wrap="none" anchor="ctr"/>
                <a:lstStyle/>
                <a:p>
                  <a:endParaRPr lang="en-US"/>
                </a:p>
              </p:txBody>
            </p:sp>
            <p:sp>
              <p:nvSpPr>
                <p:cNvPr id="76892" name="Line 8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76893" name="Line 90"/>
                <p:cNvSpPr>
                  <a:spLocks noChangeShapeType="1"/>
                </p:cNvSpPr>
                <p:nvPr/>
              </p:nvSpPr>
              <p:spPr bwMode="auto">
                <a:xfrm>
                  <a:off x="2894" y="849"/>
                  <a:ext cx="52" cy="97"/>
                </a:xfrm>
                <a:prstGeom prst="line">
                  <a:avLst/>
                </a:prstGeom>
                <a:noFill/>
                <a:ln w="28575">
                  <a:solidFill>
                    <a:schemeClr val="tx1"/>
                  </a:solidFill>
                  <a:round/>
                  <a:headEnd/>
                  <a:tailEnd/>
                </a:ln>
              </p:spPr>
              <p:txBody>
                <a:bodyPr wrap="none" anchor="ctr"/>
                <a:lstStyle/>
                <a:p>
                  <a:endParaRPr lang="en-US"/>
                </a:p>
              </p:txBody>
            </p:sp>
          </p:grpSp>
        </p:grpSp>
        <p:sp>
          <p:nvSpPr>
            <p:cNvPr id="76820" name="Freeform 91"/>
            <p:cNvSpPr>
              <a:spLocks/>
            </p:cNvSpPr>
            <p:nvPr/>
          </p:nvSpPr>
          <p:spPr bwMode="auto">
            <a:xfrm>
              <a:off x="5573713" y="4557713"/>
              <a:ext cx="504825" cy="30797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p:spPr>
          <p:txBody>
            <a:bodyPr wrap="none" anchor="ctr"/>
            <a:lstStyle/>
            <a:p>
              <a:endParaRPr lang="en-US"/>
            </a:p>
          </p:txBody>
        </p:sp>
        <p:sp>
          <p:nvSpPr>
            <p:cNvPr id="76821" name="Freeform 92"/>
            <p:cNvSpPr>
              <a:spLocks/>
            </p:cNvSpPr>
            <p:nvPr/>
          </p:nvSpPr>
          <p:spPr bwMode="auto">
            <a:xfrm>
              <a:off x="4508500" y="4949826"/>
              <a:ext cx="481013"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p:spPr>
          <p:txBody>
            <a:bodyPr wrap="none" anchor="ctr"/>
            <a:lstStyle/>
            <a:p>
              <a:endParaRPr lang="en-US"/>
            </a:p>
          </p:txBody>
        </p:sp>
        <p:sp>
          <p:nvSpPr>
            <p:cNvPr id="76822" name="Freeform 93"/>
            <p:cNvSpPr>
              <a:spLocks/>
            </p:cNvSpPr>
            <p:nvPr/>
          </p:nvSpPr>
          <p:spPr bwMode="auto">
            <a:xfrm>
              <a:off x="5456238" y="4926013"/>
              <a:ext cx="628650" cy="247650"/>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p:spPr>
          <p:txBody>
            <a:bodyPr wrap="none" anchor="ctr"/>
            <a:lstStyle/>
            <a:p>
              <a:endParaRPr lang="en-US"/>
            </a:p>
          </p:txBody>
        </p:sp>
        <p:sp>
          <p:nvSpPr>
            <p:cNvPr id="76823" name="Freeform 94"/>
            <p:cNvSpPr>
              <a:spLocks/>
            </p:cNvSpPr>
            <p:nvPr/>
          </p:nvSpPr>
          <p:spPr bwMode="auto">
            <a:xfrm>
              <a:off x="6122988" y="4979988"/>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p:spPr>
          <p:txBody>
            <a:bodyPr wrap="none" anchor="ctr"/>
            <a:lstStyle/>
            <a:p>
              <a:endParaRPr lang="en-US"/>
            </a:p>
          </p:txBody>
        </p:sp>
        <p:sp>
          <p:nvSpPr>
            <p:cNvPr id="76824" name="Freeform 95"/>
            <p:cNvSpPr>
              <a:spLocks/>
            </p:cNvSpPr>
            <p:nvPr/>
          </p:nvSpPr>
          <p:spPr bwMode="auto">
            <a:xfrm>
              <a:off x="4887913" y="5513388"/>
              <a:ext cx="736600"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p:spPr>
          <p:txBody>
            <a:bodyPr wrap="none" anchor="ctr"/>
            <a:lstStyle/>
            <a:p>
              <a:endParaRPr lang="en-US"/>
            </a:p>
          </p:txBody>
        </p:sp>
        <p:sp>
          <p:nvSpPr>
            <p:cNvPr id="76825" name="Freeform 96"/>
            <p:cNvSpPr>
              <a:spLocks/>
            </p:cNvSpPr>
            <p:nvPr/>
          </p:nvSpPr>
          <p:spPr bwMode="auto">
            <a:xfrm>
              <a:off x="4351338" y="4973638"/>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p:spPr>
          <p:txBody>
            <a:bodyPr wrap="none" anchor="ctr"/>
            <a:lstStyle/>
            <a:p>
              <a:endParaRPr lang="en-US"/>
            </a:p>
          </p:txBody>
        </p:sp>
        <p:sp>
          <p:nvSpPr>
            <p:cNvPr id="76826" name="Text Box 100"/>
            <p:cNvSpPr txBox="1">
              <a:spLocks noChangeArrowheads="1"/>
            </p:cNvSpPr>
            <p:nvPr/>
          </p:nvSpPr>
          <p:spPr bwMode="auto">
            <a:xfrm>
              <a:off x="4440876" y="4483071"/>
              <a:ext cx="311067" cy="366700"/>
            </a:xfrm>
            <a:prstGeom prst="rect">
              <a:avLst/>
            </a:prstGeom>
            <a:noFill/>
            <a:ln w="9525">
              <a:noFill/>
              <a:miter lim="800000"/>
              <a:headEnd/>
              <a:tailEnd/>
            </a:ln>
          </p:spPr>
          <p:txBody>
            <a:bodyPr wrap="none">
              <a:spAutoFit/>
            </a:bodyPr>
            <a:lstStyle/>
            <a:p>
              <a:pPr eaLnBrk="1" hangingPunct="1"/>
              <a:r>
                <a:rPr lang="en-US" sz="1800">
                  <a:solidFill>
                    <a:srgbClr val="000000"/>
                  </a:solidFill>
                </a:rPr>
                <a:t>1</a:t>
              </a:r>
            </a:p>
          </p:txBody>
        </p:sp>
        <p:sp>
          <p:nvSpPr>
            <p:cNvPr id="76827" name="Text Box 101"/>
            <p:cNvSpPr txBox="1">
              <a:spLocks noChangeArrowheads="1"/>
            </p:cNvSpPr>
            <p:nvPr/>
          </p:nvSpPr>
          <p:spPr bwMode="auto">
            <a:xfrm>
              <a:off x="4378980" y="4897394"/>
              <a:ext cx="296783" cy="336538"/>
            </a:xfrm>
            <a:prstGeom prst="rect">
              <a:avLst/>
            </a:prstGeom>
            <a:noFill/>
            <a:ln w="9525">
              <a:noFill/>
              <a:miter lim="800000"/>
              <a:headEnd/>
              <a:tailEnd/>
            </a:ln>
          </p:spPr>
          <p:txBody>
            <a:bodyPr wrap="none">
              <a:spAutoFit/>
            </a:bodyPr>
            <a:lstStyle/>
            <a:p>
              <a:pPr eaLnBrk="1" hangingPunct="1"/>
              <a:r>
                <a:rPr lang="en-US" sz="1600">
                  <a:solidFill>
                    <a:srgbClr val="000000"/>
                  </a:solidFill>
                </a:rPr>
                <a:t>2</a:t>
              </a:r>
            </a:p>
          </p:txBody>
        </p:sp>
        <p:sp>
          <p:nvSpPr>
            <p:cNvPr id="76828" name="Text Box 102"/>
            <p:cNvSpPr txBox="1">
              <a:spLocks noChangeArrowheads="1"/>
            </p:cNvSpPr>
            <p:nvPr/>
          </p:nvSpPr>
          <p:spPr bwMode="auto">
            <a:xfrm>
              <a:off x="4128222" y="4970416"/>
              <a:ext cx="296783" cy="336538"/>
            </a:xfrm>
            <a:prstGeom prst="rect">
              <a:avLst/>
            </a:prstGeom>
            <a:noFill/>
            <a:ln w="9525">
              <a:noFill/>
              <a:miter lim="800000"/>
              <a:headEnd/>
              <a:tailEnd/>
            </a:ln>
          </p:spPr>
          <p:txBody>
            <a:bodyPr wrap="none">
              <a:spAutoFit/>
            </a:bodyPr>
            <a:lstStyle/>
            <a:p>
              <a:pPr eaLnBrk="1" hangingPunct="1"/>
              <a:r>
                <a:rPr lang="en-US" sz="1600">
                  <a:solidFill>
                    <a:srgbClr val="000000"/>
                  </a:solidFill>
                </a:rPr>
                <a:t>3</a:t>
              </a:r>
            </a:p>
          </p:txBody>
        </p:sp>
        <p:grpSp>
          <p:nvGrpSpPr>
            <p:cNvPr id="76829" name="Group 1"/>
            <p:cNvGrpSpPr>
              <a:grpSpLocks/>
            </p:cNvGrpSpPr>
            <p:nvPr/>
          </p:nvGrpSpPr>
          <p:grpSpPr bwMode="auto">
            <a:xfrm rot="-2012368">
              <a:off x="2645158" y="5398104"/>
              <a:ext cx="1447800" cy="274638"/>
              <a:chOff x="2436813" y="4587876"/>
              <a:chExt cx="1447800" cy="274638"/>
            </a:xfrm>
          </p:grpSpPr>
          <p:sp>
            <p:nvSpPr>
              <p:cNvPr id="76879" name="Rectangle 97"/>
              <p:cNvSpPr>
                <a:spLocks noChangeArrowheads="1"/>
              </p:cNvSpPr>
              <p:nvPr/>
            </p:nvSpPr>
            <p:spPr bwMode="auto">
              <a:xfrm>
                <a:off x="2461850" y="4583083"/>
                <a:ext cx="1155391" cy="238116"/>
              </a:xfrm>
              <a:prstGeom prst="rect">
                <a:avLst/>
              </a:prstGeom>
              <a:solidFill>
                <a:schemeClr val="bg2"/>
              </a:solidFill>
              <a:ln w="9525">
                <a:noFill/>
                <a:miter lim="800000"/>
                <a:headEnd/>
                <a:tailEnd/>
              </a:ln>
            </p:spPr>
            <p:txBody>
              <a:bodyPr wrap="none" anchor="ctr"/>
              <a:lstStyle/>
              <a:p>
                <a:endParaRPr lang="en-US" sz="1800">
                  <a:solidFill>
                    <a:srgbClr val="000000"/>
                  </a:solidFill>
                </a:endParaRPr>
              </a:p>
            </p:txBody>
          </p:sp>
          <p:sp>
            <p:nvSpPr>
              <p:cNvPr id="76880" name="Rectangle 98"/>
              <p:cNvSpPr>
                <a:spLocks noChangeArrowheads="1"/>
              </p:cNvSpPr>
              <p:nvPr/>
            </p:nvSpPr>
            <p:spPr bwMode="auto">
              <a:xfrm>
                <a:off x="2437928" y="4606491"/>
                <a:ext cx="1147455" cy="238116"/>
              </a:xfrm>
              <a:prstGeom prst="rect">
                <a:avLst/>
              </a:prstGeom>
              <a:solidFill>
                <a:schemeClr val="accent2"/>
              </a:solidFill>
              <a:ln w="9525">
                <a:solidFill>
                  <a:schemeClr val="tx1"/>
                </a:solidFill>
                <a:miter lim="800000"/>
                <a:headEnd/>
                <a:tailEnd/>
              </a:ln>
            </p:spPr>
            <p:txBody>
              <a:bodyPr wrap="none" anchor="ctr"/>
              <a:lstStyle/>
              <a:p>
                <a:endParaRPr lang="en-US" sz="1800">
                  <a:solidFill>
                    <a:srgbClr val="000000"/>
                  </a:solidFill>
                </a:endParaRPr>
              </a:p>
            </p:txBody>
          </p:sp>
          <p:sp>
            <p:nvSpPr>
              <p:cNvPr id="76881" name="Line 99"/>
              <p:cNvSpPr>
                <a:spLocks noChangeShapeType="1"/>
              </p:cNvSpPr>
              <p:nvPr/>
            </p:nvSpPr>
            <p:spPr bwMode="auto">
              <a:xfrm>
                <a:off x="3462418" y="4739659"/>
                <a:ext cx="422162" cy="0"/>
              </a:xfrm>
              <a:prstGeom prst="line">
                <a:avLst/>
              </a:prstGeom>
              <a:noFill/>
              <a:ln w="9525">
                <a:solidFill>
                  <a:schemeClr val="accent2"/>
                </a:solidFill>
                <a:round/>
                <a:headEnd/>
                <a:tailEnd type="triangle" w="med" len="med"/>
              </a:ln>
            </p:spPr>
            <p:txBody>
              <a:bodyPr wrap="none" anchor="ctr"/>
              <a:lstStyle/>
              <a:p>
                <a:endParaRPr lang="en-US"/>
              </a:p>
            </p:txBody>
          </p:sp>
          <p:sp>
            <p:nvSpPr>
              <p:cNvPr id="76882" name="Rectangle 104"/>
              <p:cNvSpPr>
                <a:spLocks noChangeArrowheads="1"/>
              </p:cNvSpPr>
              <p:nvPr/>
            </p:nvSpPr>
            <p:spPr bwMode="auto">
              <a:xfrm>
                <a:off x="3067594" y="4610052"/>
                <a:ext cx="426923" cy="239704"/>
              </a:xfrm>
              <a:prstGeom prst="rect">
                <a:avLst/>
              </a:prstGeom>
              <a:solidFill>
                <a:schemeClr val="accent1"/>
              </a:solidFill>
              <a:ln w="9525">
                <a:solidFill>
                  <a:schemeClr val="tx1"/>
                </a:solidFill>
                <a:miter lim="800000"/>
                <a:headEnd/>
                <a:tailEnd/>
              </a:ln>
            </p:spPr>
            <p:txBody>
              <a:bodyPr wrap="none" anchor="ctr"/>
              <a:lstStyle/>
              <a:p>
                <a:endParaRPr lang="en-US" sz="1800">
                  <a:solidFill>
                    <a:srgbClr val="000000"/>
                  </a:solidFill>
                </a:endParaRPr>
              </a:p>
            </p:txBody>
          </p:sp>
          <p:sp>
            <p:nvSpPr>
              <p:cNvPr id="76883" name="Text Box 105"/>
              <p:cNvSpPr txBox="1">
                <a:spLocks noChangeArrowheads="1"/>
              </p:cNvSpPr>
              <p:nvPr/>
            </p:nvSpPr>
            <p:spPr bwMode="auto">
              <a:xfrm rot="289934">
                <a:off x="3019653" y="4584228"/>
                <a:ext cx="520561" cy="274627"/>
              </a:xfrm>
              <a:prstGeom prst="rect">
                <a:avLst/>
              </a:prstGeom>
              <a:noFill/>
              <a:ln w="9525">
                <a:noFill/>
                <a:miter lim="800000"/>
                <a:headEnd/>
                <a:tailEnd/>
              </a:ln>
            </p:spPr>
            <p:txBody>
              <a:bodyPr wrap="none">
                <a:spAutoFit/>
              </a:bodyPr>
              <a:lstStyle/>
              <a:p>
                <a:pPr eaLnBrk="1" hangingPunct="1"/>
                <a:r>
                  <a:rPr lang="en-US" sz="1200">
                    <a:solidFill>
                      <a:srgbClr val="000000"/>
                    </a:solidFill>
                  </a:rPr>
                  <a:t>0111</a:t>
                </a:r>
              </a:p>
            </p:txBody>
          </p:sp>
        </p:grpSp>
        <p:sp>
          <p:nvSpPr>
            <p:cNvPr id="76830" name="Text Box 106"/>
            <p:cNvSpPr txBox="1">
              <a:spLocks noChangeArrowheads="1"/>
            </p:cNvSpPr>
            <p:nvPr/>
          </p:nvSpPr>
          <p:spPr bwMode="auto">
            <a:xfrm>
              <a:off x="2088829" y="6046702"/>
              <a:ext cx="2339350" cy="584179"/>
            </a:xfrm>
            <a:prstGeom prst="rect">
              <a:avLst/>
            </a:prstGeom>
            <a:noFill/>
            <a:ln w="9525">
              <a:noFill/>
              <a:miter lim="800000"/>
              <a:headEnd/>
              <a:tailEnd/>
            </a:ln>
          </p:spPr>
          <p:txBody>
            <a:bodyPr wrap="none">
              <a:spAutoFit/>
            </a:bodyPr>
            <a:lstStyle/>
            <a:p>
              <a:pPr eaLnBrk="1" hangingPunct="1"/>
              <a:r>
                <a:rPr lang="en-US" sz="1600">
                  <a:solidFill>
                    <a:srgbClr val="000000"/>
                  </a:solidFill>
                </a:rPr>
                <a:t>dest address in arriving</a:t>
              </a:r>
            </a:p>
            <a:p>
              <a:pPr eaLnBrk="1" hangingPunct="1"/>
              <a:r>
                <a:rPr lang="en-US" sz="1600">
                  <a:solidFill>
                    <a:srgbClr val="000000"/>
                  </a:solidFill>
                </a:rPr>
                <a:t>packet</a:t>
              </a:r>
              <a:r>
                <a:rPr lang="ja-JP" altLang="en-US" sz="1600">
                  <a:solidFill>
                    <a:srgbClr val="000000"/>
                  </a:solidFill>
                </a:rPr>
                <a:t>’</a:t>
              </a:r>
              <a:r>
                <a:rPr lang="en-US" altLang="ja-JP" sz="1600">
                  <a:solidFill>
                    <a:srgbClr val="000000"/>
                  </a:solidFill>
                </a:rPr>
                <a:t>s header</a:t>
              </a:r>
              <a:endParaRPr lang="en-US" sz="1600">
                <a:solidFill>
                  <a:srgbClr val="000000"/>
                </a:solidFill>
              </a:endParaRPr>
            </a:p>
          </p:txBody>
        </p:sp>
        <p:sp>
          <p:nvSpPr>
            <p:cNvPr id="76831" name="Line 107"/>
            <p:cNvSpPr>
              <a:spLocks noChangeShapeType="1"/>
            </p:cNvSpPr>
            <p:nvPr/>
          </p:nvSpPr>
          <p:spPr bwMode="auto">
            <a:xfrm flipH="1">
              <a:off x="2626848" y="4873581"/>
              <a:ext cx="1407736" cy="914367"/>
            </a:xfrm>
            <a:prstGeom prst="line">
              <a:avLst/>
            </a:prstGeom>
            <a:noFill/>
            <a:ln w="9525">
              <a:solidFill>
                <a:schemeClr val="tx1"/>
              </a:solidFill>
              <a:round/>
              <a:headEnd/>
              <a:tailEnd/>
            </a:ln>
          </p:spPr>
          <p:txBody>
            <a:bodyPr/>
            <a:lstStyle/>
            <a:p>
              <a:endParaRPr lang="en-US"/>
            </a:p>
          </p:txBody>
        </p:sp>
        <p:sp>
          <p:nvSpPr>
            <p:cNvPr id="76832" name="Line 119"/>
            <p:cNvSpPr>
              <a:spLocks noChangeShapeType="1"/>
            </p:cNvSpPr>
            <p:nvPr/>
          </p:nvSpPr>
          <p:spPr bwMode="auto">
            <a:xfrm flipH="1" flipV="1">
              <a:off x="3588616" y="5648254"/>
              <a:ext cx="22219" cy="450834"/>
            </a:xfrm>
            <a:prstGeom prst="line">
              <a:avLst/>
            </a:prstGeom>
            <a:noFill/>
            <a:ln w="9525">
              <a:solidFill>
                <a:schemeClr val="tx1"/>
              </a:solidFill>
              <a:round/>
              <a:headEnd/>
              <a:tailEnd type="triangle" w="med" len="med"/>
            </a:ln>
          </p:spPr>
          <p:txBody>
            <a:bodyPr/>
            <a:lstStyle/>
            <a:p>
              <a:endParaRPr lang="en-US"/>
            </a:p>
          </p:txBody>
        </p:sp>
        <p:sp>
          <p:nvSpPr>
            <p:cNvPr id="76833" name="Freeform 120"/>
            <p:cNvSpPr>
              <a:spLocks/>
            </p:cNvSpPr>
            <p:nvPr/>
          </p:nvSpPr>
          <p:spPr bwMode="auto">
            <a:xfrm>
              <a:off x="3757473" y="4834039"/>
              <a:ext cx="1041539" cy="336504"/>
            </a:xfrm>
            <a:custGeom>
              <a:avLst/>
              <a:gdLst>
                <a:gd name="T0" fmla="*/ 0 w 10844"/>
                <a:gd name="T1" fmla="*/ 2147483647 h 14797"/>
                <a:gd name="T2" fmla="*/ 2147483647 w 10844"/>
                <a:gd name="T3" fmla="*/ 2147483647 h 14797"/>
                <a:gd name="T4" fmla="*/ 2147483647 w 10844"/>
                <a:gd name="T5" fmla="*/ 2147483647 h 14797"/>
                <a:gd name="T6" fmla="*/ 0 60000 65536"/>
                <a:gd name="T7" fmla="*/ 0 60000 65536"/>
                <a:gd name="T8" fmla="*/ 0 60000 65536"/>
                <a:gd name="T9" fmla="*/ 0 w 10844"/>
                <a:gd name="T10" fmla="*/ 0 h 14797"/>
                <a:gd name="T11" fmla="*/ 10844 w 10844"/>
                <a:gd name="T12" fmla="*/ 14797 h 14797"/>
              </a:gdLst>
              <a:ahLst/>
              <a:cxnLst>
                <a:cxn ang="T6">
                  <a:pos x="T0" y="T1"/>
                </a:cxn>
                <a:cxn ang="T7">
                  <a:pos x="T2" y="T3"/>
                </a:cxn>
                <a:cxn ang="T8">
                  <a:pos x="T4" y="T5"/>
                </a:cxn>
              </a:cxnLst>
              <a:rect l="T9" t="T10" r="T11" b="T12"/>
              <a:pathLst>
                <a:path w="10844" h="14797">
                  <a:moveTo>
                    <a:pt x="0" y="14797"/>
                  </a:moveTo>
                  <a:cubicBezTo>
                    <a:pt x="2168" y="9517"/>
                    <a:pt x="5654" y="-1331"/>
                    <a:pt x="7042" y="135"/>
                  </a:cubicBezTo>
                  <a:cubicBezTo>
                    <a:pt x="8563" y="1950"/>
                    <a:pt x="9984" y="6698"/>
                    <a:pt x="10844" y="9978"/>
                  </a:cubicBezTo>
                </a:path>
              </a:pathLst>
            </a:custGeom>
            <a:noFill/>
            <a:ln w="57150" cmpd="sng">
              <a:solidFill>
                <a:srgbClr val="FF3300"/>
              </a:solidFill>
              <a:round/>
              <a:headEnd type="none" w="med" len="med"/>
              <a:tailEnd type="triangle" w="med" len="med"/>
            </a:ln>
          </p:spPr>
          <p:txBody>
            <a:bodyPr/>
            <a:lstStyle/>
            <a:p>
              <a:endParaRPr lang="en-US"/>
            </a:p>
          </p:txBody>
        </p:sp>
        <p:sp>
          <p:nvSpPr>
            <p:cNvPr id="76834" name="Freeform 121"/>
            <p:cNvSpPr>
              <a:spLocks/>
            </p:cNvSpPr>
            <p:nvPr/>
          </p:nvSpPr>
          <p:spPr bwMode="auto">
            <a:xfrm flipH="1">
              <a:off x="6254750" y="4370388"/>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p:spPr>
          <p:txBody>
            <a:bodyPr/>
            <a:lstStyle/>
            <a:p>
              <a:endParaRPr lang="en-US"/>
            </a:p>
          </p:txBody>
        </p:sp>
        <p:sp>
          <p:nvSpPr>
            <p:cNvPr id="76835" name="Freeform 122"/>
            <p:cNvSpPr>
              <a:spLocks/>
            </p:cNvSpPr>
            <p:nvPr/>
          </p:nvSpPr>
          <p:spPr bwMode="auto">
            <a:xfrm flipH="1">
              <a:off x="5243513" y="4086226"/>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p:spPr>
          <p:txBody>
            <a:bodyPr/>
            <a:lstStyle/>
            <a:p>
              <a:endParaRPr lang="en-US"/>
            </a:p>
          </p:txBody>
        </p:sp>
        <p:sp>
          <p:nvSpPr>
            <p:cNvPr id="76836" name="Freeform 123"/>
            <p:cNvSpPr>
              <a:spLocks/>
            </p:cNvSpPr>
            <p:nvPr/>
          </p:nvSpPr>
          <p:spPr bwMode="auto">
            <a:xfrm flipH="1" flipV="1">
              <a:off x="5911850" y="5632451"/>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p:spPr>
          <p:txBody>
            <a:bodyPr/>
            <a:lstStyle/>
            <a:p>
              <a:endParaRPr lang="en-US"/>
            </a:p>
          </p:txBody>
        </p:sp>
        <p:sp>
          <p:nvSpPr>
            <p:cNvPr id="76837" name="Freeform 124"/>
            <p:cNvSpPr>
              <a:spLocks/>
            </p:cNvSpPr>
            <p:nvPr/>
          </p:nvSpPr>
          <p:spPr bwMode="auto">
            <a:xfrm flipH="1" flipV="1">
              <a:off x="4562475" y="5616576"/>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p:spPr>
          <p:txBody>
            <a:bodyPr/>
            <a:lstStyle/>
            <a:p>
              <a:endParaRPr lang="en-US"/>
            </a:p>
          </p:txBody>
        </p:sp>
        <p:sp>
          <p:nvSpPr>
            <p:cNvPr id="76838" name="Freeform 125"/>
            <p:cNvSpPr>
              <a:spLocks/>
            </p:cNvSpPr>
            <p:nvPr/>
          </p:nvSpPr>
          <p:spPr bwMode="auto">
            <a:xfrm flipH="1" flipV="1">
              <a:off x="5202238" y="5324476"/>
              <a:ext cx="542925" cy="452438"/>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p:spPr>
          <p:txBody>
            <a:bodyPr/>
            <a:lstStyle/>
            <a:p>
              <a:endParaRPr lang="en-US"/>
            </a:p>
          </p:txBody>
        </p:sp>
        <p:grpSp>
          <p:nvGrpSpPr>
            <p:cNvPr id="76839" name="Group 126"/>
            <p:cNvGrpSpPr>
              <a:grpSpLocks/>
            </p:cNvGrpSpPr>
            <p:nvPr/>
          </p:nvGrpSpPr>
          <p:grpSpPr bwMode="auto">
            <a:xfrm>
              <a:off x="5251450" y="3641726"/>
              <a:ext cx="550863" cy="452438"/>
              <a:chOff x="2886" y="1668"/>
              <a:chExt cx="347" cy="285"/>
            </a:xfrm>
          </p:grpSpPr>
          <p:sp>
            <p:nvSpPr>
              <p:cNvPr id="76872"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p>
                <a:endParaRPr lang="en-US" sz="1800">
                  <a:solidFill>
                    <a:srgbClr val="000000"/>
                  </a:solidFill>
                </a:endParaRPr>
              </a:p>
            </p:txBody>
          </p:sp>
          <p:sp>
            <p:nvSpPr>
              <p:cNvPr id="76873"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p>
                <a:endParaRPr lang="en-US" sz="1800">
                  <a:solidFill>
                    <a:srgbClr val="000000"/>
                  </a:solidFill>
                </a:endParaRPr>
              </a:p>
            </p:txBody>
          </p:sp>
          <p:sp>
            <p:nvSpPr>
              <p:cNvPr id="76874"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p>
                <a:endParaRPr lang="en-US" sz="1800">
                  <a:solidFill>
                    <a:srgbClr val="000000"/>
                  </a:solidFill>
                </a:endParaRPr>
              </a:p>
            </p:txBody>
          </p:sp>
          <p:sp>
            <p:nvSpPr>
              <p:cNvPr id="76875" name="Line 130"/>
              <p:cNvSpPr>
                <a:spLocks noChangeShapeType="1"/>
              </p:cNvSpPr>
              <p:nvPr/>
            </p:nvSpPr>
            <p:spPr bwMode="auto">
              <a:xfrm>
                <a:off x="3082" y="1811"/>
                <a:ext cx="1" cy="130"/>
              </a:xfrm>
              <a:prstGeom prst="line">
                <a:avLst/>
              </a:prstGeom>
              <a:noFill/>
              <a:ln w="9525">
                <a:solidFill>
                  <a:schemeClr val="tx1"/>
                </a:solidFill>
                <a:round/>
                <a:headEnd/>
                <a:tailEnd/>
              </a:ln>
            </p:spPr>
            <p:txBody>
              <a:bodyPr/>
              <a:lstStyle/>
              <a:p>
                <a:endParaRPr lang="en-US"/>
              </a:p>
            </p:txBody>
          </p:sp>
          <p:sp>
            <p:nvSpPr>
              <p:cNvPr id="76876" name="Line 131"/>
              <p:cNvSpPr>
                <a:spLocks noChangeShapeType="1"/>
              </p:cNvSpPr>
              <p:nvPr/>
            </p:nvSpPr>
            <p:spPr bwMode="auto">
              <a:xfrm>
                <a:off x="2913" y="1842"/>
                <a:ext cx="300" cy="0"/>
              </a:xfrm>
              <a:prstGeom prst="line">
                <a:avLst/>
              </a:prstGeom>
              <a:noFill/>
              <a:ln w="9525">
                <a:solidFill>
                  <a:schemeClr val="tx1"/>
                </a:solidFill>
                <a:round/>
                <a:headEnd/>
                <a:tailEnd/>
              </a:ln>
            </p:spPr>
            <p:txBody>
              <a:bodyPr/>
              <a:lstStyle/>
              <a:p>
                <a:endParaRPr lang="en-US"/>
              </a:p>
            </p:txBody>
          </p:sp>
          <p:sp>
            <p:nvSpPr>
              <p:cNvPr id="76877" name="Line 132"/>
              <p:cNvSpPr>
                <a:spLocks noChangeShapeType="1"/>
              </p:cNvSpPr>
              <p:nvPr/>
            </p:nvSpPr>
            <p:spPr bwMode="auto">
              <a:xfrm>
                <a:off x="2912" y="1812"/>
                <a:ext cx="300" cy="0"/>
              </a:xfrm>
              <a:prstGeom prst="line">
                <a:avLst/>
              </a:prstGeom>
              <a:noFill/>
              <a:ln w="9525">
                <a:solidFill>
                  <a:schemeClr val="tx1"/>
                </a:solidFill>
                <a:round/>
                <a:headEnd/>
                <a:tailEnd/>
              </a:ln>
            </p:spPr>
            <p:txBody>
              <a:bodyPr/>
              <a:lstStyle/>
              <a:p>
                <a:endParaRPr lang="en-US"/>
              </a:p>
            </p:txBody>
          </p:sp>
          <p:sp>
            <p:nvSpPr>
              <p:cNvPr id="76878" name="AutoShape 13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p>
                <a:endParaRPr lang="en-US" sz="1800">
                  <a:solidFill>
                    <a:srgbClr val="000000"/>
                  </a:solidFill>
                </a:endParaRPr>
              </a:p>
            </p:txBody>
          </p:sp>
        </p:grpSp>
        <p:grpSp>
          <p:nvGrpSpPr>
            <p:cNvPr id="76840" name="Group 134"/>
            <p:cNvGrpSpPr>
              <a:grpSpLocks/>
            </p:cNvGrpSpPr>
            <p:nvPr/>
          </p:nvGrpSpPr>
          <p:grpSpPr bwMode="auto">
            <a:xfrm>
              <a:off x="6264275" y="3914776"/>
              <a:ext cx="550863" cy="452438"/>
              <a:chOff x="2886" y="1668"/>
              <a:chExt cx="347" cy="285"/>
            </a:xfrm>
          </p:grpSpPr>
          <p:sp>
            <p:nvSpPr>
              <p:cNvPr id="76865"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p>
                <a:endParaRPr lang="en-US" sz="1800">
                  <a:solidFill>
                    <a:srgbClr val="000000"/>
                  </a:solidFill>
                </a:endParaRPr>
              </a:p>
            </p:txBody>
          </p:sp>
          <p:sp>
            <p:nvSpPr>
              <p:cNvPr id="76866"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p>
                <a:endParaRPr lang="en-US" sz="1800">
                  <a:solidFill>
                    <a:srgbClr val="000000"/>
                  </a:solidFill>
                </a:endParaRPr>
              </a:p>
            </p:txBody>
          </p:sp>
          <p:sp>
            <p:nvSpPr>
              <p:cNvPr id="76867"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p>
                <a:endParaRPr lang="en-US" sz="1800">
                  <a:solidFill>
                    <a:srgbClr val="000000"/>
                  </a:solidFill>
                </a:endParaRPr>
              </a:p>
            </p:txBody>
          </p:sp>
          <p:sp>
            <p:nvSpPr>
              <p:cNvPr id="76868" name="Line 138"/>
              <p:cNvSpPr>
                <a:spLocks noChangeShapeType="1"/>
              </p:cNvSpPr>
              <p:nvPr/>
            </p:nvSpPr>
            <p:spPr bwMode="auto">
              <a:xfrm>
                <a:off x="3082" y="1811"/>
                <a:ext cx="1" cy="130"/>
              </a:xfrm>
              <a:prstGeom prst="line">
                <a:avLst/>
              </a:prstGeom>
              <a:noFill/>
              <a:ln w="9525">
                <a:solidFill>
                  <a:schemeClr val="tx1"/>
                </a:solidFill>
                <a:round/>
                <a:headEnd/>
                <a:tailEnd/>
              </a:ln>
            </p:spPr>
            <p:txBody>
              <a:bodyPr/>
              <a:lstStyle/>
              <a:p>
                <a:endParaRPr lang="en-US"/>
              </a:p>
            </p:txBody>
          </p:sp>
          <p:sp>
            <p:nvSpPr>
              <p:cNvPr id="76869" name="Line 139"/>
              <p:cNvSpPr>
                <a:spLocks noChangeShapeType="1"/>
              </p:cNvSpPr>
              <p:nvPr/>
            </p:nvSpPr>
            <p:spPr bwMode="auto">
              <a:xfrm>
                <a:off x="2913" y="1842"/>
                <a:ext cx="300" cy="0"/>
              </a:xfrm>
              <a:prstGeom prst="line">
                <a:avLst/>
              </a:prstGeom>
              <a:noFill/>
              <a:ln w="9525">
                <a:solidFill>
                  <a:schemeClr val="tx1"/>
                </a:solidFill>
                <a:round/>
                <a:headEnd/>
                <a:tailEnd/>
              </a:ln>
            </p:spPr>
            <p:txBody>
              <a:bodyPr/>
              <a:lstStyle/>
              <a:p>
                <a:endParaRPr lang="en-US"/>
              </a:p>
            </p:txBody>
          </p:sp>
          <p:sp>
            <p:nvSpPr>
              <p:cNvPr id="76870" name="Line 140"/>
              <p:cNvSpPr>
                <a:spLocks noChangeShapeType="1"/>
              </p:cNvSpPr>
              <p:nvPr/>
            </p:nvSpPr>
            <p:spPr bwMode="auto">
              <a:xfrm>
                <a:off x="2912" y="1812"/>
                <a:ext cx="300" cy="0"/>
              </a:xfrm>
              <a:prstGeom prst="line">
                <a:avLst/>
              </a:prstGeom>
              <a:noFill/>
              <a:ln w="9525">
                <a:solidFill>
                  <a:schemeClr val="tx1"/>
                </a:solidFill>
                <a:round/>
                <a:headEnd/>
                <a:tailEnd/>
              </a:ln>
            </p:spPr>
            <p:txBody>
              <a:bodyPr/>
              <a:lstStyle/>
              <a:p>
                <a:endParaRPr lang="en-US"/>
              </a:p>
            </p:txBody>
          </p:sp>
          <p:sp>
            <p:nvSpPr>
              <p:cNvPr id="76871" name="AutoShape 14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p>
                <a:endParaRPr lang="en-US" sz="1800">
                  <a:solidFill>
                    <a:srgbClr val="000000"/>
                  </a:solidFill>
                </a:endParaRPr>
              </a:p>
            </p:txBody>
          </p:sp>
        </p:grpSp>
        <p:grpSp>
          <p:nvGrpSpPr>
            <p:cNvPr id="76841" name="Group 142"/>
            <p:cNvGrpSpPr>
              <a:grpSpLocks/>
            </p:cNvGrpSpPr>
            <p:nvPr/>
          </p:nvGrpSpPr>
          <p:grpSpPr bwMode="auto">
            <a:xfrm>
              <a:off x="5894388" y="5991226"/>
              <a:ext cx="550863" cy="452438"/>
              <a:chOff x="2886" y="1668"/>
              <a:chExt cx="347" cy="285"/>
            </a:xfrm>
          </p:grpSpPr>
          <p:sp>
            <p:nvSpPr>
              <p:cNvPr id="76858" name="Rectangle 143"/>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p>
                <a:endParaRPr lang="en-US" sz="1800">
                  <a:solidFill>
                    <a:srgbClr val="000000"/>
                  </a:solidFill>
                </a:endParaRPr>
              </a:p>
            </p:txBody>
          </p:sp>
          <p:sp>
            <p:nvSpPr>
              <p:cNvPr id="76859" name="Oval 144"/>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p>
                <a:endParaRPr lang="en-US" sz="1800">
                  <a:solidFill>
                    <a:srgbClr val="000000"/>
                  </a:solidFill>
                </a:endParaRPr>
              </a:p>
            </p:txBody>
          </p:sp>
          <p:sp>
            <p:nvSpPr>
              <p:cNvPr id="76860" name="Rectangle 145"/>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p>
                <a:endParaRPr lang="en-US" sz="1800">
                  <a:solidFill>
                    <a:srgbClr val="000000"/>
                  </a:solidFill>
                </a:endParaRPr>
              </a:p>
            </p:txBody>
          </p:sp>
          <p:sp>
            <p:nvSpPr>
              <p:cNvPr id="76861" name="Line 146"/>
              <p:cNvSpPr>
                <a:spLocks noChangeShapeType="1"/>
              </p:cNvSpPr>
              <p:nvPr/>
            </p:nvSpPr>
            <p:spPr bwMode="auto">
              <a:xfrm>
                <a:off x="3082" y="1811"/>
                <a:ext cx="1" cy="130"/>
              </a:xfrm>
              <a:prstGeom prst="line">
                <a:avLst/>
              </a:prstGeom>
              <a:noFill/>
              <a:ln w="9525">
                <a:solidFill>
                  <a:schemeClr val="tx1"/>
                </a:solidFill>
                <a:round/>
                <a:headEnd/>
                <a:tailEnd/>
              </a:ln>
            </p:spPr>
            <p:txBody>
              <a:bodyPr/>
              <a:lstStyle/>
              <a:p>
                <a:endParaRPr lang="en-US"/>
              </a:p>
            </p:txBody>
          </p:sp>
          <p:sp>
            <p:nvSpPr>
              <p:cNvPr id="76862" name="Line 147"/>
              <p:cNvSpPr>
                <a:spLocks noChangeShapeType="1"/>
              </p:cNvSpPr>
              <p:nvPr/>
            </p:nvSpPr>
            <p:spPr bwMode="auto">
              <a:xfrm>
                <a:off x="2913" y="1842"/>
                <a:ext cx="300" cy="0"/>
              </a:xfrm>
              <a:prstGeom prst="line">
                <a:avLst/>
              </a:prstGeom>
              <a:noFill/>
              <a:ln w="9525">
                <a:solidFill>
                  <a:schemeClr val="tx1"/>
                </a:solidFill>
                <a:round/>
                <a:headEnd/>
                <a:tailEnd/>
              </a:ln>
            </p:spPr>
            <p:txBody>
              <a:bodyPr/>
              <a:lstStyle/>
              <a:p>
                <a:endParaRPr lang="en-US"/>
              </a:p>
            </p:txBody>
          </p:sp>
          <p:sp>
            <p:nvSpPr>
              <p:cNvPr id="76863" name="Line 148"/>
              <p:cNvSpPr>
                <a:spLocks noChangeShapeType="1"/>
              </p:cNvSpPr>
              <p:nvPr/>
            </p:nvSpPr>
            <p:spPr bwMode="auto">
              <a:xfrm>
                <a:off x="2912" y="1812"/>
                <a:ext cx="300" cy="0"/>
              </a:xfrm>
              <a:prstGeom prst="line">
                <a:avLst/>
              </a:prstGeom>
              <a:noFill/>
              <a:ln w="9525">
                <a:solidFill>
                  <a:schemeClr val="tx1"/>
                </a:solidFill>
                <a:round/>
                <a:headEnd/>
                <a:tailEnd/>
              </a:ln>
            </p:spPr>
            <p:txBody>
              <a:bodyPr/>
              <a:lstStyle/>
              <a:p>
                <a:endParaRPr lang="en-US"/>
              </a:p>
            </p:txBody>
          </p:sp>
          <p:sp>
            <p:nvSpPr>
              <p:cNvPr id="76864" name="AutoShape 149"/>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p>
                <a:endParaRPr lang="en-US" sz="1800">
                  <a:solidFill>
                    <a:srgbClr val="000000"/>
                  </a:solidFill>
                </a:endParaRPr>
              </a:p>
            </p:txBody>
          </p:sp>
        </p:grpSp>
        <p:grpSp>
          <p:nvGrpSpPr>
            <p:cNvPr id="76842" name="Group 150"/>
            <p:cNvGrpSpPr>
              <a:grpSpLocks/>
            </p:cNvGrpSpPr>
            <p:nvPr/>
          </p:nvGrpSpPr>
          <p:grpSpPr bwMode="auto">
            <a:xfrm>
              <a:off x="5199063" y="5772151"/>
              <a:ext cx="550863" cy="452438"/>
              <a:chOff x="2886" y="1668"/>
              <a:chExt cx="347" cy="285"/>
            </a:xfrm>
          </p:grpSpPr>
          <p:sp>
            <p:nvSpPr>
              <p:cNvPr id="76851" name="Rectangle 151"/>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p>
                <a:endParaRPr lang="en-US" sz="1800">
                  <a:solidFill>
                    <a:srgbClr val="000000"/>
                  </a:solidFill>
                </a:endParaRPr>
              </a:p>
            </p:txBody>
          </p:sp>
          <p:sp>
            <p:nvSpPr>
              <p:cNvPr id="76852" name="Oval 152"/>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p>
                <a:endParaRPr lang="en-US" sz="1800">
                  <a:solidFill>
                    <a:srgbClr val="000000"/>
                  </a:solidFill>
                </a:endParaRPr>
              </a:p>
            </p:txBody>
          </p:sp>
          <p:sp>
            <p:nvSpPr>
              <p:cNvPr id="76853" name="Rectangle 153"/>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p>
                <a:endParaRPr lang="en-US" sz="1800">
                  <a:solidFill>
                    <a:srgbClr val="000000"/>
                  </a:solidFill>
                </a:endParaRPr>
              </a:p>
            </p:txBody>
          </p:sp>
          <p:sp>
            <p:nvSpPr>
              <p:cNvPr id="76854" name="Line 154"/>
              <p:cNvSpPr>
                <a:spLocks noChangeShapeType="1"/>
              </p:cNvSpPr>
              <p:nvPr/>
            </p:nvSpPr>
            <p:spPr bwMode="auto">
              <a:xfrm>
                <a:off x="3082" y="1811"/>
                <a:ext cx="1" cy="130"/>
              </a:xfrm>
              <a:prstGeom prst="line">
                <a:avLst/>
              </a:prstGeom>
              <a:noFill/>
              <a:ln w="9525">
                <a:solidFill>
                  <a:schemeClr val="tx1"/>
                </a:solidFill>
                <a:round/>
                <a:headEnd/>
                <a:tailEnd/>
              </a:ln>
            </p:spPr>
            <p:txBody>
              <a:bodyPr/>
              <a:lstStyle/>
              <a:p>
                <a:endParaRPr lang="en-US"/>
              </a:p>
            </p:txBody>
          </p:sp>
          <p:sp>
            <p:nvSpPr>
              <p:cNvPr id="76855" name="Line 155"/>
              <p:cNvSpPr>
                <a:spLocks noChangeShapeType="1"/>
              </p:cNvSpPr>
              <p:nvPr/>
            </p:nvSpPr>
            <p:spPr bwMode="auto">
              <a:xfrm>
                <a:off x="2913" y="1842"/>
                <a:ext cx="300" cy="0"/>
              </a:xfrm>
              <a:prstGeom prst="line">
                <a:avLst/>
              </a:prstGeom>
              <a:noFill/>
              <a:ln w="9525">
                <a:solidFill>
                  <a:schemeClr val="tx1"/>
                </a:solidFill>
                <a:round/>
                <a:headEnd/>
                <a:tailEnd/>
              </a:ln>
            </p:spPr>
            <p:txBody>
              <a:bodyPr/>
              <a:lstStyle/>
              <a:p>
                <a:endParaRPr lang="en-US"/>
              </a:p>
            </p:txBody>
          </p:sp>
          <p:sp>
            <p:nvSpPr>
              <p:cNvPr id="76856" name="Line 156"/>
              <p:cNvSpPr>
                <a:spLocks noChangeShapeType="1"/>
              </p:cNvSpPr>
              <p:nvPr/>
            </p:nvSpPr>
            <p:spPr bwMode="auto">
              <a:xfrm>
                <a:off x="2912" y="1812"/>
                <a:ext cx="300" cy="0"/>
              </a:xfrm>
              <a:prstGeom prst="line">
                <a:avLst/>
              </a:prstGeom>
              <a:noFill/>
              <a:ln w="9525">
                <a:solidFill>
                  <a:schemeClr val="tx1"/>
                </a:solidFill>
                <a:round/>
                <a:headEnd/>
                <a:tailEnd/>
              </a:ln>
            </p:spPr>
            <p:txBody>
              <a:bodyPr/>
              <a:lstStyle/>
              <a:p>
                <a:endParaRPr lang="en-US"/>
              </a:p>
            </p:txBody>
          </p:sp>
          <p:sp>
            <p:nvSpPr>
              <p:cNvPr id="76857" name="AutoShape 157"/>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p>
                <a:endParaRPr lang="en-US" sz="1800">
                  <a:solidFill>
                    <a:srgbClr val="000000"/>
                  </a:solidFill>
                </a:endParaRPr>
              </a:p>
            </p:txBody>
          </p:sp>
        </p:grpSp>
        <p:grpSp>
          <p:nvGrpSpPr>
            <p:cNvPr id="76843" name="Group 158"/>
            <p:cNvGrpSpPr>
              <a:grpSpLocks/>
            </p:cNvGrpSpPr>
            <p:nvPr/>
          </p:nvGrpSpPr>
          <p:grpSpPr bwMode="auto">
            <a:xfrm>
              <a:off x="4543425" y="5964238"/>
              <a:ext cx="550863" cy="452438"/>
              <a:chOff x="2886" y="1668"/>
              <a:chExt cx="347" cy="285"/>
            </a:xfrm>
          </p:grpSpPr>
          <p:sp>
            <p:nvSpPr>
              <p:cNvPr id="76844" name="Rectangle 159"/>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p>
                <a:endParaRPr lang="en-US" sz="1800">
                  <a:solidFill>
                    <a:srgbClr val="000000"/>
                  </a:solidFill>
                </a:endParaRPr>
              </a:p>
            </p:txBody>
          </p:sp>
          <p:sp>
            <p:nvSpPr>
              <p:cNvPr id="76845" name="Oval 160"/>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p>
                <a:endParaRPr lang="en-US" sz="1800">
                  <a:solidFill>
                    <a:srgbClr val="000000"/>
                  </a:solidFill>
                </a:endParaRPr>
              </a:p>
            </p:txBody>
          </p:sp>
          <p:sp>
            <p:nvSpPr>
              <p:cNvPr id="76846" name="Rectangle 161"/>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p>
                <a:endParaRPr lang="en-US" sz="1800">
                  <a:solidFill>
                    <a:srgbClr val="000000"/>
                  </a:solidFill>
                </a:endParaRPr>
              </a:p>
            </p:txBody>
          </p:sp>
          <p:sp>
            <p:nvSpPr>
              <p:cNvPr id="76847" name="Line 162"/>
              <p:cNvSpPr>
                <a:spLocks noChangeShapeType="1"/>
              </p:cNvSpPr>
              <p:nvPr/>
            </p:nvSpPr>
            <p:spPr bwMode="auto">
              <a:xfrm>
                <a:off x="3082" y="1811"/>
                <a:ext cx="1" cy="130"/>
              </a:xfrm>
              <a:prstGeom prst="line">
                <a:avLst/>
              </a:prstGeom>
              <a:noFill/>
              <a:ln w="9525">
                <a:solidFill>
                  <a:schemeClr val="tx1"/>
                </a:solidFill>
                <a:round/>
                <a:headEnd/>
                <a:tailEnd/>
              </a:ln>
            </p:spPr>
            <p:txBody>
              <a:bodyPr/>
              <a:lstStyle/>
              <a:p>
                <a:endParaRPr lang="en-US"/>
              </a:p>
            </p:txBody>
          </p:sp>
          <p:sp>
            <p:nvSpPr>
              <p:cNvPr id="76848" name="Line 163"/>
              <p:cNvSpPr>
                <a:spLocks noChangeShapeType="1"/>
              </p:cNvSpPr>
              <p:nvPr/>
            </p:nvSpPr>
            <p:spPr bwMode="auto">
              <a:xfrm>
                <a:off x="2913" y="1842"/>
                <a:ext cx="300" cy="0"/>
              </a:xfrm>
              <a:prstGeom prst="line">
                <a:avLst/>
              </a:prstGeom>
              <a:noFill/>
              <a:ln w="9525">
                <a:solidFill>
                  <a:schemeClr val="tx1"/>
                </a:solidFill>
                <a:round/>
                <a:headEnd/>
                <a:tailEnd/>
              </a:ln>
            </p:spPr>
            <p:txBody>
              <a:bodyPr/>
              <a:lstStyle/>
              <a:p>
                <a:endParaRPr lang="en-US"/>
              </a:p>
            </p:txBody>
          </p:sp>
          <p:sp>
            <p:nvSpPr>
              <p:cNvPr id="76849" name="Line 164"/>
              <p:cNvSpPr>
                <a:spLocks noChangeShapeType="1"/>
              </p:cNvSpPr>
              <p:nvPr/>
            </p:nvSpPr>
            <p:spPr bwMode="auto">
              <a:xfrm>
                <a:off x="2912" y="1812"/>
                <a:ext cx="300" cy="0"/>
              </a:xfrm>
              <a:prstGeom prst="line">
                <a:avLst/>
              </a:prstGeom>
              <a:noFill/>
              <a:ln w="9525">
                <a:solidFill>
                  <a:schemeClr val="tx1"/>
                </a:solidFill>
                <a:round/>
                <a:headEnd/>
                <a:tailEnd/>
              </a:ln>
            </p:spPr>
            <p:txBody>
              <a:bodyPr/>
              <a:lstStyle/>
              <a:p>
                <a:endParaRPr lang="en-US"/>
              </a:p>
            </p:txBody>
          </p:sp>
          <p:sp>
            <p:nvSpPr>
              <p:cNvPr id="76850" name="AutoShape 165"/>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p>
                <a:endParaRPr lang="en-US" sz="1800">
                  <a:solidFill>
                    <a:srgbClr val="000000"/>
                  </a:solidFill>
                </a:endParaRPr>
              </a:p>
            </p:txBody>
          </p:sp>
        </p:grpSp>
      </p:grpSp>
      <p:cxnSp>
        <p:nvCxnSpPr>
          <p:cNvPr id="76810" name="Straight Connector 421888"/>
          <p:cNvCxnSpPr>
            <a:cxnSpLocks noChangeShapeType="1"/>
          </p:cNvCxnSpPr>
          <p:nvPr/>
        </p:nvCxnSpPr>
        <p:spPr bwMode="auto">
          <a:xfrm>
            <a:off x="2197100" y="2743200"/>
            <a:ext cx="209550" cy="574675"/>
          </a:xfrm>
          <a:prstGeom prst="line">
            <a:avLst/>
          </a:prstGeom>
          <a:noFill/>
          <a:ln w="9525">
            <a:solidFill>
              <a:schemeClr val="tx1"/>
            </a:solidFill>
            <a:round/>
            <a:headEnd/>
            <a:tailEnd/>
          </a:ln>
        </p:spPr>
      </p:cxnSp>
      <p:cxnSp>
        <p:nvCxnSpPr>
          <p:cNvPr id="76811" name="Straight Connector 421894"/>
          <p:cNvCxnSpPr>
            <a:cxnSpLocks noChangeShapeType="1"/>
          </p:cNvCxnSpPr>
          <p:nvPr/>
        </p:nvCxnSpPr>
        <p:spPr bwMode="auto">
          <a:xfrm flipH="1">
            <a:off x="3503613" y="2444750"/>
            <a:ext cx="1943100" cy="1711325"/>
          </a:xfrm>
          <a:prstGeom prst="line">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77826" name="Rectangle 1026"/>
          <p:cNvSpPr>
            <a:spLocks noGrp="1" noChangeArrowheads="1"/>
          </p:cNvSpPr>
          <p:nvPr>
            <p:ph type="title" idx="4294967295"/>
          </p:nvPr>
        </p:nvSpPr>
        <p:spPr>
          <a:xfrm>
            <a:off x="465138" y="274638"/>
            <a:ext cx="7772400" cy="719137"/>
          </a:xfrm>
        </p:spPr>
        <p:txBody>
          <a:bodyPr/>
          <a:lstStyle/>
          <a:p>
            <a:pPr eaLnBrk="1" hangingPunct="1"/>
            <a:r>
              <a:rPr lang="en-US" sz="4000" smtClean="0">
                <a:ea typeface="ＭＳ Ｐゴシック" pitchFamily="34" charset="-128"/>
              </a:rPr>
              <a:t>Alternative core: circuit switching</a:t>
            </a:r>
            <a:endParaRPr lang="en-US" smtClean="0">
              <a:ea typeface="ＭＳ Ｐゴシック" pitchFamily="34" charset="-128"/>
            </a:endParaRPr>
          </a:p>
        </p:txBody>
      </p:sp>
      <p:sp>
        <p:nvSpPr>
          <p:cNvPr id="77827" name="Rectangle 1027"/>
          <p:cNvSpPr>
            <a:spLocks noGrp="1" noChangeArrowheads="1"/>
          </p:cNvSpPr>
          <p:nvPr>
            <p:ph type="body" sz="half" idx="4294967295"/>
          </p:nvPr>
        </p:nvSpPr>
        <p:spPr>
          <a:xfrm>
            <a:off x="415925" y="1236663"/>
            <a:ext cx="4465638" cy="4648200"/>
          </a:xfrm>
        </p:spPr>
        <p:txBody>
          <a:bodyPr/>
          <a:lstStyle/>
          <a:p>
            <a:pPr eaLnBrk="1" hangingPunct="1">
              <a:buFont typeface="Wingdings" pitchFamily="2" charset="2"/>
              <a:buNone/>
            </a:pPr>
            <a:r>
              <a:rPr lang="en-US" dirty="0" smtClean="0">
                <a:solidFill>
                  <a:srgbClr val="CC0000"/>
                </a:solidFill>
                <a:ea typeface="ＭＳ Ｐゴシック" pitchFamily="34" charset="-128"/>
              </a:rPr>
              <a:t>end-end resources allocated to, reserved for </a:t>
            </a:r>
            <a:r>
              <a:rPr lang="ja-JP" altLang="en-US" smtClean="0">
                <a:solidFill>
                  <a:srgbClr val="CC0000"/>
                </a:solidFill>
                <a:ea typeface="ＭＳ Ｐゴシック" pitchFamily="34" charset="-128"/>
              </a:rPr>
              <a:t>“</a:t>
            </a:r>
            <a:r>
              <a:rPr lang="en-US" altLang="ja-JP" dirty="0" smtClean="0">
                <a:solidFill>
                  <a:srgbClr val="CC0000"/>
                </a:solidFill>
                <a:ea typeface="ＭＳ Ｐゴシック" pitchFamily="34" charset="-128"/>
              </a:rPr>
              <a:t>call</a:t>
            </a:r>
            <a:r>
              <a:rPr lang="ja-JP" altLang="en-US" smtClean="0">
                <a:solidFill>
                  <a:srgbClr val="CC0000"/>
                </a:solidFill>
                <a:ea typeface="ＭＳ Ｐゴシック" pitchFamily="34" charset="-128"/>
              </a:rPr>
              <a:t>”</a:t>
            </a:r>
            <a:r>
              <a:rPr lang="en-US" altLang="ja-JP" dirty="0" smtClean="0">
                <a:solidFill>
                  <a:srgbClr val="CC0000"/>
                </a:solidFill>
                <a:ea typeface="ＭＳ Ｐゴシック" pitchFamily="34" charset="-128"/>
              </a:rPr>
              <a:t> between source &amp; destination:</a:t>
            </a:r>
          </a:p>
          <a:p>
            <a:pPr eaLnBrk="1" hangingPunct="1">
              <a:buSzPct val="75000"/>
            </a:pPr>
            <a:r>
              <a:rPr lang="en-US" sz="2000" dirty="0" smtClean="0">
                <a:ea typeface="ＭＳ Ｐゴシック" pitchFamily="34" charset="-128"/>
              </a:rPr>
              <a:t>In diagram, each link has five circuits. </a:t>
            </a:r>
          </a:p>
          <a:p>
            <a:pPr lvl="1" eaLnBrk="1" hangingPunct="1">
              <a:buSzPct val="75000"/>
            </a:pPr>
            <a:r>
              <a:rPr lang="en-US" sz="2000" dirty="0" smtClean="0">
                <a:ea typeface="ＭＳ Ｐゴシック" pitchFamily="34" charset="-128"/>
              </a:rPr>
              <a:t>call gets 2</a:t>
            </a:r>
            <a:r>
              <a:rPr lang="en-US" sz="2000" baseline="30000" dirty="0" smtClean="0">
                <a:ea typeface="ＭＳ Ｐゴシック" pitchFamily="34" charset="-128"/>
              </a:rPr>
              <a:t>nd</a:t>
            </a:r>
            <a:r>
              <a:rPr lang="en-US" sz="2000" dirty="0" smtClean="0">
                <a:ea typeface="ＭＳ Ｐゴシック" pitchFamily="34" charset="-128"/>
              </a:rPr>
              <a:t> circuit in top link and 1</a:t>
            </a:r>
            <a:r>
              <a:rPr lang="en-US" sz="2000" baseline="30000" dirty="0" smtClean="0">
                <a:ea typeface="ＭＳ Ｐゴシック" pitchFamily="34" charset="-128"/>
              </a:rPr>
              <a:t>st</a:t>
            </a:r>
            <a:r>
              <a:rPr lang="en-US" sz="2000" dirty="0" smtClean="0">
                <a:ea typeface="ＭＳ Ｐゴシック" pitchFamily="34" charset="-128"/>
              </a:rPr>
              <a:t> circuit in right link.</a:t>
            </a:r>
          </a:p>
          <a:p>
            <a:pPr eaLnBrk="1" hangingPunct="1">
              <a:buSzPct val="75000"/>
            </a:pPr>
            <a:r>
              <a:rPr lang="en-US" sz="2000" dirty="0" smtClean="0">
                <a:ea typeface="ＭＳ Ｐゴシック" pitchFamily="34" charset="-128"/>
              </a:rPr>
              <a:t>Dedicated resources: no sharing</a:t>
            </a:r>
          </a:p>
          <a:p>
            <a:pPr lvl="1" eaLnBrk="1" hangingPunct="1">
              <a:buSzPct val="75000"/>
            </a:pPr>
            <a:r>
              <a:rPr lang="en-US" sz="2000" dirty="0" smtClean="0"/>
              <a:t>circuit-like (guaranteed) performance</a:t>
            </a:r>
          </a:p>
          <a:p>
            <a:pPr eaLnBrk="1" hangingPunct="1">
              <a:buSzPct val="75000"/>
            </a:pPr>
            <a:r>
              <a:rPr lang="en-US" sz="2000" dirty="0" smtClean="0">
                <a:ea typeface="ＭＳ Ｐゴシック" pitchFamily="34" charset="-128"/>
              </a:rPr>
              <a:t>Circuit segment idle if not used by call </a:t>
            </a:r>
            <a:r>
              <a:rPr lang="en-US" sz="2000" i="1" dirty="0" smtClean="0">
                <a:solidFill>
                  <a:srgbClr val="000099"/>
                </a:solidFill>
                <a:ea typeface="ＭＳ Ｐゴシック" pitchFamily="34" charset="-128"/>
              </a:rPr>
              <a:t>(no sharing)</a:t>
            </a:r>
          </a:p>
          <a:p>
            <a:pPr eaLnBrk="1" hangingPunct="1"/>
            <a:r>
              <a:rPr lang="en-US" sz="2000" dirty="0" smtClean="0">
                <a:ea typeface="ＭＳ Ｐゴシック" pitchFamily="34" charset="-128"/>
              </a:rPr>
              <a:t>Commonly used in traditional telephone networks</a:t>
            </a:r>
          </a:p>
        </p:txBody>
      </p:sp>
      <p:pic>
        <p:nvPicPr>
          <p:cNvPr id="77828" name="Picture 691" descr="underline_base"/>
          <p:cNvPicPr>
            <a:picLocks noChangeArrowheads="1"/>
          </p:cNvPicPr>
          <p:nvPr/>
        </p:nvPicPr>
        <p:blipFill>
          <a:blip r:embed="rId3" cstate="print"/>
          <a:srcRect/>
          <a:stretch>
            <a:fillRect/>
          </a:stretch>
        </p:blipFill>
        <p:spPr bwMode="auto">
          <a:xfrm>
            <a:off x="514350" y="852488"/>
            <a:ext cx="6856413" cy="173037"/>
          </a:xfrm>
          <a:prstGeom prst="rect">
            <a:avLst/>
          </a:prstGeom>
          <a:noFill/>
          <a:ln w="9525">
            <a:noFill/>
            <a:miter lim="800000"/>
            <a:headEnd/>
            <a:tailEnd/>
          </a:ln>
        </p:spPr>
      </p:pic>
      <p:sp>
        <p:nvSpPr>
          <p:cNvPr id="77829" name="Slide Number Placeholder 3"/>
          <p:cNvSpPr>
            <a:spLocks noGrp="1"/>
          </p:cNvSpPr>
          <p:nvPr>
            <p:ph type="sldNum" sz="quarter" idx="12"/>
          </p:nvPr>
        </p:nvSpPr>
        <p:spPr>
          <a:noFill/>
        </p:spPr>
        <p:txBody>
          <a:bodyPr/>
          <a:lstStyle/>
          <a:p>
            <a:r>
              <a:rPr lang="en-US"/>
              <a:t>1-</a:t>
            </a:r>
            <a:fld id="{D6B4B812-BF53-419B-A84F-AA8EA6440638}" type="slidenum">
              <a:rPr lang="en-US"/>
              <a:pPr/>
              <a:t>33</a:t>
            </a:fld>
            <a:endParaRPr lang="en-US"/>
          </a:p>
        </p:txBody>
      </p:sp>
      <p:grpSp>
        <p:nvGrpSpPr>
          <p:cNvPr id="77830" name="Group 360"/>
          <p:cNvGrpSpPr>
            <a:grpSpLocks/>
          </p:cNvGrpSpPr>
          <p:nvPr/>
        </p:nvGrpSpPr>
        <p:grpSpPr bwMode="auto">
          <a:xfrm>
            <a:off x="4749800" y="1137429"/>
            <a:ext cx="4394200" cy="3735388"/>
            <a:chOff x="1524000" y="1295400"/>
            <a:chExt cx="5715000" cy="5108575"/>
          </a:xfrm>
        </p:grpSpPr>
        <p:grpSp>
          <p:nvGrpSpPr>
            <p:cNvPr id="77831" name="Group 100"/>
            <p:cNvGrpSpPr>
              <a:grpSpLocks/>
            </p:cNvGrpSpPr>
            <p:nvPr/>
          </p:nvGrpSpPr>
          <p:grpSpPr bwMode="auto">
            <a:xfrm>
              <a:off x="1524000" y="1295400"/>
              <a:ext cx="820738" cy="688975"/>
              <a:chOff x="-44" y="1473"/>
              <a:chExt cx="981" cy="1105"/>
            </a:xfrm>
          </p:grpSpPr>
          <p:pic>
            <p:nvPicPr>
              <p:cNvPr id="77909" name="Picture 101"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77910" name="Freeform 10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49 h 368"/>
                  <a:gd name="T6" fmla="*/ 253 w 356"/>
                  <a:gd name="T7" fmla="*/ 13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77832" name="Group 142"/>
            <p:cNvGrpSpPr>
              <a:grpSpLocks/>
            </p:cNvGrpSpPr>
            <p:nvPr/>
          </p:nvGrpSpPr>
          <p:grpSpPr bwMode="auto">
            <a:xfrm>
              <a:off x="2514600" y="2438400"/>
              <a:ext cx="990600" cy="533400"/>
              <a:chOff x="2356" y="1300"/>
              <a:chExt cx="555" cy="194"/>
            </a:xfrm>
          </p:grpSpPr>
          <p:sp>
            <p:nvSpPr>
              <p:cNvPr id="7790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7790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790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77904" name="Group 146"/>
              <p:cNvGrpSpPr>
                <a:grpSpLocks/>
              </p:cNvGrpSpPr>
              <p:nvPr/>
            </p:nvGrpSpPr>
            <p:grpSpPr bwMode="auto">
              <a:xfrm>
                <a:off x="2468" y="1332"/>
                <a:ext cx="310" cy="60"/>
                <a:chOff x="2468" y="1332"/>
                <a:chExt cx="310" cy="60"/>
              </a:xfrm>
            </p:grpSpPr>
            <p:sp>
              <p:nvSpPr>
                <p:cNvPr id="77907" name="Freeform 14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77908" name="Freeform 14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77905" name="Line 149"/>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77906" name="Line 150"/>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grpSp>
          <p:nvGrpSpPr>
            <p:cNvPr id="77833" name="Group 100"/>
            <p:cNvGrpSpPr>
              <a:grpSpLocks/>
            </p:cNvGrpSpPr>
            <p:nvPr/>
          </p:nvGrpSpPr>
          <p:grpSpPr bwMode="auto">
            <a:xfrm>
              <a:off x="6400800" y="5715000"/>
              <a:ext cx="820738" cy="688975"/>
              <a:chOff x="-44" y="1473"/>
              <a:chExt cx="981" cy="1105"/>
            </a:xfrm>
          </p:grpSpPr>
          <p:pic>
            <p:nvPicPr>
              <p:cNvPr id="77899" name="Picture 101"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77900" name="Freeform 10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49 h 368"/>
                  <a:gd name="T6" fmla="*/ 253 w 356"/>
                  <a:gd name="T7" fmla="*/ 13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365" name="Rectangle 364"/>
            <p:cNvSpPr/>
            <p:nvPr/>
          </p:nvSpPr>
          <p:spPr>
            <a:xfrm>
              <a:off x="3506081" y="2591541"/>
              <a:ext cx="1750838" cy="75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366" name="Rectangle 365"/>
            <p:cNvSpPr/>
            <p:nvPr/>
          </p:nvSpPr>
          <p:spPr>
            <a:xfrm>
              <a:off x="3506081" y="2667529"/>
              <a:ext cx="1750838" cy="759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367" name="Rectangle 366"/>
            <p:cNvSpPr/>
            <p:nvPr/>
          </p:nvSpPr>
          <p:spPr>
            <a:xfrm>
              <a:off x="3506081" y="2743518"/>
              <a:ext cx="1750838" cy="75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368" name="Rectangle 367"/>
            <p:cNvSpPr/>
            <p:nvPr/>
          </p:nvSpPr>
          <p:spPr>
            <a:xfrm>
              <a:off x="3506081" y="2819505"/>
              <a:ext cx="1750838" cy="759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grpSp>
          <p:nvGrpSpPr>
            <p:cNvPr id="77838" name="Group 142"/>
            <p:cNvGrpSpPr>
              <a:grpSpLocks/>
            </p:cNvGrpSpPr>
            <p:nvPr/>
          </p:nvGrpSpPr>
          <p:grpSpPr bwMode="auto">
            <a:xfrm>
              <a:off x="5257800" y="2438400"/>
              <a:ext cx="990600" cy="533400"/>
              <a:chOff x="2356" y="1300"/>
              <a:chExt cx="555" cy="194"/>
            </a:xfrm>
          </p:grpSpPr>
          <p:sp>
            <p:nvSpPr>
              <p:cNvPr id="7789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7789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789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77894" name="Group 146"/>
              <p:cNvGrpSpPr>
                <a:grpSpLocks/>
              </p:cNvGrpSpPr>
              <p:nvPr/>
            </p:nvGrpSpPr>
            <p:grpSpPr bwMode="auto">
              <a:xfrm>
                <a:off x="2468" y="1332"/>
                <a:ext cx="310" cy="60"/>
                <a:chOff x="2468" y="1332"/>
                <a:chExt cx="310" cy="60"/>
              </a:xfrm>
            </p:grpSpPr>
            <p:sp>
              <p:nvSpPr>
                <p:cNvPr id="77897" name="Freeform 14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77898" name="Freeform 14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77895" name="Line 149"/>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77896" name="Line 150"/>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grpSp>
          <p:nvGrpSpPr>
            <p:cNvPr id="77839" name="Group 142"/>
            <p:cNvGrpSpPr>
              <a:grpSpLocks/>
            </p:cNvGrpSpPr>
            <p:nvPr/>
          </p:nvGrpSpPr>
          <p:grpSpPr bwMode="auto">
            <a:xfrm>
              <a:off x="2590800" y="4724400"/>
              <a:ext cx="990600" cy="533400"/>
              <a:chOff x="2356" y="1300"/>
              <a:chExt cx="555" cy="194"/>
            </a:xfrm>
          </p:grpSpPr>
          <p:sp>
            <p:nvSpPr>
              <p:cNvPr id="7788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7788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788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77886" name="Group 146"/>
              <p:cNvGrpSpPr>
                <a:grpSpLocks/>
              </p:cNvGrpSpPr>
              <p:nvPr/>
            </p:nvGrpSpPr>
            <p:grpSpPr bwMode="auto">
              <a:xfrm>
                <a:off x="2468" y="1332"/>
                <a:ext cx="310" cy="60"/>
                <a:chOff x="2468" y="1332"/>
                <a:chExt cx="310" cy="60"/>
              </a:xfrm>
            </p:grpSpPr>
            <p:sp>
              <p:nvSpPr>
                <p:cNvPr id="77889" name="Freeform 14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77890" name="Freeform 14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77887" name="Line 149"/>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77888" name="Line 150"/>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grpSp>
          <p:nvGrpSpPr>
            <p:cNvPr id="77840" name="Group 142"/>
            <p:cNvGrpSpPr>
              <a:grpSpLocks/>
            </p:cNvGrpSpPr>
            <p:nvPr/>
          </p:nvGrpSpPr>
          <p:grpSpPr bwMode="auto">
            <a:xfrm>
              <a:off x="5334000" y="4724400"/>
              <a:ext cx="990600" cy="533400"/>
              <a:chOff x="2356" y="1300"/>
              <a:chExt cx="555" cy="194"/>
            </a:xfrm>
          </p:grpSpPr>
          <p:sp>
            <p:nvSpPr>
              <p:cNvPr id="7787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7787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7787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77878" name="Group 146"/>
              <p:cNvGrpSpPr>
                <a:grpSpLocks/>
              </p:cNvGrpSpPr>
              <p:nvPr/>
            </p:nvGrpSpPr>
            <p:grpSpPr bwMode="auto">
              <a:xfrm>
                <a:off x="2468" y="1332"/>
                <a:ext cx="310" cy="60"/>
                <a:chOff x="2468" y="1332"/>
                <a:chExt cx="310" cy="60"/>
              </a:xfrm>
            </p:grpSpPr>
            <p:sp>
              <p:nvSpPr>
                <p:cNvPr id="77881" name="Freeform 14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77882" name="Freeform 14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77879" name="Line 149"/>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77880" name="Line 150"/>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grpSp>
          <p:nvGrpSpPr>
            <p:cNvPr id="77841" name="Group 75"/>
            <p:cNvGrpSpPr>
              <a:grpSpLocks/>
            </p:cNvGrpSpPr>
            <p:nvPr/>
          </p:nvGrpSpPr>
          <p:grpSpPr bwMode="auto">
            <a:xfrm rot="5400000">
              <a:off x="2171700" y="3695700"/>
              <a:ext cx="1752600" cy="304800"/>
              <a:chOff x="4876800" y="1143000"/>
              <a:chExt cx="1752600" cy="304800"/>
            </a:xfrm>
          </p:grpSpPr>
          <p:sp>
            <p:nvSpPr>
              <p:cNvPr id="402" name="Rectangle 401"/>
              <p:cNvSpPr/>
              <p:nvPr/>
            </p:nvSpPr>
            <p:spPr>
              <a:xfrm>
                <a:off x="4874310" y="1153212"/>
                <a:ext cx="1752069" cy="76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403" name="Rectangle 402"/>
              <p:cNvSpPr/>
              <p:nvPr/>
            </p:nvSpPr>
            <p:spPr>
              <a:xfrm>
                <a:off x="4874310" y="1229604"/>
                <a:ext cx="1752069" cy="76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404" name="Rectangle 403"/>
              <p:cNvSpPr/>
              <p:nvPr/>
            </p:nvSpPr>
            <p:spPr>
              <a:xfrm>
                <a:off x="4874310" y="1305997"/>
                <a:ext cx="1752069" cy="76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405" name="Rectangle 404"/>
              <p:cNvSpPr/>
              <p:nvPr/>
            </p:nvSpPr>
            <p:spPr>
              <a:xfrm>
                <a:off x="4874310" y="1382390"/>
                <a:ext cx="1752069" cy="76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grpSp>
        <p:grpSp>
          <p:nvGrpSpPr>
            <p:cNvPr id="77842" name="Group 80"/>
            <p:cNvGrpSpPr>
              <a:grpSpLocks/>
            </p:cNvGrpSpPr>
            <p:nvPr/>
          </p:nvGrpSpPr>
          <p:grpSpPr bwMode="auto">
            <a:xfrm>
              <a:off x="3581400" y="4876800"/>
              <a:ext cx="1752600" cy="304800"/>
              <a:chOff x="4876800" y="1143000"/>
              <a:chExt cx="1752600" cy="304800"/>
            </a:xfrm>
          </p:grpSpPr>
          <p:sp>
            <p:nvSpPr>
              <p:cNvPr id="398" name="Rectangle 397"/>
              <p:cNvSpPr/>
              <p:nvPr/>
            </p:nvSpPr>
            <p:spPr>
              <a:xfrm>
                <a:off x="4875809" y="1143899"/>
                <a:ext cx="1752903" cy="759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399" name="Rectangle 398"/>
              <p:cNvSpPr/>
              <p:nvPr/>
            </p:nvSpPr>
            <p:spPr>
              <a:xfrm>
                <a:off x="4875809" y="1219887"/>
                <a:ext cx="1752903" cy="75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400" name="Rectangle 399"/>
              <p:cNvSpPr/>
              <p:nvPr/>
            </p:nvSpPr>
            <p:spPr>
              <a:xfrm>
                <a:off x="4875809" y="1295875"/>
                <a:ext cx="1752903" cy="759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401" name="Rectangle 400"/>
              <p:cNvSpPr/>
              <p:nvPr/>
            </p:nvSpPr>
            <p:spPr>
              <a:xfrm>
                <a:off x="4875809" y="1371863"/>
                <a:ext cx="1752903" cy="759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grpSp>
        <p:sp>
          <p:nvSpPr>
            <p:cNvPr id="374" name="Rectangle 373"/>
            <p:cNvSpPr/>
            <p:nvPr/>
          </p:nvSpPr>
          <p:spPr>
            <a:xfrm rot="5400000">
              <a:off x="5030222" y="3809320"/>
              <a:ext cx="1752070" cy="76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375" name="Rectangle 374"/>
            <p:cNvSpPr/>
            <p:nvPr/>
          </p:nvSpPr>
          <p:spPr>
            <a:xfrm rot="5400000">
              <a:off x="4953830" y="3809320"/>
              <a:ext cx="1752070" cy="76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376" name="Rectangle 375"/>
            <p:cNvSpPr/>
            <p:nvPr/>
          </p:nvSpPr>
          <p:spPr>
            <a:xfrm rot="5400000">
              <a:off x="4877436" y="3809320"/>
              <a:ext cx="1752070" cy="76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377" name="Rectangle 376"/>
            <p:cNvSpPr/>
            <p:nvPr/>
          </p:nvSpPr>
          <p:spPr>
            <a:xfrm rot="5400000">
              <a:off x="4801044" y="3809320"/>
              <a:ext cx="1752070" cy="763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378" name="Rectangle 377"/>
            <p:cNvSpPr/>
            <p:nvPr/>
          </p:nvSpPr>
          <p:spPr>
            <a:xfrm rot="3198033">
              <a:off x="2060570" y="2095244"/>
              <a:ext cx="894489" cy="7639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379" name="Rectangle 378"/>
            <p:cNvSpPr/>
            <p:nvPr/>
          </p:nvSpPr>
          <p:spPr>
            <a:xfrm rot="3198033">
              <a:off x="6023752" y="5524481"/>
              <a:ext cx="892319" cy="763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cxnSp>
          <p:nvCxnSpPr>
            <p:cNvPr id="380" name="Straight Connector 379"/>
            <p:cNvCxnSpPr>
              <a:endCxn id="77903" idx="0"/>
            </p:cNvCxnSpPr>
            <p:nvPr/>
          </p:nvCxnSpPr>
          <p:spPr>
            <a:xfrm rot="16200000" flipH="1">
              <a:off x="2607857" y="2038817"/>
              <a:ext cx="762052" cy="35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rot="5400000">
              <a:off x="3124704" y="1905295"/>
              <a:ext cx="607905" cy="456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a:off x="1905964" y="2667529"/>
              <a:ext cx="609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3" name="Straight Connector 382"/>
            <p:cNvCxnSpPr>
              <a:endCxn id="77887" idx="0"/>
            </p:cNvCxnSpPr>
            <p:nvPr/>
          </p:nvCxnSpPr>
          <p:spPr>
            <a:xfrm>
              <a:off x="1905964" y="4877698"/>
              <a:ext cx="687534" cy="15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Straight Connector 383"/>
            <p:cNvCxnSpPr>
              <a:endCxn id="77885" idx="1"/>
            </p:cNvCxnSpPr>
            <p:nvPr/>
          </p:nvCxnSpPr>
          <p:spPr>
            <a:xfrm>
              <a:off x="2133078" y="4343610"/>
              <a:ext cx="600818"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Straight Connector 384"/>
            <p:cNvCxnSpPr>
              <a:endCxn id="77883" idx="3"/>
            </p:cNvCxnSpPr>
            <p:nvPr/>
          </p:nvCxnSpPr>
          <p:spPr>
            <a:xfrm flipV="1">
              <a:off x="2056684" y="5214218"/>
              <a:ext cx="679276" cy="425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p:nvCxnSpPr>
          <p:spPr>
            <a:xfrm rot="5400000" flipH="1" flipV="1">
              <a:off x="2476548" y="5525311"/>
              <a:ext cx="686064" cy="15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rot="10800000">
              <a:off x="6324353" y="5029674"/>
              <a:ext cx="9146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8" name="Straight Connector 387"/>
            <p:cNvCxnSpPr>
              <a:endCxn id="77875" idx="4"/>
            </p:cNvCxnSpPr>
            <p:nvPr/>
          </p:nvCxnSpPr>
          <p:spPr>
            <a:xfrm rot="16200000" flipV="1">
              <a:off x="5541749" y="5542658"/>
              <a:ext cx="762052" cy="192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9" name="Straight Connector 388"/>
            <p:cNvCxnSpPr/>
            <p:nvPr/>
          </p:nvCxnSpPr>
          <p:spPr>
            <a:xfrm rot="5400000" flipH="1" flipV="1">
              <a:off x="5219459" y="5524278"/>
              <a:ext cx="686064" cy="15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rot="16200000" flipH="1">
              <a:off x="5351799" y="2038817"/>
              <a:ext cx="762052" cy="35100"/>
            </a:xfrm>
            <a:prstGeom prst="line">
              <a:avLst/>
            </a:prstGeom>
          </p:spPr>
          <p:style>
            <a:lnRef idx="1">
              <a:schemeClr val="accent1"/>
            </a:lnRef>
            <a:fillRef idx="0">
              <a:schemeClr val="accent1"/>
            </a:fillRef>
            <a:effectRef idx="0">
              <a:schemeClr val="accent1"/>
            </a:effectRef>
            <a:fontRef idx="minor">
              <a:schemeClr val="tx1"/>
            </a:fontRef>
          </p:style>
        </p:cxnSp>
        <p:grpSp>
          <p:nvGrpSpPr>
            <p:cNvPr id="77860" name="Group 100"/>
            <p:cNvGrpSpPr>
              <a:grpSpLocks/>
            </p:cNvGrpSpPr>
            <p:nvPr/>
          </p:nvGrpSpPr>
          <p:grpSpPr bwMode="auto">
            <a:xfrm>
              <a:off x="5715000" y="1295400"/>
              <a:ext cx="820738" cy="688975"/>
              <a:chOff x="-44" y="1473"/>
              <a:chExt cx="981" cy="1105"/>
            </a:xfrm>
          </p:grpSpPr>
          <p:pic>
            <p:nvPicPr>
              <p:cNvPr id="77865" name="Picture 101"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77866" name="Freeform 10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49 h 368"/>
                  <a:gd name="T6" fmla="*/ 253 w 356"/>
                  <a:gd name="T7" fmla="*/ 13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cxnSp>
          <p:nvCxnSpPr>
            <p:cNvPr id="392" name="Straight Connector 391"/>
            <p:cNvCxnSpPr/>
            <p:nvPr/>
          </p:nvCxnSpPr>
          <p:spPr>
            <a:xfrm rot="5400000">
              <a:off x="5944210" y="1828073"/>
              <a:ext cx="683893" cy="534748"/>
            </a:xfrm>
            <a:prstGeom prst="line">
              <a:avLst/>
            </a:prstGeom>
          </p:spPr>
          <p:style>
            <a:lnRef idx="1">
              <a:schemeClr val="accent1"/>
            </a:lnRef>
            <a:fillRef idx="0">
              <a:schemeClr val="accent1"/>
            </a:fillRef>
            <a:effectRef idx="0">
              <a:schemeClr val="accent1"/>
            </a:effectRef>
            <a:fontRef idx="minor">
              <a:schemeClr val="tx1"/>
            </a:fontRef>
          </p:style>
        </p:cxnSp>
        <p:sp>
          <p:nvSpPr>
            <p:cNvPr id="393" name="Rectangle 392"/>
            <p:cNvSpPr/>
            <p:nvPr/>
          </p:nvSpPr>
          <p:spPr>
            <a:xfrm rot="1015003">
              <a:off x="2715314" y="2550290"/>
              <a:ext cx="782508" cy="80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394" name="Rectangle 393"/>
            <p:cNvSpPr/>
            <p:nvPr/>
          </p:nvSpPr>
          <p:spPr>
            <a:xfrm rot="2465437" flipV="1">
              <a:off x="5595525" y="4955857"/>
              <a:ext cx="679276" cy="7815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395" name="Rectangle 394"/>
            <p:cNvSpPr/>
            <p:nvPr/>
          </p:nvSpPr>
          <p:spPr>
            <a:xfrm rot="2177866" flipV="1">
              <a:off x="5238338" y="2804308"/>
              <a:ext cx="497584" cy="955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grpSp>
      <p:pic>
        <p:nvPicPr>
          <p:cNvPr id="175106" name="Picture 2" descr="http://www.faxswitch.com/images/Switchboard.jpg"/>
          <p:cNvPicPr>
            <a:picLocks noChangeAspect="1" noChangeArrowheads="1"/>
          </p:cNvPicPr>
          <p:nvPr/>
        </p:nvPicPr>
        <p:blipFill>
          <a:blip r:embed="rId5" cstate="print"/>
          <a:srcRect/>
          <a:stretch>
            <a:fillRect/>
          </a:stretch>
        </p:blipFill>
        <p:spPr bwMode="auto">
          <a:xfrm>
            <a:off x="5229381" y="4509234"/>
            <a:ext cx="2889472" cy="2003078"/>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idx="4294967295"/>
          </p:nvPr>
        </p:nvSpPr>
        <p:spPr>
          <a:xfrm>
            <a:off x="255588" y="165100"/>
            <a:ext cx="8096250" cy="650875"/>
          </a:xfrm>
        </p:spPr>
        <p:txBody>
          <a:bodyPr/>
          <a:lstStyle/>
          <a:p>
            <a:pPr eaLnBrk="1" hangingPunct="1"/>
            <a:r>
              <a:rPr lang="en-US" sz="3600" smtClean="0">
                <a:ea typeface="ＭＳ Ｐゴシック" pitchFamily="34" charset="-128"/>
              </a:rPr>
              <a:t>Internet structure: network of networks</a:t>
            </a:r>
            <a:endParaRPr lang="en-US" smtClean="0">
              <a:ea typeface="ＭＳ Ｐゴシック" pitchFamily="34" charset="-128"/>
            </a:endParaRPr>
          </a:p>
        </p:txBody>
      </p:sp>
      <p:pic>
        <p:nvPicPr>
          <p:cNvPr id="86018" name="Picture 76" descr="underline_base"/>
          <p:cNvPicPr>
            <a:picLocks noChangeArrowheads="1"/>
          </p:cNvPicPr>
          <p:nvPr/>
        </p:nvPicPr>
        <p:blipFill>
          <a:blip r:embed="rId3" cstate="print"/>
          <a:srcRect/>
          <a:stretch>
            <a:fillRect/>
          </a:stretch>
        </p:blipFill>
        <p:spPr bwMode="auto">
          <a:xfrm>
            <a:off x="327025" y="674688"/>
            <a:ext cx="7769225" cy="173037"/>
          </a:xfrm>
          <a:prstGeom prst="rect">
            <a:avLst/>
          </a:prstGeom>
          <a:noFill/>
          <a:ln w="9525">
            <a:noFill/>
            <a:miter lim="800000"/>
            <a:headEnd/>
            <a:tailEnd/>
          </a:ln>
        </p:spPr>
      </p:pic>
      <p:sp>
        <p:nvSpPr>
          <p:cNvPr id="86019" name="Rectangle 3"/>
          <p:cNvSpPr txBox="1">
            <a:spLocks noChangeArrowheads="1"/>
          </p:cNvSpPr>
          <p:nvPr/>
        </p:nvSpPr>
        <p:spPr bwMode="auto">
          <a:xfrm>
            <a:off x="481013" y="1263650"/>
            <a:ext cx="8196262" cy="4648200"/>
          </a:xfrm>
          <a:prstGeom prst="rect">
            <a:avLst/>
          </a:prstGeom>
          <a:noFill/>
          <a:ln w="9525">
            <a:noFill/>
            <a:miter lim="800000"/>
            <a:headEnd/>
            <a:tailEnd/>
          </a:ln>
        </p:spPr>
        <p:txBody>
          <a:bodyPr/>
          <a:lstStyle/>
          <a:p>
            <a:pPr marL="342900" indent="-342900" eaLnBrk="1" hangingPunct="1">
              <a:lnSpc>
                <a:spcPct val="85000"/>
              </a:lnSpc>
              <a:spcBef>
                <a:spcPct val="20000"/>
              </a:spcBef>
              <a:buClr>
                <a:srgbClr val="000099"/>
              </a:buClr>
              <a:buSzPct val="75000"/>
              <a:buFont typeface="Wingdings" pitchFamily="2" charset="2"/>
              <a:buChar char="v"/>
            </a:pPr>
            <a:r>
              <a:rPr lang="en-US">
                <a:latin typeface="Gill Sans MT" pitchFamily="34" charset="0"/>
              </a:rPr>
              <a:t>End systems connect to Internet via </a:t>
            </a:r>
            <a:r>
              <a:rPr lang="en-US">
                <a:solidFill>
                  <a:srgbClr val="C00000"/>
                </a:solidFill>
                <a:latin typeface="Gill Sans MT" pitchFamily="34" charset="0"/>
              </a:rPr>
              <a:t>access ISPs </a:t>
            </a:r>
            <a:r>
              <a:rPr lang="en-US">
                <a:latin typeface="Gill Sans MT" pitchFamily="34" charset="0"/>
              </a:rPr>
              <a:t>(Internet Service Providers)</a:t>
            </a:r>
          </a:p>
          <a:p>
            <a:pPr marL="742950" lvl="1" indent="-285750" eaLnBrk="1" hangingPunct="1">
              <a:lnSpc>
                <a:spcPct val="85000"/>
              </a:lnSpc>
              <a:spcBef>
                <a:spcPct val="20000"/>
              </a:spcBef>
              <a:buClr>
                <a:srgbClr val="000099"/>
              </a:buClr>
              <a:buFont typeface="Wingdings" pitchFamily="2" charset="2"/>
              <a:buChar char="§"/>
            </a:pPr>
            <a:r>
              <a:rPr lang="en-US">
                <a:latin typeface="Gill Sans MT" pitchFamily="34" charset="0"/>
              </a:rPr>
              <a:t>Residential, company and university ISPs</a:t>
            </a:r>
          </a:p>
          <a:p>
            <a:pPr marL="342900" indent="-342900" eaLnBrk="1" hangingPunct="1">
              <a:lnSpc>
                <a:spcPct val="85000"/>
              </a:lnSpc>
              <a:spcBef>
                <a:spcPct val="20000"/>
              </a:spcBef>
              <a:buClr>
                <a:srgbClr val="000099"/>
              </a:buClr>
              <a:buSzPct val="75000"/>
              <a:buFont typeface="Wingdings" pitchFamily="2" charset="2"/>
              <a:buChar char="v"/>
            </a:pPr>
            <a:r>
              <a:rPr lang="en-US">
                <a:latin typeface="Gill Sans MT" pitchFamily="34" charset="0"/>
              </a:rPr>
              <a:t>Access ISPs in turn must be interconnected. </a:t>
            </a:r>
          </a:p>
          <a:p>
            <a:pPr marL="742950" lvl="1" indent="-285750" eaLnBrk="1" hangingPunct="1">
              <a:lnSpc>
                <a:spcPct val="85000"/>
              </a:lnSpc>
              <a:spcBef>
                <a:spcPct val="20000"/>
              </a:spcBef>
              <a:buClr>
                <a:srgbClr val="000099"/>
              </a:buClr>
              <a:buSzPct val="75000"/>
              <a:buFont typeface="Wingdings" pitchFamily="2" charset="2"/>
              <a:buChar char="v"/>
            </a:pPr>
            <a:r>
              <a:rPr lang="en-US">
                <a:latin typeface="Gill Sans MT" pitchFamily="34" charset="0"/>
              </a:rPr>
              <a:t>So that any two hosts can send packets to each other</a:t>
            </a:r>
          </a:p>
          <a:p>
            <a:pPr marL="342900" indent="-342900" eaLnBrk="1" hangingPunct="1">
              <a:lnSpc>
                <a:spcPct val="85000"/>
              </a:lnSpc>
              <a:spcBef>
                <a:spcPct val="20000"/>
              </a:spcBef>
              <a:buClr>
                <a:srgbClr val="000099"/>
              </a:buClr>
              <a:buSzPct val="75000"/>
              <a:buFont typeface="Wingdings" pitchFamily="2" charset="2"/>
              <a:buChar char="v"/>
            </a:pPr>
            <a:r>
              <a:rPr lang="en-US">
                <a:latin typeface="Gill Sans MT" pitchFamily="34" charset="0"/>
              </a:rPr>
              <a:t>Resulting network of networks is very complex</a:t>
            </a:r>
          </a:p>
          <a:p>
            <a:pPr marL="742950" lvl="1" indent="-285750" eaLnBrk="1" hangingPunct="1">
              <a:lnSpc>
                <a:spcPct val="85000"/>
              </a:lnSpc>
              <a:spcBef>
                <a:spcPct val="20000"/>
              </a:spcBef>
              <a:buClr>
                <a:srgbClr val="000099"/>
              </a:buClr>
              <a:buSzPct val="75000"/>
              <a:buFont typeface="Wingdings" pitchFamily="2" charset="2"/>
              <a:buChar char="v"/>
            </a:pPr>
            <a:r>
              <a:rPr lang="en-US">
                <a:latin typeface="Gill Sans MT" pitchFamily="34" charset="0"/>
              </a:rPr>
              <a:t>Evolution was driven by </a:t>
            </a:r>
            <a:r>
              <a:rPr lang="en-US">
                <a:solidFill>
                  <a:srgbClr val="C00000"/>
                </a:solidFill>
                <a:latin typeface="Gill Sans MT" pitchFamily="34" charset="0"/>
              </a:rPr>
              <a:t>economics</a:t>
            </a:r>
            <a:r>
              <a:rPr lang="en-US">
                <a:latin typeface="Gill Sans MT" pitchFamily="34" charset="0"/>
              </a:rPr>
              <a:t> and </a:t>
            </a:r>
            <a:r>
              <a:rPr lang="en-US">
                <a:solidFill>
                  <a:srgbClr val="C00000"/>
                </a:solidFill>
                <a:latin typeface="Gill Sans MT" pitchFamily="34" charset="0"/>
              </a:rPr>
              <a:t>national policies</a:t>
            </a:r>
          </a:p>
          <a:p>
            <a:pPr marL="342900" indent="-342900" eaLnBrk="1" hangingPunct="1">
              <a:lnSpc>
                <a:spcPct val="85000"/>
              </a:lnSpc>
              <a:spcBef>
                <a:spcPct val="20000"/>
              </a:spcBef>
              <a:buClr>
                <a:srgbClr val="000099"/>
              </a:buClr>
              <a:buSzPct val="75000"/>
              <a:buFont typeface="Wingdings" pitchFamily="2" charset="2"/>
              <a:buChar char="v"/>
            </a:pPr>
            <a:r>
              <a:rPr lang="en-US">
                <a:latin typeface="Gill Sans MT" pitchFamily="34" charset="0"/>
              </a:rPr>
              <a:t>Let</a:t>
            </a:r>
            <a:r>
              <a:rPr lang="ja-JP" altLang="en-US">
                <a:latin typeface="Gill Sans MT" pitchFamily="34" charset="0"/>
              </a:rPr>
              <a:t>’</a:t>
            </a:r>
            <a:r>
              <a:rPr lang="en-US" altLang="ja-JP">
                <a:latin typeface="Gill Sans MT" pitchFamily="34" charset="0"/>
              </a:rPr>
              <a:t>s take a stepwise approach to describe current Internet structure</a:t>
            </a:r>
            <a:endParaRPr lang="en-US">
              <a:latin typeface="Gill Sans MT"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idx="4294967295"/>
          </p:nvPr>
        </p:nvSpPr>
        <p:spPr>
          <a:xfrm>
            <a:off x="255588" y="165100"/>
            <a:ext cx="8096250" cy="650875"/>
          </a:xfrm>
        </p:spPr>
        <p:txBody>
          <a:bodyPr/>
          <a:lstStyle/>
          <a:p>
            <a:pPr eaLnBrk="1" hangingPunct="1"/>
            <a:r>
              <a:rPr lang="en-US" sz="3600" smtClean="0">
                <a:ea typeface="ＭＳ Ｐゴシック" pitchFamily="34" charset="-128"/>
              </a:rPr>
              <a:t>Internet structure: network of networks</a:t>
            </a:r>
            <a:endParaRPr lang="en-US" smtClean="0">
              <a:ea typeface="ＭＳ Ｐゴシック" pitchFamily="34" charset="-128"/>
            </a:endParaRPr>
          </a:p>
        </p:txBody>
      </p:sp>
      <p:sp>
        <p:nvSpPr>
          <p:cNvPr id="88066" name="Rectangle 3"/>
          <p:cNvSpPr>
            <a:spLocks noGrp="1" noChangeArrowheads="1"/>
          </p:cNvSpPr>
          <p:nvPr>
            <p:ph type="body" sz="half" idx="4294967295"/>
          </p:nvPr>
        </p:nvSpPr>
        <p:spPr>
          <a:xfrm>
            <a:off x="473075" y="1073150"/>
            <a:ext cx="8204200" cy="906463"/>
          </a:xfrm>
        </p:spPr>
        <p:txBody>
          <a:bodyPr/>
          <a:lstStyle/>
          <a:p>
            <a:pPr marL="0" indent="0" eaLnBrk="1" hangingPunct="1">
              <a:buSzPct val="75000"/>
              <a:buFont typeface="Wingdings" pitchFamily="2" charset="2"/>
              <a:buNone/>
            </a:pPr>
            <a:r>
              <a:rPr lang="en-US" sz="2400" i="1" smtClean="0">
                <a:solidFill>
                  <a:srgbClr val="CC0000"/>
                </a:solidFill>
                <a:ea typeface="ＭＳ Ｐゴシック" pitchFamily="34" charset="-128"/>
              </a:rPr>
              <a:t>Question: </a:t>
            </a:r>
            <a:r>
              <a:rPr lang="en-US" sz="2400" smtClean="0">
                <a:ea typeface="ＭＳ Ｐゴシック" pitchFamily="34" charset="-128"/>
              </a:rPr>
              <a:t>given </a:t>
            </a:r>
            <a:r>
              <a:rPr lang="en-US" sz="2400" i="1" smtClean="0">
                <a:ea typeface="ＭＳ Ｐゴシック" pitchFamily="34" charset="-128"/>
              </a:rPr>
              <a:t>millions</a:t>
            </a:r>
            <a:r>
              <a:rPr lang="en-US" sz="2400" smtClean="0">
                <a:ea typeface="ＭＳ Ｐゴシック" pitchFamily="34" charset="-128"/>
              </a:rPr>
              <a:t> of access ISPs, how to connect them together?</a:t>
            </a:r>
          </a:p>
          <a:p>
            <a:pPr marL="0" indent="0" eaLnBrk="1" hangingPunct="1">
              <a:buSzPct val="75000"/>
              <a:buFont typeface="Wingdings" pitchFamily="2" charset="2"/>
              <a:buNone/>
            </a:pPr>
            <a:endParaRPr lang="en-US" sz="2400" smtClean="0">
              <a:ea typeface="ＭＳ Ｐゴシック" pitchFamily="34" charset="-128"/>
            </a:endParaRPr>
          </a:p>
        </p:txBody>
      </p:sp>
      <p:pic>
        <p:nvPicPr>
          <p:cNvPr id="88067" name="Picture 76" descr="underline_base"/>
          <p:cNvPicPr>
            <a:picLocks noChangeArrowheads="1"/>
          </p:cNvPicPr>
          <p:nvPr/>
        </p:nvPicPr>
        <p:blipFill>
          <a:blip r:embed="rId3" cstate="print"/>
          <a:srcRect/>
          <a:stretch>
            <a:fillRect/>
          </a:stretch>
        </p:blipFill>
        <p:spPr bwMode="auto">
          <a:xfrm>
            <a:off x="327025" y="674688"/>
            <a:ext cx="7769225" cy="173037"/>
          </a:xfrm>
          <a:prstGeom prst="rect">
            <a:avLst/>
          </a:prstGeom>
          <a:noFill/>
          <a:ln w="9525">
            <a:noFill/>
            <a:miter lim="800000"/>
            <a:headEnd/>
            <a:tailEnd/>
          </a:ln>
        </p:spPr>
      </p:pic>
      <p:grpSp>
        <p:nvGrpSpPr>
          <p:cNvPr id="88068" name="Group 5"/>
          <p:cNvGrpSpPr>
            <a:grpSpLocks/>
          </p:cNvGrpSpPr>
          <p:nvPr/>
        </p:nvGrpSpPr>
        <p:grpSpPr bwMode="auto">
          <a:xfrm>
            <a:off x="450850" y="1849438"/>
            <a:ext cx="8437563" cy="4559300"/>
            <a:chOff x="154891" y="1905681"/>
            <a:chExt cx="8436427" cy="4559651"/>
          </a:xfrm>
        </p:grpSpPr>
        <p:grpSp>
          <p:nvGrpSpPr>
            <p:cNvPr id="88069" name="Group 2"/>
            <p:cNvGrpSpPr>
              <a:grpSpLocks/>
            </p:cNvGrpSpPr>
            <p:nvPr/>
          </p:nvGrpSpPr>
          <p:grpSpPr bwMode="auto">
            <a:xfrm>
              <a:off x="1529396" y="2297655"/>
              <a:ext cx="648422" cy="418253"/>
              <a:chOff x="3053396" y="4304255"/>
              <a:chExt cx="648422" cy="418253"/>
            </a:xfrm>
          </p:grpSpPr>
          <p:sp>
            <p:nvSpPr>
              <p:cNvPr id="881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122"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70" name="Group 131"/>
            <p:cNvGrpSpPr>
              <a:grpSpLocks/>
            </p:cNvGrpSpPr>
            <p:nvPr/>
          </p:nvGrpSpPr>
          <p:grpSpPr bwMode="auto">
            <a:xfrm>
              <a:off x="373696" y="3097755"/>
              <a:ext cx="648422" cy="418253"/>
              <a:chOff x="3053396" y="4304255"/>
              <a:chExt cx="648422" cy="418253"/>
            </a:xfrm>
          </p:grpSpPr>
          <p:sp>
            <p:nvSpPr>
              <p:cNvPr id="881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120"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71" name="Group 135"/>
            <p:cNvGrpSpPr>
              <a:grpSpLocks/>
            </p:cNvGrpSpPr>
            <p:nvPr/>
          </p:nvGrpSpPr>
          <p:grpSpPr bwMode="auto">
            <a:xfrm>
              <a:off x="6037896" y="2551655"/>
              <a:ext cx="648422" cy="418253"/>
              <a:chOff x="3053396" y="4304255"/>
              <a:chExt cx="648422" cy="418253"/>
            </a:xfrm>
          </p:grpSpPr>
          <p:sp>
            <p:nvSpPr>
              <p:cNvPr id="881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118"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72" name="Group 138"/>
            <p:cNvGrpSpPr>
              <a:grpSpLocks/>
            </p:cNvGrpSpPr>
            <p:nvPr/>
          </p:nvGrpSpPr>
          <p:grpSpPr bwMode="auto">
            <a:xfrm>
              <a:off x="945196" y="5409155"/>
              <a:ext cx="648422" cy="418253"/>
              <a:chOff x="3053396" y="4304255"/>
              <a:chExt cx="648422" cy="418253"/>
            </a:xfrm>
          </p:grpSpPr>
          <p:sp>
            <p:nvSpPr>
              <p:cNvPr id="881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116"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73" name="Group 141"/>
            <p:cNvGrpSpPr>
              <a:grpSpLocks/>
            </p:cNvGrpSpPr>
            <p:nvPr/>
          </p:nvGrpSpPr>
          <p:grpSpPr bwMode="auto">
            <a:xfrm>
              <a:off x="526096" y="4786855"/>
              <a:ext cx="648422" cy="418253"/>
              <a:chOff x="3053396" y="4304255"/>
              <a:chExt cx="648422" cy="418253"/>
            </a:xfrm>
          </p:grpSpPr>
          <p:sp>
            <p:nvSpPr>
              <p:cNvPr id="881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114"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74" name="Group 144"/>
            <p:cNvGrpSpPr>
              <a:grpSpLocks/>
            </p:cNvGrpSpPr>
            <p:nvPr/>
          </p:nvGrpSpPr>
          <p:grpSpPr bwMode="auto">
            <a:xfrm>
              <a:off x="297496" y="4126455"/>
              <a:ext cx="648422" cy="418253"/>
              <a:chOff x="3053396" y="4304255"/>
              <a:chExt cx="648422" cy="418253"/>
            </a:xfrm>
          </p:grpSpPr>
          <p:sp>
            <p:nvSpPr>
              <p:cNvPr id="881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112"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75" name="Group 147"/>
            <p:cNvGrpSpPr>
              <a:grpSpLocks/>
            </p:cNvGrpSpPr>
            <p:nvPr/>
          </p:nvGrpSpPr>
          <p:grpSpPr bwMode="auto">
            <a:xfrm>
              <a:off x="6787196" y="2983455"/>
              <a:ext cx="648422" cy="418253"/>
              <a:chOff x="3053396" y="4304255"/>
              <a:chExt cx="648422" cy="418253"/>
            </a:xfrm>
          </p:grpSpPr>
          <p:sp>
            <p:nvSpPr>
              <p:cNvPr id="881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110"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76" name="Group 150"/>
            <p:cNvGrpSpPr>
              <a:grpSpLocks/>
            </p:cNvGrpSpPr>
            <p:nvPr/>
          </p:nvGrpSpPr>
          <p:grpSpPr bwMode="auto">
            <a:xfrm>
              <a:off x="3129596" y="2056355"/>
              <a:ext cx="648422" cy="418253"/>
              <a:chOff x="3053396" y="4304255"/>
              <a:chExt cx="648422" cy="418253"/>
            </a:xfrm>
          </p:grpSpPr>
          <p:sp>
            <p:nvSpPr>
              <p:cNvPr id="881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108"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77" name="Group 153"/>
            <p:cNvGrpSpPr>
              <a:grpSpLocks/>
            </p:cNvGrpSpPr>
            <p:nvPr/>
          </p:nvGrpSpPr>
          <p:grpSpPr bwMode="auto">
            <a:xfrm>
              <a:off x="754696" y="2704055"/>
              <a:ext cx="648422" cy="418253"/>
              <a:chOff x="3053396" y="4304255"/>
              <a:chExt cx="648422" cy="418253"/>
            </a:xfrm>
          </p:grpSpPr>
          <p:sp>
            <p:nvSpPr>
              <p:cNvPr id="881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106"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78" name="Group 156"/>
            <p:cNvGrpSpPr>
              <a:grpSpLocks/>
            </p:cNvGrpSpPr>
            <p:nvPr/>
          </p:nvGrpSpPr>
          <p:grpSpPr bwMode="auto">
            <a:xfrm>
              <a:off x="4043996" y="2030955"/>
              <a:ext cx="648422" cy="418253"/>
              <a:chOff x="3053396" y="4304255"/>
              <a:chExt cx="648422" cy="418253"/>
            </a:xfrm>
          </p:grpSpPr>
          <p:sp>
            <p:nvSpPr>
              <p:cNvPr id="881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104"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79" name="Group 160"/>
            <p:cNvGrpSpPr>
              <a:grpSpLocks/>
            </p:cNvGrpSpPr>
            <p:nvPr/>
          </p:nvGrpSpPr>
          <p:grpSpPr bwMode="auto">
            <a:xfrm>
              <a:off x="7104696" y="5663155"/>
              <a:ext cx="648422" cy="418253"/>
              <a:chOff x="3053396" y="4304255"/>
              <a:chExt cx="648422" cy="418253"/>
            </a:xfrm>
          </p:grpSpPr>
          <p:sp>
            <p:nvSpPr>
              <p:cNvPr id="8810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102"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80" name="Group 163"/>
            <p:cNvGrpSpPr>
              <a:grpSpLocks/>
            </p:cNvGrpSpPr>
            <p:nvPr/>
          </p:nvGrpSpPr>
          <p:grpSpPr bwMode="auto">
            <a:xfrm>
              <a:off x="7942896" y="5015455"/>
              <a:ext cx="648422" cy="418253"/>
              <a:chOff x="3053396" y="4304255"/>
              <a:chExt cx="648422" cy="418253"/>
            </a:xfrm>
          </p:grpSpPr>
          <p:sp>
            <p:nvSpPr>
              <p:cNvPr id="880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100"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81" name="Group 166"/>
            <p:cNvGrpSpPr>
              <a:grpSpLocks/>
            </p:cNvGrpSpPr>
            <p:nvPr/>
          </p:nvGrpSpPr>
          <p:grpSpPr bwMode="auto">
            <a:xfrm>
              <a:off x="7714296" y="4101055"/>
              <a:ext cx="648422" cy="418253"/>
              <a:chOff x="3053396" y="4304255"/>
              <a:chExt cx="648422" cy="418253"/>
            </a:xfrm>
          </p:grpSpPr>
          <p:sp>
            <p:nvSpPr>
              <p:cNvPr id="880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098"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82" name="Group 169"/>
            <p:cNvGrpSpPr>
              <a:grpSpLocks/>
            </p:cNvGrpSpPr>
            <p:nvPr/>
          </p:nvGrpSpPr>
          <p:grpSpPr bwMode="auto">
            <a:xfrm>
              <a:off x="4869496" y="5904455"/>
              <a:ext cx="648422" cy="418253"/>
              <a:chOff x="3053396" y="4304255"/>
              <a:chExt cx="648422" cy="418253"/>
            </a:xfrm>
          </p:grpSpPr>
          <p:sp>
            <p:nvSpPr>
              <p:cNvPr id="8809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096"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83" name="Group 172"/>
            <p:cNvGrpSpPr>
              <a:grpSpLocks/>
            </p:cNvGrpSpPr>
            <p:nvPr/>
          </p:nvGrpSpPr>
          <p:grpSpPr bwMode="auto">
            <a:xfrm>
              <a:off x="3955096" y="6044155"/>
              <a:ext cx="648422" cy="418253"/>
              <a:chOff x="3053396" y="4304255"/>
              <a:chExt cx="648422" cy="418253"/>
            </a:xfrm>
          </p:grpSpPr>
          <p:sp>
            <p:nvSpPr>
              <p:cNvPr id="880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094"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88084" name="Group 175"/>
            <p:cNvGrpSpPr>
              <a:grpSpLocks/>
            </p:cNvGrpSpPr>
            <p:nvPr/>
          </p:nvGrpSpPr>
          <p:grpSpPr bwMode="auto">
            <a:xfrm>
              <a:off x="2735896" y="5891755"/>
              <a:ext cx="648422" cy="418253"/>
              <a:chOff x="3053396" y="4304255"/>
              <a:chExt cx="648422" cy="418253"/>
            </a:xfrm>
          </p:grpSpPr>
          <p:sp>
            <p:nvSpPr>
              <p:cNvPr id="8809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88092"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88085"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88086"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88087"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88088"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88089"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88090"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idx="4294967295"/>
          </p:nvPr>
        </p:nvSpPr>
        <p:spPr>
          <a:xfrm>
            <a:off x="255588" y="165100"/>
            <a:ext cx="8096250" cy="650875"/>
          </a:xfrm>
        </p:spPr>
        <p:txBody>
          <a:bodyPr/>
          <a:lstStyle/>
          <a:p>
            <a:pPr eaLnBrk="1" hangingPunct="1"/>
            <a:r>
              <a:rPr lang="en-US" sz="3600" smtClean="0">
                <a:ea typeface="ＭＳ Ｐゴシック" pitchFamily="34" charset="-128"/>
              </a:rPr>
              <a:t>Internet structure: network of networks</a:t>
            </a:r>
            <a:endParaRPr lang="en-US" smtClean="0">
              <a:ea typeface="ＭＳ Ｐゴシック" pitchFamily="34" charset="-128"/>
            </a:endParaRPr>
          </a:p>
        </p:txBody>
      </p:sp>
      <p:sp>
        <p:nvSpPr>
          <p:cNvPr id="90114" name="Rectangle 3"/>
          <p:cNvSpPr>
            <a:spLocks noGrp="1" noChangeArrowheads="1"/>
          </p:cNvSpPr>
          <p:nvPr>
            <p:ph type="body" sz="half" idx="4294967295"/>
          </p:nvPr>
        </p:nvSpPr>
        <p:spPr>
          <a:xfrm>
            <a:off x="473075" y="1073150"/>
            <a:ext cx="8204200" cy="673100"/>
          </a:xfrm>
        </p:spPr>
        <p:txBody>
          <a:bodyPr/>
          <a:lstStyle/>
          <a:p>
            <a:pPr marL="0" indent="0" eaLnBrk="1" hangingPunct="1">
              <a:buSzPct val="75000"/>
              <a:buFont typeface="Wingdings" pitchFamily="2" charset="2"/>
              <a:buNone/>
            </a:pPr>
            <a:r>
              <a:rPr lang="en-US" sz="2400" i="1" smtClean="0">
                <a:solidFill>
                  <a:srgbClr val="CC0000"/>
                </a:solidFill>
                <a:ea typeface="ＭＳ Ｐゴシック" pitchFamily="34" charset="-128"/>
              </a:rPr>
              <a:t>Option: </a:t>
            </a:r>
            <a:r>
              <a:rPr lang="en-US" sz="2400" i="1" smtClean="0">
                <a:ea typeface="ＭＳ Ｐゴシック" pitchFamily="34" charset="-128"/>
              </a:rPr>
              <a:t>connect each access ISP to every other access ISP? </a:t>
            </a:r>
          </a:p>
          <a:p>
            <a:pPr marL="0" indent="0" eaLnBrk="1" hangingPunct="1">
              <a:buSzPct val="75000"/>
              <a:buFont typeface="Wingdings" pitchFamily="2" charset="2"/>
              <a:buNone/>
            </a:pPr>
            <a:endParaRPr lang="en-US" sz="2400" smtClean="0">
              <a:ea typeface="ＭＳ Ｐゴシック" pitchFamily="34" charset="-128"/>
            </a:endParaRPr>
          </a:p>
        </p:txBody>
      </p:sp>
      <p:pic>
        <p:nvPicPr>
          <p:cNvPr id="90115" name="Picture 76" descr="underline_base"/>
          <p:cNvPicPr>
            <a:picLocks noChangeArrowheads="1"/>
          </p:cNvPicPr>
          <p:nvPr/>
        </p:nvPicPr>
        <p:blipFill>
          <a:blip r:embed="rId3" cstate="print"/>
          <a:srcRect/>
          <a:stretch>
            <a:fillRect/>
          </a:stretch>
        </p:blipFill>
        <p:spPr bwMode="auto">
          <a:xfrm>
            <a:off x="327025" y="674688"/>
            <a:ext cx="7769225" cy="173037"/>
          </a:xfrm>
          <a:prstGeom prst="rect">
            <a:avLst/>
          </a:prstGeom>
          <a:noFill/>
          <a:ln w="9525">
            <a:noFill/>
            <a:miter lim="800000"/>
            <a:headEnd/>
            <a:tailEnd/>
          </a:ln>
        </p:spPr>
      </p:pic>
      <p:grpSp>
        <p:nvGrpSpPr>
          <p:cNvPr id="90116" name="Group 5"/>
          <p:cNvGrpSpPr>
            <a:grpSpLocks/>
          </p:cNvGrpSpPr>
          <p:nvPr/>
        </p:nvGrpSpPr>
        <p:grpSpPr bwMode="auto">
          <a:xfrm>
            <a:off x="450850" y="1849438"/>
            <a:ext cx="8437563" cy="4559300"/>
            <a:chOff x="154891" y="1905681"/>
            <a:chExt cx="8436427" cy="4559651"/>
          </a:xfrm>
        </p:grpSpPr>
        <p:grpSp>
          <p:nvGrpSpPr>
            <p:cNvPr id="90171" name="Group 2"/>
            <p:cNvGrpSpPr>
              <a:grpSpLocks/>
            </p:cNvGrpSpPr>
            <p:nvPr/>
          </p:nvGrpSpPr>
          <p:grpSpPr bwMode="auto">
            <a:xfrm>
              <a:off x="1529396" y="2297655"/>
              <a:ext cx="648422" cy="418253"/>
              <a:chOff x="3053396" y="4304255"/>
              <a:chExt cx="648422" cy="418253"/>
            </a:xfrm>
          </p:grpSpPr>
          <p:sp>
            <p:nvSpPr>
              <p:cNvPr id="902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24"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72" name="Group 131"/>
            <p:cNvGrpSpPr>
              <a:grpSpLocks/>
            </p:cNvGrpSpPr>
            <p:nvPr/>
          </p:nvGrpSpPr>
          <p:grpSpPr bwMode="auto">
            <a:xfrm>
              <a:off x="373696" y="3097755"/>
              <a:ext cx="648422" cy="418253"/>
              <a:chOff x="3053396" y="4304255"/>
              <a:chExt cx="648422" cy="418253"/>
            </a:xfrm>
          </p:grpSpPr>
          <p:sp>
            <p:nvSpPr>
              <p:cNvPr id="902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22"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73" name="Group 135"/>
            <p:cNvGrpSpPr>
              <a:grpSpLocks/>
            </p:cNvGrpSpPr>
            <p:nvPr/>
          </p:nvGrpSpPr>
          <p:grpSpPr bwMode="auto">
            <a:xfrm>
              <a:off x="6037896" y="2551655"/>
              <a:ext cx="648422" cy="418253"/>
              <a:chOff x="3053396" y="4304255"/>
              <a:chExt cx="648422" cy="418253"/>
            </a:xfrm>
          </p:grpSpPr>
          <p:sp>
            <p:nvSpPr>
              <p:cNvPr id="902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20"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74" name="Group 138"/>
            <p:cNvGrpSpPr>
              <a:grpSpLocks/>
            </p:cNvGrpSpPr>
            <p:nvPr/>
          </p:nvGrpSpPr>
          <p:grpSpPr bwMode="auto">
            <a:xfrm>
              <a:off x="945196" y="5409155"/>
              <a:ext cx="648422" cy="418253"/>
              <a:chOff x="3053396" y="4304255"/>
              <a:chExt cx="648422" cy="418253"/>
            </a:xfrm>
          </p:grpSpPr>
          <p:sp>
            <p:nvSpPr>
              <p:cNvPr id="902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18"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75" name="Group 141"/>
            <p:cNvGrpSpPr>
              <a:grpSpLocks/>
            </p:cNvGrpSpPr>
            <p:nvPr/>
          </p:nvGrpSpPr>
          <p:grpSpPr bwMode="auto">
            <a:xfrm>
              <a:off x="526096" y="4786855"/>
              <a:ext cx="648422" cy="418253"/>
              <a:chOff x="3053396" y="4304255"/>
              <a:chExt cx="648422" cy="418253"/>
            </a:xfrm>
          </p:grpSpPr>
          <p:sp>
            <p:nvSpPr>
              <p:cNvPr id="902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16"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76" name="Group 144"/>
            <p:cNvGrpSpPr>
              <a:grpSpLocks/>
            </p:cNvGrpSpPr>
            <p:nvPr/>
          </p:nvGrpSpPr>
          <p:grpSpPr bwMode="auto">
            <a:xfrm>
              <a:off x="297496" y="4126455"/>
              <a:ext cx="648422" cy="418253"/>
              <a:chOff x="3053396" y="4304255"/>
              <a:chExt cx="648422" cy="418253"/>
            </a:xfrm>
          </p:grpSpPr>
          <p:sp>
            <p:nvSpPr>
              <p:cNvPr id="902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14"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77" name="Group 147"/>
            <p:cNvGrpSpPr>
              <a:grpSpLocks/>
            </p:cNvGrpSpPr>
            <p:nvPr/>
          </p:nvGrpSpPr>
          <p:grpSpPr bwMode="auto">
            <a:xfrm>
              <a:off x="6787196" y="2983455"/>
              <a:ext cx="648422" cy="418253"/>
              <a:chOff x="3053396" y="4304255"/>
              <a:chExt cx="648422" cy="418253"/>
            </a:xfrm>
          </p:grpSpPr>
          <p:sp>
            <p:nvSpPr>
              <p:cNvPr id="902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12"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78" name="Group 150"/>
            <p:cNvGrpSpPr>
              <a:grpSpLocks/>
            </p:cNvGrpSpPr>
            <p:nvPr/>
          </p:nvGrpSpPr>
          <p:grpSpPr bwMode="auto">
            <a:xfrm>
              <a:off x="3129596" y="2056355"/>
              <a:ext cx="648422" cy="418253"/>
              <a:chOff x="3053396" y="4304255"/>
              <a:chExt cx="648422" cy="418253"/>
            </a:xfrm>
          </p:grpSpPr>
          <p:sp>
            <p:nvSpPr>
              <p:cNvPr id="902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10"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79" name="Group 153"/>
            <p:cNvGrpSpPr>
              <a:grpSpLocks/>
            </p:cNvGrpSpPr>
            <p:nvPr/>
          </p:nvGrpSpPr>
          <p:grpSpPr bwMode="auto">
            <a:xfrm>
              <a:off x="754696" y="2704055"/>
              <a:ext cx="648422" cy="418253"/>
              <a:chOff x="3053396" y="4304255"/>
              <a:chExt cx="648422" cy="418253"/>
            </a:xfrm>
          </p:grpSpPr>
          <p:sp>
            <p:nvSpPr>
              <p:cNvPr id="902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08"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80" name="Group 156"/>
            <p:cNvGrpSpPr>
              <a:grpSpLocks/>
            </p:cNvGrpSpPr>
            <p:nvPr/>
          </p:nvGrpSpPr>
          <p:grpSpPr bwMode="auto">
            <a:xfrm>
              <a:off x="4043996" y="2030955"/>
              <a:ext cx="648422" cy="418253"/>
              <a:chOff x="3053396" y="4304255"/>
              <a:chExt cx="648422" cy="418253"/>
            </a:xfrm>
          </p:grpSpPr>
          <p:sp>
            <p:nvSpPr>
              <p:cNvPr id="902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06"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81" name="Group 160"/>
            <p:cNvGrpSpPr>
              <a:grpSpLocks/>
            </p:cNvGrpSpPr>
            <p:nvPr/>
          </p:nvGrpSpPr>
          <p:grpSpPr bwMode="auto">
            <a:xfrm>
              <a:off x="7104696" y="5663155"/>
              <a:ext cx="648422" cy="418253"/>
              <a:chOff x="3053396" y="4304255"/>
              <a:chExt cx="648422" cy="418253"/>
            </a:xfrm>
          </p:grpSpPr>
          <p:sp>
            <p:nvSpPr>
              <p:cNvPr id="902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04"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82" name="Group 163"/>
            <p:cNvGrpSpPr>
              <a:grpSpLocks/>
            </p:cNvGrpSpPr>
            <p:nvPr/>
          </p:nvGrpSpPr>
          <p:grpSpPr bwMode="auto">
            <a:xfrm>
              <a:off x="7942896" y="5015455"/>
              <a:ext cx="648422" cy="418253"/>
              <a:chOff x="3053396" y="4304255"/>
              <a:chExt cx="648422" cy="418253"/>
            </a:xfrm>
          </p:grpSpPr>
          <p:sp>
            <p:nvSpPr>
              <p:cNvPr id="9020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02"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83" name="Group 166"/>
            <p:cNvGrpSpPr>
              <a:grpSpLocks/>
            </p:cNvGrpSpPr>
            <p:nvPr/>
          </p:nvGrpSpPr>
          <p:grpSpPr bwMode="auto">
            <a:xfrm>
              <a:off x="7714296" y="4101055"/>
              <a:ext cx="648422" cy="418253"/>
              <a:chOff x="3053396" y="4304255"/>
              <a:chExt cx="648422" cy="418253"/>
            </a:xfrm>
          </p:grpSpPr>
          <p:sp>
            <p:nvSpPr>
              <p:cNvPr id="901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200"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84" name="Group 169"/>
            <p:cNvGrpSpPr>
              <a:grpSpLocks/>
            </p:cNvGrpSpPr>
            <p:nvPr/>
          </p:nvGrpSpPr>
          <p:grpSpPr bwMode="auto">
            <a:xfrm>
              <a:off x="4869496" y="5904455"/>
              <a:ext cx="648422" cy="418253"/>
              <a:chOff x="3053396" y="4304255"/>
              <a:chExt cx="648422" cy="418253"/>
            </a:xfrm>
          </p:grpSpPr>
          <p:sp>
            <p:nvSpPr>
              <p:cNvPr id="901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198"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85" name="Group 172"/>
            <p:cNvGrpSpPr>
              <a:grpSpLocks/>
            </p:cNvGrpSpPr>
            <p:nvPr/>
          </p:nvGrpSpPr>
          <p:grpSpPr bwMode="auto">
            <a:xfrm>
              <a:off x="3955096" y="6044155"/>
              <a:ext cx="648422" cy="418253"/>
              <a:chOff x="3053396" y="4304255"/>
              <a:chExt cx="648422" cy="418253"/>
            </a:xfrm>
          </p:grpSpPr>
          <p:sp>
            <p:nvSpPr>
              <p:cNvPr id="9019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196"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0186" name="Group 175"/>
            <p:cNvGrpSpPr>
              <a:grpSpLocks/>
            </p:cNvGrpSpPr>
            <p:nvPr/>
          </p:nvGrpSpPr>
          <p:grpSpPr bwMode="auto">
            <a:xfrm>
              <a:off x="2735896" y="5891755"/>
              <a:ext cx="648422" cy="418253"/>
              <a:chOff x="3053396" y="4304255"/>
              <a:chExt cx="648422" cy="418253"/>
            </a:xfrm>
          </p:grpSpPr>
          <p:sp>
            <p:nvSpPr>
              <p:cNvPr id="901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0194"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90187"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0188"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0189"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0190"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0191"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0192"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grpSp>
        <p:nvGrpSpPr>
          <p:cNvPr id="19" name="Group 25"/>
          <p:cNvGrpSpPr>
            <a:grpSpLocks/>
          </p:cNvGrpSpPr>
          <p:nvPr/>
        </p:nvGrpSpPr>
        <p:grpSpPr bwMode="auto">
          <a:xfrm>
            <a:off x="908050" y="2281238"/>
            <a:ext cx="7361238" cy="3768725"/>
            <a:chOff x="888125" y="2295063"/>
            <a:chExt cx="7361771" cy="3769689"/>
          </a:xfrm>
        </p:grpSpPr>
        <p:cxnSp>
          <p:nvCxnSpPr>
            <p:cNvPr id="90151" name="Straight Connector 7"/>
            <p:cNvCxnSpPr>
              <a:cxnSpLocks noChangeShapeType="1"/>
              <a:stCxn id="90217" idx="0"/>
            </p:cNvCxnSpPr>
            <p:nvPr/>
          </p:nvCxnSpPr>
          <p:spPr bwMode="auto">
            <a:xfrm flipV="1">
              <a:off x="1661409" y="2570969"/>
              <a:ext cx="577293" cy="2802668"/>
            </a:xfrm>
            <a:prstGeom prst="line">
              <a:avLst/>
            </a:prstGeom>
            <a:noFill/>
            <a:ln w="9525">
              <a:solidFill>
                <a:schemeClr val="tx1"/>
              </a:solidFill>
              <a:round/>
              <a:headEnd/>
              <a:tailEnd/>
            </a:ln>
          </p:spPr>
        </p:cxnSp>
        <p:cxnSp>
          <p:nvCxnSpPr>
            <p:cNvPr id="90152" name="Straight Connector 188"/>
            <p:cNvCxnSpPr>
              <a:cxnSpLocks noChangeShapeType="1"/>
              <a:stCxn id="90217" idx="0"/>
            </p:cNvCxnSpPr>
            <p:nvPr/>
          </p:nvCxnSpPr>
          <p:spPr bwMode="auto">
            <a:xfrm flipH="1" flipV="1">
              <a:off x="1509155" y="3032403"/>
              <a:ext cx="171469" cy="2327124"/>
            </a:xfrm>
            <a:prstGeom prst="line">
              <a:avLst/>
            </a:prstGeom>
            <a:noFill/>
            <a:ln w="9525">
              <a:solidFill>
                <a:schemeClr val="tx1"/>
              </a:solidFill>
              <a:round/>
              <a:headEnd/>
              <a:tailEnd/>
            </a:ln>
          </p:spPr>
        </p:cxnSp>
        <p:cxnSp>
          <p:nvCxnSpPr>
            <p:cNvPr id="90153" name="Straight Connector 190"/>
            <p:cNvCxnSpPr>
              <a:cxnSpLocks noChangeShapeType="1"/>
              <a:stCxn id="90217" idx="0"/>
            </p:cNvCxnSpPr>
            <p:nvPr/>
          </p:nvCxnSpPr>
          <p:spPr bwMode="auto">
            <a:xfrm flipH="1" flipV="1">
              <a:off x="1185287" y="3451504"/>
              <a:ext cx="495337" cy="1908023"/>
            </a:xfrm>
            <a:prstGeom prst="line">
              <a:avLst/>
            </a:prstGeom>
            <a:noFill/>
            <a:ln w="9525">
              <a:solidFill>
                <a:schemeClr val="tx1"/>
              </a:solidFill>
              <a:round/>
              <a:headEnd/>
              <a:tailEnd/>
            </a:ln>
          </p:spPr>
        </p:cxnSp>
        <p:cxnSp>
          <p:nvCxnSpPr>
            <p:cNvPr id="90154" name="Straight Connector 192"/>
            <p:cNvCxnSpPr>
              <a:cxnSpLocks noChangeShapeType="1"/>
              <a:stCxn id="90217" idx="0"/>
            </p:cNvCxnSpPr>
            <p:nvPr/>
          </p:nvCxnSpPr>
          <p:spPr bwMode="auto">
            <a:xfrm flipH="1" flipV="1">
              <a:off x="1181567" y="4298698"/>
              <a:ext cx="499057" cy="1060829"/>
            </a:xfrm>
            <a:prstGeom prst="line">
              <a:avLst/>
            </a:prstGeom>
            <a:noFill/>
            <a:ln w="9525">
              <a:solidFill>
                <a:schemeClr val="tx1"/>
              </a:solidFill>
              <a:round/>
              <a:headEnd/>
              <a:tailEnd/>
            </a:ln>
          </p:spPr>
        </p:cxnSp>
        <p:cxnSp>
          <p:nvCxnSpPr>
            <p:cNvPr id="90155" name="Straight Connector 195"/>
            <p:cNvCxnSpPr>
              <a:cxnSpLocks noChangeShapeType="1"/>
              <a:stCxn id="90217" idx="0"/>
            </p:cNvCxnSpPr>
            <p:nvPr/>
          </p:nvCxnSpPr>
          <p:spPr bwMode="auto">
            <a:xfrm flipH="1" flipV="1">
              <a:off x="1386886" y="4980292"/>
              <a:ext cx="293738" cy="379235"/>
            </a:xfrm>
            <a:prstGeom prst="line">
              <a:avLst/>
            </a:prstGeom>
            <a:noFill/>
            <a:ln w="9525">
              <a:solidFill>
                <a:schemeClr val="tx1"/>
              </a:solidFill>
              <a:round/>
              <a:headEnd/>
              <a:tailEnd/>
            </a:ln>
          </p:spPr>
        </p:cxnSp>
        <p:cxnSp>
          <p:nvCxnSpPr>
            <p:cNvPr id="90156" name="Straight Connector 197"/>
            <p:cNvCxnSpPr>
              <a:cxnSpLocks noChangeShapeType="1"/>
              <a:endCxn id="90217" idx="0"/>
            </p:cNvCxnSpPr>
            <p:nvPr/>
          </p:nvCxnSpPr>
          <p:spPr bwMode="auto">
            <a:xfrm flipH="1" flipV="1">
              <a:off x="1661409" y="5373637"/>
              <a:ext cx="1526432" cy="593006"/>
            </a:xfrm>
            <a:prstGeom prst="line">
              <a:avLst/>
            </a:prstGeom>
            <a:noFill/>
            <a:ln w="9525">
              <a:solidFill>
                <a:schemeClr val="tx1"/>
              </a:solidFill>
              <a:round/>
              <a:headEnd/>
              <a:tailEnd/>
            </a:ln>
          </p:spPr>
        </p:cxnSp>
        <p:cxnSp>
          <p:nvCxnSpPr>
            <p:cNvPr id="90157" name="Straight Connector 199"/>
            <p:cNvCxnSpPr>
              <a:cxnSpLocks noChangeShapeType="1"/>
              <a:endCxn id="90217" idx="0"/>
            </p:cNvCxnSpPr>
            <p:nvPr/>
          </p:nvCxnSpPr>
          <p:spPr bwMode="auto">
            <a:xfrm flipH="1" flipV="1">
              <a:off x="1680624" y="5359527"/>
              <a:ext cx="2723702" cy="703074"/>
            </a:xfrm>
            <a:prstGeom prst="line">
              <a:avLst/>
            </a:prstGeom>
            <a:noFill/>
            <a:ln w="9525">
              <a:solidFill>
                <a:schemeClr val="tx1"/>
              </a:solidFill>
              <a:round/>
              <a:headEnd/>
              <a:tailEnd/>
            </a:ln>
          </p:spPr>
        </p:cxnSp>
        <p:cxnSp>
          <p:nvCxnSpPr>
            <p:cNvPr id="90158" name="Straight Connector 201"/>
            <p:cNvCxnSpPr>
              <a:cxnSpLocks noChangeShapeType="1"/>
              <a:endCxn id="90217" idx="0"/>
            </p:cNvCxnSpPr>
            <p:nvPr/>
          </p:nvCxnSpPr>
          <p:spPr bwMode="auto">
            <a:xfrm flipH="1" flipV="1">
              <a:off x="1680624" y="5359527"/>
              <a:ext cx="3605885" cy="619006"/>
            </a:xfrm>
            <a:prstGeom prst="line">
              <a:avLst/>
            </a:prstGeom>
            <a:noFill/>
            <a:ln w="9525">
              <a:solidFill>
                <a:schemeClr val="tx1"/>
              </a:solidFill>
              <a:round/>
              <a:headEnd/>
              <a:tailEnd/>
            </a:ln>
          </p:spPr>
        </p:cxnSp>
        <p:cxnSp>
          <p:nvCxnSpPr>
            <p:cNvPr id="90159" name="Straight Connector 203"/>
            <p:cNvCxnSpPr>
              <a:cxnSpLocks noChangeShapeType="1"/>
              <a:endCxn id="90217" idx="0"/>
            </p:cNvCxnSpPr>
            <p:nvPr/>
          </p:nvCxnSpPr>
          <p:spPr bwMode="auto">
            <a:xfrm flipH="1">
              <a:off x="1680624" y="5184745"/>
              <a:ext cx="6569272" cy="174782"/>
            </a:xfrm>
            <a:prstGeom prst="line">
              <a:avLst/>
            </a:prstGeom>
            <a:noFill/>
            <a:ln w="9525">
              <a:solidFill>
                <a:schemeClr val="tx1"/>
              </a:solidFill>
              <a:round/>
              <a:headEnd/>
              <a:tailEnd/>
            </a:ln>
          </p:spPr>
        </p:cxnSp>
        <p:cxnSp>
          <p:nvCxnSpPr>
            <p:cNvPr id="90160" name="Straight Connector 204"/>
            <p:cNvCxnSpPr>
              <a:cxnSpLocks noChangeShapeType="1"/>
              <a:endCxn id="90217" idx="0"/>
            </p:cNvCxnSpPr>
            <p:nvPr/>
          </p:nvCxnSpPr>
          <p:spPr bwMode="auto">
            <a:xfrm flipH="1" flipV="1">
              <a:off x="1680624" y="5359527"/>
              <a:ext cx="5742435" cy="486708"/>
            </a:xfrm>
            <a:prstGeom prst="line">
              <a:avLst/>
            </a:prstGeom>
            <a:noFill/>
            <a:ln w="9525">
              <a:solidFill>
                <a:schemeClr val="tx1"/>
              </a:solidFill>
              <a:round/>
              <a:headEnd/>
              <a:tailEnd/>
            </a:ln>
          </p:spPr>
        </p:cxnSp>
        <p:cxnSp>
          <p:nvCxnSpPr>
            <p:cNvPr id="90161" name="Straight Connector 207"/>
            <p:cNvCxnSpPr>
              <a:cxnSpLocks noChangeShapeType="1"/>
              <a:endCxn id="90217" idx="0"/>
            </p:cNvCxnSpPr>
            <p:nvPr/>
          </p:nvCxnSpPr>
          <p:spPr bwMode="auto">
            <a:xfrm flipH="1">
              <a:off x="1680624" y="4311835"/>
              <a:ext cx="6338019" cy="1047692"/>
            </a:xfrm>
            <a:prstGeom prst="line">
              <a:avLst/>
            </a:prstGeom>
            <a:noFill/>
            <a:ln w="9525">
              <a:solidFill>
                <a:schemeClr val="tx1"/>
              </a:solidFill>
              <a:round/>
              <a:headEnd/>
              <a:tailEnd/>
            </a:ln>
          </p:spPr>
        </p:cxnSp>
        <p:cxnSp>
          <p:nvCxnSpPr>
            <p:cNvPr id="90162" name="Straight Connector 209"/>
            <p:cNvCxnSpPr>
              <a:cxnSpLocks noChangeShapeType="1"/>
              <a:endCxn id="90217" idx="0"/>
            </p:cNvCxnSpPr>
            <p:nvPr/>
          </p:nvCxnSpPr>
          <p:spPr bwMode="auto">
            <a:xfrm flipH="1">
              <a:off x="1680624" y="3273553"/>
              <a:ext cx="5749312" cy="2085974"/>
            </a:xfrm>
            <a:prstGeom prst="line">
              <a:avLst/>
            </a:prstGeom>
            <a:noFill/>
            <a:ln w="9525">
              <a:solidFill>
                <a:schemeClr val="tx1"/>
              </a:solidFill>
              <a:round/>
              <a:headEnd/>
              <a:tailEnd/>
            </a:ln>
          </p:spPr>
        </p:cxnSp>
        <p:cxnSp>
          <p:nvCxnSpPr>
            <p:cNvPr id="90163" name="Straight Connector 211"/>
            <p:cNvCxnSpPr>
              <a:cxnSpLocks noChangeShapeType="1"/>
              <a:endCxn id="90217" idx="0"/>
            </p:cNvCxnSpPr>
            <p:nvPr/>
          </p:nvCxnSpPr>
          <p:spPr bwMode="auto">
            <a:xfrm flipH="1">
              <a:off x="1680624" y="2784308"/>
              <a:ext cx="4942318" cy="2575219"/>
            </a:xfrm>
            <a:prstGeom prst="line">
              <a:avLst/>
            </a:prstGeom>
            <a:noFill/>
            <a:ln w="9525">
              <a:solidFill>
                <a:schemeClr val="tx1"/>
              </a:solidFill>
              <a:round/>
              <a:headEnd/>
              <a:tailEnd/>
            </a:ln>
          </p:spPr>
        </p:cxnSp>
        <p:cxnSp>
          <p:nvCxnSpPr>
            <p:cNvPr id="90164" name="Straight Connector 213"/>
            <p:cNvCxnSpPr>
              <a:cxnSpLocks noChangeShapeType="1"/>
              <a:endCxn id="90217" idx="0"/>
            </p:cNvCxnSpPr>
            <p:nvPr/>
          </p:nvCxnSpPr>
          <p:spPr bwMode="auto">
            <a:xfrm flipH="1">
              <a:off x="1680624" y="2295063"/>
              <a:ext cx="2971398" cy="3064464"/>
            </a:xfrm>
            <a:prstGeom prst="line">
              <a:avLst/>
            </a:prstGeom>
            <a:noFill/>
            <a:ln w="9525">
              <a:solidFill>
                <a:schemeClr val="tx1"/>
              </a:solidFill>
              <a:round/>
              <a:headEnd/>
              <a:tailEnd/>
            </a:ln>
          </p:spPr>
        </p:cxnSp>
        <p:cxnSp>
          <p:nvCxnSpPr>
            <p:cNvPr id="90165" name="Straight Connector 215"/>
            <p:cNvCxnSpPr>
              <a:cxnSpLocks noChangeShapeType="1"/>
              <a:endCxn id="90217" idx="0"/>
            </p:cNvCxnSpPr>
            <p:nvPr/>
          </p:nvCxnSpPr>
          <p:spPr bwMode="auto">
            <a:xfrm flipH="1">
              <a:off x="1680624" y="2295321"/>
              <a:ext cx="2025496" cy="3064206"/>
            </a:xfrm>
            <a:prstGeom prst="line">
              <a:avLst/>
            </a:prstGeom>
            <a:noFill/>
            <a:ln w="9525">
              <a:solidFill>
                <a:schemeClr val="tx1"/>
              </a:solidFill>
              <a:round/>
              <a:headEnd/>
              <a:tailEnd/>
            </a:ln>
          </p:spPr>
        </p:cxnSp>
        <p:sp>
          <p:nvSpPr>
            <p:cNvPr id="90166" name="TextBox 24"/>
            <p:cNvSpPr txBox="1">
              <a:spLocks noChangeArrowheads="1"/>
            </p:cNvSpPr>
            <p:nvPr/>
          </p:nvSpPr>
          <p:spPr bwMode="auto">
            <a:xfrm rot="5710989">
              <a:off x="859913" y="4114468"/>
              <a:ext cx="364202" cy="307777"/>
            </a:xfrm>
            <a:prstGeom prst="rect">
              <a:avLst/>
            </a:prstGeom>
            <a:noFill/>
            <a:ln w="9525">
              <a:noFill/>
              <a:miter lim="800000"/>
              <a:headEnd/>
              <a:tailEnd/>
            </a:ln>
          </p:spPr>
          <p:txBody>
            <a:bodyPr wrap="none">
              <a:spAutoFit/>
            </a:bodyPr>
            <a:lstStyle/>
            <a:p>
              <a:r>
                <a:rPr lang="en-US" sz="1400"/>
                <a:t>…</a:t>
              </a:r>
            </a:p>
          </p:txBody>
        </p:sp>
        <p:sp>
          <p:nvSpPr>
            <p:cNvPr id="90167" name="TextBox 218"/>
            <p:cNvSpPr txBox="1">
              <a:spLocks noChangeArrowheads="1"/>
            </p:cNvSpPr>
            <p:nvPr/>
          </p:nvSpPr>
          <p:spPr bwMode="auto">
            <a:xfrm rot="7515077">
              <a:off x="4511491" y="5728762"/>
              <a:ext cx="364202" cy="307777"/>
            </a:xfrm>
            <a:prstGeom prst="rect">
              <a:avLst/>
            </a:prstGeom>
            <a:noFill/>
            <a:ln w="9525">
              <a:noFill/>
              <a:miter lim="800000"/>
              <a:headEnd/>
              <a:tailEnd/>
            </a:ln>
          </p:spPr>
          <p:txBody>
            <a:bodyPr wrap="none">
              <a:spAutoFit/>
            </a:bodyPr>
            <a:lstStyle/>
            <a:p>
              <a:r>
                <a:rPr lang="en-US" sz="1400"/>
                <a:t>…</a:t>
              </a:r>
            </a:p>
          </p:txBody>
        </p:sp>
        <p:sp>
          <p:nvSpPr>
            <p:cNvPr id="90168" name="TextBox 219"/>
            <p:cNvSpPr txBox="1">
              <a:spLocks noChangeArrowheads="1"/>
            </p:cNvSpPr>
            <p:nvPr/>
          </p:nvSpPr>
          <p:spPr bwMode="auto">
            <a:xfrm rot="3940343">
              <a:off x="6392354" y="3846211"/>
              <a:ext cx="492443" cy="461665"/>
            </a:xfrm>
            <a:prstGeom prst="rect">
              <a:avLst/>
            </a:prstGeom>
            <a:noFill/>
            <a:ln w="9525">
              <a:noFill/>
              <a:miter lim="800000"/>
              <a:headEnd/>
              <a:tailEnd/>
            </a:ln>
          </p:spPr>
          <p:txBody>
            <a:bodyPr wrap="none">
              <a:spAutoFit/>
            </a:bodyPr>
            <a:lstStyle/>
            <a:p>
              <a:r>
                <a:rPr lang="en-US"/>
                <a:t>…</a:t>
              </a:r>
            </a:p>
          </p:txBody>
        </p:sp>
        <p:sp>
          <p:nvSpPr>
            <p:cNvPr id="90169" name="TextBox 220"/>
            <p:cNvSpPr txBox="1">
              <a:spLocks noChangeArrowheads="1"/>
            </p:cNvSpPr>
            <p:nvPr/>
          </p:nvSpPr>
          <p:spPr bwMode="auto">
            <a:xfrm rot="2048420">
              <a:off x="4482993" y="2684685"/>
              <a:ext cx="492443" cy="461665"/>
            </a:xfrm>
            <a:prstGeom prst="rect">
              <a:avLst/>
            </a:prstGeom>
            <a:noFill/>
            <a:ln w="9525">
              <a:noFill/>
              <a:miter lim="800000"/>
              <a:headEnd/>
              <a:tailEnd/>
            </a:ln>
          </p:spPr>
          <p:txBody>
            <a:bodyPr wrap="none">
              <a:spAutoFit/>
            </a:bodyPr>
            <a:lstStyle/>
            <a:p>
              <a:r>
                <a:rPr lang="en-US"/>
                <a:t>…</a:t>
              </a:r>
            </a:p>
          </p:txBody>
        </p:sp>
        <p:sp>
          <p:nvSpPr>
            <p:cNvPr id="90170" name="TextBox 221"/>
            <p:cNvSpPr txBox="1">
              <a:spLocks noChangeArrowheads="1"/>
            </p:cNvSpPr>
            <p:nvPr/>
          </p:nvSpPr>
          <p:spPr bwMode="auto">
            <a:xfrm rot="-316136">
              <a:off x="2189980" y="2687381"/>
              <a:ext cx="492443" cy="461665"/>
            </a:xfrm>
            <a:prstGeom prst="rect">
              <a:avLst/>
            </a:prstGeom>
            <a:noFill/>
            <a:ln w="9525">
              <a:noFill/>
              <a:miter lim="800000"/>
              <a:headEnd/>
              <a:tailEnd/>
            </a:ln>
          </p:spPr>
          <p:txBody>
            <a:bodyPr wrap="none">
              <a:spAutoFit/>
            </a:bodyPr>
            <a:lstStyle/>
            <a:p>
              <a:r>
                <a:rPr lang="en-US"/>
                <a:t>…</a:t>
              </a:r>
            </a:p>
          </p:txBody>
        </p:sp>
      </p:grpSp>
      <p:grpSp>
        <p:nvGrpSpPr>
          <p:cNvPr id="20" name="Group 223"/>
          <p:cNvGrpSpPr>
            <a:grpSpLocks/>
          </p:cNvGrpSpPr>
          <p:nvPr/>
        </p:nvGrpSpPr>
        <p:grpSpPr bwMode="auto">
          <a:xfrm>
            <a:off x="1158875" y="2305050"/>
            <a:ext cx="7094538" cy="3695700"/>
            <a:chOff x="862570" y="2361120"/>
            <a:chExt cx="7094553" cy="3695520"/>
          </a:xfrm>
        </p:grpSpPr>
        <p:cxnSp>
          <p:nvCxnSpPr>
            <p:cNvPr id="90136" name="Straight Connector 224"/>
            <p:cNvCxnSpPr>
              <a:cxnSpLocks noChangeShapeType="1"/>
            </p:cNvCxnSpPr>
            <p:nvPr/>
          </p:nvCxnSpPr>
          <p:spPr bwMode="auto">
            <a:xfrm flipH="1">
              <a:off x="1446332" y="2897188"/>
              <a:ext cx="4736982" cy="2535176"/>
            </a:xfrm>
            <a:prstGeom prst="line">
              <a:avLst/>
            </a:prstGeom>
            <a:noFill/>
            <a:ln w="9525">
              <a:solidFill>
                <a:schemeClr val="tx1"/>
              </a:solidFill>
              <a:round/>
              <a:headEnd/>
              <a:tailEnd/>
            </a:ln>
          </p:spPr>
        </p:cxnSp>
        <p:cxnSp>
          <p:nvCxnSpPr>
            <p:cNvPr id="90137" name="Straight Connector 225"/>
            <p:cNvCxnSpPr>
              <a:cxnSpLocks noChangeShapeType="1"/>
            </p:cNvCxnSpPr>
            <p:nvPr/>
          </p:nvCxnSpPr>
          <p:spPr bwMode="auto">
            <a:xfrm flipH="1">
              <a:off x="2972043" y="2885760"/>
              <a:ext cx="3213953" cy="3041280"/>
            </a:xfrm>
            <a:prstGeom prst="line">
              <a:avLst/>
            </a:prstGeom>
            <a:noFill/>
            <a:ln w="9525">
              <a:solidFill>
                <a:schemeClr val="tx1"/>
              </a:solidFill>
              <a:round/>
              <a:headEnd/>
              <a:tailEnd/>
            </a:ln>
          </p:spPr>
        </p:cxnSp>
        <p:cxnSp>
          <p:nvCxnSpPr>
            <p:cNvPr id="90138" name="Straight Connector 226"/>
            <p:cNvCxnSpPr>
              <a:cxnSpLocks noChangeShapeType="1"/>
            </p:cNvCxnSpPr>
            <p:nvPr/>
          </p:nvCxnSpPr>
          <p:spPr bwMode="auto">
            <a:xfrm flipH="1">
              <a:off x="4328465" y="2877120"/>
              <a:ext cx="1866171" cy="3179520"/>
            </a:xfrm>
            <a:prstGeom prst="line">
              <a:avLst/>
            </a:prstGeom>
            <a:noFill/>
            <a:ln w="9525">
              <a:solidFill>
                <a:schemeClr val="tx1"/>
              </a:solidFill>
              <a:round/>
              <a:headEnd/>
              <a:tailEnd/>
            </a:ln>
          </p:spPr>
        </p:cxnSp>
        <p:cxnSp>
          <p:nvCxnSpPr>
            <p:cNvPr id="90139" name="Straight Connector 227"/>
            <p:cNvCxnSpPr>
              <a:cxnSpLocks noChangeShapeType="1"/>
            </p:cNvCxnSpPr>
            <p:nvPr/>
          </p:nvCxnSpPr>
          <p:spPr bwMode="auto">
            <a:xfrm flipH="1">
              <a:off x="5270184" y="2877120"/>
              <a:ext cx="915812" cy="3058560"/>
            </a:xfrm>
            <a:prstGeom prst="line">
              <a:avLst/>
            </a:prstGeom>
            <a:noFill/>
            <a:ln w="9525">
              <a:solidFill>
                <a:schemeClr val="tx1"/>
              </a:solidFill>
              <a:round/>
              <a:headEnd/>
              <a:tailEnd/>
            </a:ln>
          </p:spPr>
        </p:cxnSp>
        <p:cxnSp>
          <p:nvCxnSpPr>
            <p:cNvPr id="90140" name="Straight Connector 228"/>
            <p:cNvCxnSpPr>
              <a:cxnSpLocks noChangeShapeType="1"/>
            </p:cNvCxnSpPr>
            <p:nvPr/>
          </p:nvCxnSpPr>
          <p:spPr bwMode="auto">
            <a:xfrm>
              <a:off x="6167438" y="2901156"/>
              <a:ext cx="1141702" cy="2801244"/>
            </a:xfrm>
            <a:prstGeom prst="line">
              <a:avLst/>
            </a:prstGeom>
            <a:noFill/>
            <a:ln w="9525">
              <a:solidFill>
                <a:schemeClr val="tx1"/>
              </a:solidFill>
              <a:round/>
              <a:headEnd/>
              <a:tailEnd/>
            </a:ln>
          </p:spPr>
        </p:cxnSp>
        <p:cxnSp>
          <p:nvCxnSpPr>
            <p:cNvPr id="90141" name="Straight Connector 229"/>
            <p:cNvCxnSpPr>
              <a:cxnSpLocks noChangeShapeType="1"/>
            </p:cNvCxnSpPr>
            <p:nvPr/>
          </p:nvCxnSpPr>
          <p:spPr bwMode="auto">
            <a:xfrm>
              <a:off x="6171406" y="2889250"/>
              <a:ext cx="1785717" cy="2355230"/>
            </a:xfrm>
            <a:prstGeom prst="line">
              <a:avLst/>
            </a:prstGeom>
            <a:noFill/>
            <a:ln w="9525">
              <a:solidFill>
                <a:schemeClr val="tx1"/>
              </a:solidFill>
              <a:round/>
              <a:headEnd/>
              <a:tailEnd/>
            </a:ln>
          </p:spPr>
        </p:cxnSp>
        <p:cxnSp>
          <p:nvCxnSpPr>
            <p:cNvPr id="90142" name="Straight Connector 230"/>
            <p:cNvCxnSpPr>
              <a:cxnSpLocks noChangeShapeType="1"/>
            </p:cNvCxnSpPr>
            <p:nvPr/>
          </p:nvCxnSpPr>
          <p:spPr bwMode="auto">
            <a:xfrm>
              <a:off x="6179344" y="2881313"/>
              <a:ext cx="1587707" cy="1386847"/>
            </a:xfrm>
            <a:prstGeom prst="line">
              <a:avLst/>
            </a:prstGeom>
            <a:noFill/>
            <a:ln w="9525">
              <a:solidFill>
                <a:schemeClr val="tx1"/>
              </a:solidFill>
              <a:round/>
              <a:headEnd/>
              <a:tailEnd/>
            </a:ln>
          </p:spPr>
        </p:cxnSp>
        <p:cxnSp>
          <p:nvCxnSpPr>
            <p:cNvPr id="90143" name="Straight Connector 231"/>
            <p:cNvCxnSpPr>
              <a:cxnSpLocks noChangeShapeType="1"/>
            </p:cNvCxnSpPr>
            <p:nvPr/>
          </p:nvCxnSpPr>
          <p:spPr bwMode="auto">
            <a:xfrm>
              <a:off x="6179344" y="2897188"/>
              <a:ext cx="602786" cy="290972"/>
            </a:xfrm>
            <a:prstGeom prst="line">
              <a:avLst/>
            </a:prstGeom>
            <a:noFill/>
            <a:ln w="9525">
              <a:solidFill>
                <a:schemeClr val="tx1"/>
              </a:solidFill>
              <a:round/>
              <a:headEnd/>
              <a:tailEnd/>
            </a:ln>
          </p:spPr>
        </p:cxnSp>
        <p:cxnSp>
          <p:nvCxnSpPr>
            <p:cNvPr id="90144" name="Straight Connector 232"/>
            <p:cNvCxnSpPr>
              <a:cxnSpLocks noChangeShapeType="1"/>
            </p:cNvCxnSpPr>
            <p:nvPr/>
          </p:nvCxnSpPr>
          <p:spPr bwMode="auto">
            <a:xfrm>
              <a:off x="4584546" y="2364240"/>
              <a:ext cx="1558252" cy="512880"/>
            </a:xfrm>
            <a:prstGeom prst="line">
              <a:avLst/>
            </a:prstGeom>
            <a:noFill/>
            <a:ln w="9525">
              <a:solidFill>
                <a:schemeClr val="tx1"/>
              </a:solidFill>
              <a:round/>
              <a:headEnd/>
              <a:tailEnd/>
            </a:ln>
          </p:spPr>
        </p:cxnSp>
        <p:cxnSp>
          <p:nvCxnSpPr>
            <p:cNvPr id="90145" name="Straight Connector 233"/>
            <p:cNvCxnSpPr>
              <a:cxnSpLocks noChangeShapeType="1"/>
            </p:cNvCxnSpPr>
            <p:nvPr/>
          </p:nvCxnSpPr>
          <p:spPr bwMode="auto">
            <a:xfrm>
              <a:off x="3691549" y="2361120"/>
              <a:ext cx="2485808" cy="533280"/>
            </a:xfrm>
            <a:prstGeom prst="line">
              <a:avLst/>
            </a:prstGeom>
            <a:noFill/>
            <a:ln w="9525">
              <a:solidFill>
                <a:schemeClr val="tx1"/>
              </a:solidFill>
              <a:round/>
              <a:headEnd/>
              <a:tailEnd/>
            </a:ln>
          </p:spPr>
        </p:cxnSp>
        <p:cxnSp>
          <p:nvCxnSpPr>
            <p:cNvPr id="90146" name="Straight Connector 234"/>
            <p:cNvCxnSpPr>
              <a:cxnSpLocks noChangeShapeType="1"/>
            </p:cNvCxnSpPr>
            <p:nvPr/>
          </p:nvCxnSpPr>
          <p:spPr bwMode="auto">
            <a:xfrm>
              <a:off x="2081460" y="2548080"/>
              <a:ext cx="4078617" cy="337680"/>
            </a:xfrm>
            <a:prstGeom prst="line">
              <a:avLst/>
            </a:prstGeom>
            <a:noFill/>
            <a:ln w="9525">
              <a:solidFill>
                <a:schemeClr val="tx1"/>
              </a:solidFill>
              <a:round/>
              <a:headEnd/>
              <a:tailEnd/>
            </a:ln>
          </p:spPr>
        </p:cxnSp>
        <p:cxnSp>
          <p:nvCxnSpPr>
            <p:cNvPr id="90147" name="Straight Connector 235"/>
            <p:cNvCxnSpPr>
              <a:cxnSpLocks noChangeShapeType="1"/>
            </p:cNvCxnSpPr>
            <p:nvPr/>
          </p:nvCxnSpPr>
          <p:spPr bwMode="auto">
            <a:xfrm flipV="1">
              <a:off x="1309418" y="2903040"/>
              <a:ext cx="4842020" cy="30720"/>
            </a:xfrm>
            <a:prstGeom prst="line">
              <a:avLst/>
            </a:prstGeom>
            <a:noFill/>
            <a:ln w="9525">
              <a:solidFill>
                <a:schemeClr val="tx1"/>
              </a:solidFill>
              <a:round/>
              <a:headEnd/>
              <a:tailEnd/>
            </a:ln>
          </p:spPr>
        </p:cxnSp>
        <p:cxnSp>
          <p:nvCxnSpPr>
            <p:cNvPr id="90148" name="Straight Connector 236"/>
            <p:cNvCxnSpPr>
              <a:cxnSpLocks noChangeShapeType="1"/>
            </p:cNvCxnSpPr>
            <p:nvPr/>
          </p:nvCxnSpPr>
          <p:spPr bwMode="auto">
            <a:xfrm flipV="1">
              <a:off x="934801" y="2894400"/>
              <a:ext cx="5242556" cy="377040"/>
            </a:xfrm>
            <a:prstGeom prst="line">
              <a:avLst/>
            </a:prstGeom>
            <a:noFill/>
            <a:ln w="9525">
              <a:solidFill>
                <a:schemeClr val="tx1"/>
              </a:solidFill>
              <a:round/>
              <a:headEnd/>
              <a:tailEnd/>
            </a:ln>
          </p:spPr>
        </p:cxnSp>
        <p:cxnSp>
          <p:nvCxnSpPr>
            <p:cNvPr id="90149" name="Straight Connector 237"/>
            <p:cNvCxnSpPr>
              <a:cxnSpLocks noChangeShapeType="1"/>
            </p:cNvCxnSpPr>
            <p:nvPr/>
          </p:nvCxnSpPr>
          <p:spPr bwMode="auto">
            <a:xfrm flipV="1">
              <a:off x="862570" y="2901156"/>
              <a:ext cx="5296930" cy="1386684"/>
            </a:xfrm>
            <a:prstGeom prst="line">
              <a:avLst/>
            </a:prstGeom>
            <a:noFill/>
            <a:ln w="9525">
              <a:solidFill>
                <a:schemeClr val="tx1"/>
              </a:solidFill>
              <a:round/>
              <a:headEnd/>
              <a:tailEnd/>
            </a:ln>
          </p:spPr>
        </p:cxnSp>
        <p:cxnSp>
          <p:nvCxnSpPr>
            <p:cNvPr id="90150" name="Straight Connector 238"/>
            <p:cNvCxnSpPr>
              <a:cxnSpLocks noChangeShapeType="1"/>
            </p:cNvCxnSpPr>
            <p:nvPr/>
          </p:nvCxnSpPr>
          <p:spPr bwMode="auto">
            <a:xfrm flipV="1">
              <a:off x="1101367" y="2901156"/>
              <a:ext cx="5077977" cy="2026044"/>
            </a:xfrm>
            <a:prstGeom prst="line">
              <a:avLst/>
            </a:prstGeom>
            <a:noFill/>
            <a:ln w="9525">
              <a:solidFill>
                <a:schemeClr val="tx1"/>
              </a:solidFill>
              <a:round/>
              <a:headEnd/>
              <a:tailEnd/>
            </a:ln>
          </p:spPr>
        </p:cxnSp>
      </p:grpSp>
      <p:grpSp>
        <p:nvGrpSpPr>
          <p:cNvPr id="21" name="Group 239"/>
          <p:cNvGrpSpPr>
            <a:grpSpLocks/>
          </p:cNvGrpSpPr>
          <p:nvPr/>
        </p:nvGrpSpPr>
        <p:grpSpPr bwMode="auto">
          <a:xfrm>
            <a:off x="1095375" y="2195513"/>
            <a:ext cx="7158038" cy="3798887"/>
            <a:chOff x="799176" y="2251902"/>
            <a:chExt cx="7158126" cy="3799069"/>
          </a:xfrm>
        </p:grpSpPr>
        <p:cxnSp>
          <p:nvCxnSpPr>
            <p:cNvPr id="90121" name="Straight Connector 240"/>
            <p:cNvCxnSpPr>
              <a:cxnSpLocks noChangeShapeType="1"/>
            </p:cNvCxnSpPr>
            <p:nvPr/>
          </p:nvCxnSpPr>
          <p:spPr bwMode="auto">
            <a:xfrm>
              <a:off x="2012365" y="2732956"/>
              <a:ext cx="3121627" cy="3204340"/>
            </a:xfrm>
            <a:prstGeom prst="line">
              <a:avLst/>
            </a:prstGeom>
            <a:noFill/>
            <a:ln w="9525">
              <a:solidFill>
                <a:schemeClr val="tx1"/>
              </a:solidFill>
              <a:round/>
              <a:headEnd/>
              <a:tailEnd/>
            </a:ln>
          </p:spPr>
        </p:cxnSp>
        <p:cxnSp>
          <p:nvCxnSpPr>
            <p:cNvPr id="90122" name="Straight Connector 241"/>
            <p:cNvCxnSpPr>
              <a:cxnSpLocks noChangeShapeType="1"/>
            </p:cNvCxnSpPr>
            <p:nvPr/>
          </p:nvCxnSpPr>
          <p:spPr bwMode="auto">
            <a:xfrm>
              <a:off x="2009682" y="2721528"/>
              <a:ext cx="2384511" cy="3329443"/>
            </a:xfrm>
            <a:prstGeom prst="line">
              <a:avLst/>
            </a:prstGeom>
            <a:noFill/>
            <a:ln w="9525">
              <a:solidFill>
                <a:schemeClr val="tx1"/>
              </a:solidFill>
              <a:round/>
              <a:headEnd/>
              <a:tailEnd/>
            </a:ln>
          </p:spPr>
        </p:cxnSp>
        <p:cxnSp>
          <p:nvCxnSpPr>
            <p:cNvPr id="90123" name="Straight Connector 242"/>
            <p:cNvCxnSpPr>
              <a:cxnSpLocks noChangeShapeType="1"/>
            </p:cNvCxnSpPr>
            <p:nvPr/>
          </p:nvCxnSpPr>
          <p:spPr bwMode="auto">
            <a:xfrm>
              <a:off x="2001042" y="2712888"/>
              <a:ext cx="1091382" cy="3197870"/>
            </a:xfrm>
            <a:prstGeom prst="line">
              <a:avLst/>
            </a:prstGeom>
            <a:noFill/>
            <a:ln w="9525">
              <a:solidFill>
                <a:schemeClr val="tx1"/>
              </a:solidFill>
              <a:round/>
              <a:headEnd/>
              <a:tailEnd/>
            </a:ln>
          </p:spPr>
        </p:cxnSp>
        <p:cxnSp>
          <p:nvCxnSpPr>
            <p:cNvPr id="90124" name="Straight Connector 243"/>
            <p:cNvCxnSpPr>
              <a:cxnSpLocks noChangeShapeType="1"/>
            </p:cNvCxnSpPr>
            <p:nvPr/>
          </p:nvCxnSpPr>
          <p:spPr bwMode="auto">
            <a:xfrm flipH="1">
              <a:off x="1471306" y="2712888"/>
              <a:ext cx="538376" cy="2698126"/>
            </a:xfrm>
            <a:prstGeom prst="line">
              <a:avLst/>
            </a:prstGeom>
            <a:noFill/>
            <a:ln w="9525">
              <a:solidFill>
                <a:schemeClr val="tx1"/>
              </a:solidFill>
              <a:round/>
              <a:headEnd/>
              <a:tailEnd/>
            </a:ln>
          </p:spPr>
        </p:cxnSp>
        <p:cxnSp>
          <p:nvCxnSpPr>
            <p:cNvPr id="90125" name="Straight Connector 244"/>
            <p:cNvCxnSpPr>
              <a:cxnSpLocks noChangeShapeType="1"/>
            </p:cNvCxnSpPr>
            <p:nvPr/>
          </p:nvCxnSpPr>
          <p:spPr bwMode="auto">
            <a:xfrm flipH="1">
              <a:off x="1007181" y="2736924"/>
              <a:ext cx="1021059" cy="2069561"/>
            </a:xfrm>
            <a:prstGeom prst="line">
              <a:avLst/>
            </a:prstGeom>
            <a:noFill/>
            <a:ln w="9525">
              <a:solidFill>
                <a:schemeClr val="tx1"/>
              </a:solidFill>
              <a:round/>
              <a:headEnd/>
              <a:tailEnd/>
            </a:ln>
          </p:spPr>
        </p:cxnSp>
        <p:cxnSp>
          <p:nvCxnSpPr>
            <p:cNvPr id="90126" name="Straight Connector 245"/>
            <p:cNvCxnSpPr>
              <a:cxnSpLocks noChangeShapeType="1"/>
            </p:cNvCxnSpPr>
            <p:nvPr/>
          </p:nvCxnSpPr>
          <p:spPr bwMode="auto">
            <a:xfrm flipH="1">
              <a:off x="799176" y="2725018"/>
              <a:ext cx="1225097" cy="1413595"/>
            </a:xfrm>
            <a:prstGeom prst="line">
              <a:avLst/>
            </a:prstGeom>
            <a:noFill/>
            <a:ln w="9525">
              <a:solidFill>
                <a:schemeClr val="tx1"/>
              </a:solidFill>
              <a:round/>
              <a:headEnd/>
              <a:tailEnd/>
            </a:ln>
          </p:spPr>
        </p:cxnSp>
        <p:cxnSp>
          <p:nvCxnSpPr>
            <p:cNvPr id="90127" name="Straight Connector 246"/>
            <p:cNvCxnSpPr>
              <a:cxnSpLocks noChangeShapeType="1"/>
            </p:cNvCxnSpPr>
            <p:nvPr/>
          </p:nvCxnSpPr>
          <p:spPr bwMode="auto">
            <a:xfrm flipH="1">
              <a:off x="932218" y="2704755"/>
              <a:ext cx="1107153" cy="588968"/>
            </a:xfrm>
            <a:prstGeom prst="line">
              <a:avLst/>
            </a:prstGeom>
            <a:noFill/>
            <a:ln w="9525">
              <a:solidFill>
                <a:schemeClr val="tx1"/>
              </a:solidFill>
              <a:round/>
              <a:headEnd/>
              <a:tailEnd/>
            </a:ln>
          </p:spPr>
        </p:cxnSp>
        <p:cxnSp>
          <p:nvCxnSpPr>
            <p:cNvPr id="90128" name="Straight Connector 247"/>
            <p:cNvCxnSpPr>
              <a:cxnSpLocks noChangeShapeType="1"/>
            </p:cNvCxnSpPr>
            <p:nvPr/>
          </p:nvCxnSpPr>
          <p:spPr bwMode="auto">
            <a:xfrm flipH="1">
              <a:off x="1293642" y="2704755"/>
              <a:ext cx="745729" cy="216744"/>
            </a:xfrm>
            <a:prstGeom prst="line">
              <a:avLst/>
            </a:prstGeom>
            <a:noFill/>
            <a:ln w="9525">
              <a:solidFill>
                <a:schemeClr val="tx1"/>
              </a:solidFill>
              <a:round/>
              <a:headEnd/>
              <a:tailEnd/>
            </a:ln>
          </p:spPr>
        </p:cxnSp>
        <p:cxnSp>
          <p:nvCxnSpPr>
            <p:cNvPr id="90129" name="Straight Connector 248"/>
            <p:cNvCxnSpPr>
              <a:cxnSpLocks noChangeShapeType="1"/>
            </p:cNvCxnSpPr>
            <p:nvPr/>
          </p:nvCxnSpPr>
          <p:spPr bwMode="auto">
            <a:xfrm flipH="1">
              <a:off x="2052880" y="2251902"/>
              <a:ext cx="1141349" cy="460986"/>
            </a:xfrm>
            <a:prstGeom prst="line">
              <a:avLst/>
            </a:prstGeom>
            <a:noFill/>
            <a:ln w="9525">
              <a:solidFill>
                <a:schemeClr val="tx1"/>
              </a:solidFill>
              <a:round/>
              <a:headEnd/>
              <a:tailEnd/>
            </a:ln>
          </p:spPr>
        </p:cxnSp>
        <p:cxnSp>
          <p:nvCxnSpPr>
            <p:cNvPr id="90130" name="Straight Connector 249"/>
            <p:cNvCxnSpPr>
              <a:cxnSpLocks noChangeShapeType="1"/>
            </p:cNvCxnSpPr>
            <p:nvPr/>
          </p:nvCxnSpPr>
          <p:spPr bwMode="auto">
            <a:xfrm flipH="1">
              <a:off x="2018321" y="2332076"/>
              <a:ext cx="2284094" cy="398092"/>
            </a:xfrm>
            <a:prstGeom prst="line">
              <a:avLst/>
            </a:prstGeom>
            <a:noFill/>
            <a:ln w="9525">
              <a:solidFill>
                <a:schemeClr val="tx1"/>
              </a:solidFill>
              <a:round/>
              <a:headEnd/>
              <a:tailEnd/>
            </a:ln>
          </p:spPr>
        </p:cxnSp>
        <p:cxnSp>
          <p:nvCxnSpPr>
            <p:cNvPr id="90131" name="Straight Connector 250"/>
            <p:cNvCxnSpPr>
              <a:cxnSpLocks noChangeShapeType="1"/>
            </p:cNvCxnSpPr>
            <p:nvPr/>
          </p:nvCxnSpPr>
          <p:spPr bwMode="auto">
            <a:xfrm flipH="1" flipV="1">
              <a:off x="2035602" y="2721528"/>
              <a:ext cx="4016700" cy="14158"/>
            </a:xfrm>
            <a:prstGeom prst="line">
              <a:avLst/>
            </a:prstGeom>
            <a:noFill/>
            <a:ln w="9525">
              <a:solidFill>
                <a:schemeClr val="tx1"/>
              </a:solidFill>
              <a:round/>
              <a:headEnd/>
              <a:tailEnd/>
            </a:ln>
          </p:spPr>
        </p:cxnSp>
        <p:cxnSp>
          <p:nvCxnSpPr>
            <p:cNvPr id="90132" name="Straight Connector 251"/>
            <p:cNvCxnSpPr>
              <a:cxnSpLocks noChangeShapeType="1"/>
            </p:cNvCxnSpPr>
            <p:nvPr/>
          </p:nvCxnSpPr>
          <p:spPr bwMode="auto">
            <a:xfrm flipH="1" flipV="1">
              <a:off x="2044240" y="2738808"/>
              <a:ext cx="4755057" cy="529059"/>
            </a:xfrm>
            <a:prstGeom prst="line">
              <a:avLst/>
            </a:prstGeom>
            <a:noFill/>
            <a:ln w="9525">
              <a:solidFill>
                <a:schemeClr val="tx1"/>
              </a:solidFill>
              <a:round/>
              <a:headEnd/>
              <a:tailEnd/>
            </a:ln>
          </p:spPr>
        </p:cxnSp>
        <p:cxnSp>
          <p:nvCxnSpPr>
            <p:cNvPr id="90133" name="Straight Connector 252"/>
            <p:cNvCxnSpPr>
              <a:cxnSpLocks noChangeShapeType="1"/>
            </p:cNvCxnSpPr>
            <p:nvPr/>
          </p:nvCxnSpPr>
          <p:spPr bwMode="auto">
            <a:xfrm flipH="1" flipV="1">
              <a:off x="2018321" y="2730168"/>
              <a:ext cx="5710381" cy="1554918"/>
            </a:xfrm>
            <a:prstGeom prst="line">
              <a:avLst/>
            </a:prstGeom>
            <a:noFill/>
            <a:ln w="9525">
              <a:solidFill>
                <a:schemeClr val="tx1"/>
              </a:solidFill>
              <a:round/>
              <a:headEnd/>
              <a:tailEnd/>
            </a:ln>
          </p:spPr>
        </p:cxnSp>
        <p:cxnSp>
          <p:nvCxnSpPr>
            <p:cNvPr id="90134" name="Straight Connector 253"/>
            <p:cNvCxnSpPr>
              <a:cxnSpLocks noChangeShapeType="1"/>
            </p:cNvCxnSpPr>
            <p:nvPr/>
          </p:nvCxnSpPr>
          <p:spPr bwMode="auto">
            <a:xfrm flipH="1" flipV="1">
              <a:off x="2036178" y="2736924"/>
              <a:ext cx="5921124" cy="2462562"/>
            </a:xfrm>
            <a:prstGeom prst="line">
              <a:avLst/>
            </a:prstGeom>
            <a:noFill/>
            <a:ln w="9525">
              <a:solidFill>
                <a:schemeClr val="tx1"/>
              </a:solidFill>
              <a:round/>
              <a:headEnd/>
              <a:tailEnd/>
            </a:ln>
          </p:spPr>
        </p:cxnSp>
        <p:cxnSp>
          <p:nvCxnSpPr>
            <p:cNvPr id="90135" name="Straight Connector 254"/>
            <p:cNvCxnSpPr>
              <a:cxnSpLocks noChangeShapeType="1"/>
            </p:cNvCxnSpPr>
            <p:nvPr/>
          </p:nvCxnSpPr>
          <p:spPr bwMode="auto">
            <a:xfrm flipH="1" flipV="1">
              <a:off x="2016335" y="2736924"/>
              <a:ext cx="5165304" cy="3000202"/>
            </a:xfrm>
            <a:prstGeom prst="line">
              <a:avLst/>
            </a:prstGeom>
            <a:noFill/>
            <a:ln w="9525">
              <a:solidFill>
                <a:schemeClr val="tx1"/>
              </a:solidFill>
              <a:round/>
              <a:headEnd/>
              <a:tailEnd/>
            </a:ln>
          </p:spPr>
        </p:cxnSp>
      </p:grpSp>
      <p:sp>
        <p:nvSpPr>
          <p:cNvPr id="27" name="TextBox 26"/>
          <p:cNvSpPr txBox="1">
            <a:spLocks noChangeArrowheads="1"/>
          </p:cNvSpPr>
          <p:nvPr/>
        </p:nvSpPr>
        <p:spPr bwMode="auto">
          <a:xfrm>
            <a:off x="2497138" y="3403600"/>
            <a:ext cx="4268787" cy="1200150"/>
          </a:xfrm>
          <a:prstGeom prst="rect">
            <a:avLst/>
          </a:prstGeom>
          <a:solidFill>
            <a:schemeClr val="bg1"/>
          </a:solidFill>
          <a:ln w="9525">
            <a:noFill/>
            <a:miter lim="800000"/>
            <a:headEnd/>
            <a:tailEnd/>
          </a:ln>
        </p:spPr>
        <p:txBody>
          <a:bodyPr>
            <a:spAutoFit/>
          </a:bodyPr>
          <a:lstStyle/>
          <a:p>
            <a:pPr algn="ctr"/>
            <a:r>
              <a:rPr lang="en-US"/>
              <a:t>connecting each access ISP to each other directly </a:t>
            </a:r>
            <a:r>
              <a:rPr lang="en-US" i="1">
                <a:solidFill>
                  <a:srgbClr val="CC0000"/>
                </a:solidFill>
              </a:rPr>
              <a:t>doesn</a:t>
            </a:r>
            <a:r>
              <a:rPr lang="en-US" altLang="en-US" i="1">
                <a:solidFill>
                  <a:srgbClr val="CC0000"/>
                </a:solidFill>
              </a:rPr>
              <a:t>’</a:t>
            </a:r>
            <a:r>
              <a:rPr lang="en-US" i="1">
                <a:solidFill>
                  <a:srgbClr val="CC0000"/>
                </a:solidFill>
              </a:rPr>
              <a:t>t scale: </a:t>
            </a:r>
            <a:r>
              <a:rPr lang="en-US"/>
              <a:t>O(</a:t>
            </a:r>
            <a:r>
              <a:rPr lang="en-US" i="1"/>
              <a:t>N</a:t>
            </a:r>
            <a:r>
              <a:rPr lang="en-US" baseline="30000"/>
              <a:t>2</a:t>
            </a:r>
            <a:r>
              <a:rPr lang="en-US"/>
              <a:t>) connections.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1000"/>
                                        <p:tgtEl>
                                          <p:spTgt spid="20"/>
                                        </p:tgtEl>
                                      </p:cBhvr>
                                    </p:animEffect>
                                  </p:childTnLst>
                                </p:cTn>
                              </p:par>
                            </p:childTnLst>
                          </p:cTn>
                        </p:par>
                        <p:par>
                          <p:cTn id="12" fill="hold" nodeType="afterGroup">
                            <p:stCondLst>
                              <p:cond delay="1500"/>
                            </p:stCondLst>
                            <p:childTnLst>
                              <p:par>
                                <p:cTn id="13" presetID="22" presetClass="entr" presetSubtype="1"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1000"/>
                                        <p:tgtEl>
                                          <p:spTgt spid="21"/>
                                        </p:tgtEl>
                                      </p:cBhvr>
                                    </p:animEffect>
                                  </p:childTnLst>
                                </p:cTn>
                              </p:par>
                            </p:childTnLst>
                          </p:cTn>
                        </p:par>
                        <p:par>
                          <p:cTn id="16" fill="hold" nodeType="afterGroup">
                            <p:stCondLst>
                              <p:cond delay="2500"/>
                            </p:stCondLst>
                            <p:childTnLst>
                              <p:par>
                                <p:cTn id="17" presetID="9"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16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idx="4294967295"/>
          </p:nvPr>
        </p:nvSpPr>
        <p:spPr>
          <a:xfrm>
            <a:off x="255588" y="165100"/>
            <a:ext cx="8096250" cy="650875"/>
          </a:xfrm>
        </p:spPr>
        <p:txBody>
          <a:bodyPr/>
          <a:lstStyle/>
          <a:p>
            <a:pPr eaLnBrk="1" hangingPunct="1"/>
            <a:r>
              <a:rPr lang="en-US" sz="3600" smtClean="0">
                <a:ea typeface="ＭＳ Ｐゴシック" pitchFamily="34" charset="-128"/>
              </a:rPr>
              <a:t>Internet structure: network of networks</a:t>
            </a:r>
            <a:endParaRPr lang="en-US" smtClean="0">
              <a:ea typeface="ＭＳ Ｐゴシック" pitchFamily="34" charset="-128"/>
            </a:endParaRPr>
          </a:p>
        </p:txBody>
      </p:sp>
      <p:pic>
        <p:nvPicPr>
          <p:cNvPr id="92162" name="Picture 76" descr="underline_base"/>
          <p:cNvPicPr>
            <a:picLocks noChangeArrowheads="1"/>
          </p:cNvPicPr>
          <p:nvPr/>
        </p:nvPicPr>
        <p:blipFill>
          <a:blip r:embed="rId3" cstate="print"/>
          <a:srcRect/>
          <a:stretch>
            <a:fillRect/>
          </a:stretch>
        </p:blipFill>
        <p:spPr bwMode="auto">
          <a:xfrm>
            <a:off x="327025" y="674688"/>
            <a:ext cx="7769225" cy="173037"/>
          </a:xfrm>
          <a:prstGeom prst="rect">
            <a:avLst/>
          </a:prstGeom>
          <a:noFill/>
          <a:ln w="9525">
            <a:noFill/>
            <a:miter lim="800000"/>
            <a:headEnd/>
            <a:tailEnd/>
          </a:ln>
        </p:spPr>
      </p:pic>
      <p:grpSp>
        <p:nvGrpSpPr>
          <p:cNvPr id="92163" name="Group 5"/>
          <p:cNvGrpSpPr>
            <a:grpSpLocks/>
          </p:cNvGrpSpPr>
          <p:nvPr/>
        </p:nvGrpSpPr>
        <p:grpSpPr bwMode="auto">
          <a:xfrm>
            <a:off x="450850" y="1849438"/>
            <a:ext cx="8437563" cy="4559300"/>
            <a:chOff x="154891" y="1905681"/>
            <a:chExt cx="8436427" cy="4559651"/>
          </a:xfrm>
        </p:grpSpPr>
        <p:grpSp>
          <p:nvGrpSpPr>
            <p:cNvPr id="92263" name="Group 2"/>
            <p:cNvGrpSpPr>
              <a:grpSpLocks/>
            </p:cNvGrpSpPr>
            <p:nvPr/>
          </p:nvGrpSpPr>
          <p:grpSpPr bwMode="auto">
            <a:xfrm>
              <a:off x="1529396" y="2297655"/>
              <a:ext cx="648422" cy="418253"/>
              <a:chOff x="3053396" y="4304255"/>
              <a:chExt cx="648422" cy="418253"/>
            </a:xfrm>
          </p:grpSpPr>
          <p:sp>
            <p:nvSpPr>
              <p:cNvPr id="923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316"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64" name="Group 131"/>
            <p:cNvGrpSpPr>
              <a:grpSpLocks/>
            </p:cNvGrpSpPr>
            <p:nvPr/>
          </p:nvGrpSpPr>
          <p:grpSpPr bwMode="auto">
            <a:xfrm>
              <a:off x="373696" y="3097755"/>
              <a:ext cx="648422" cy="418253"/>
              <a:chOff x="3053396" y="4304255"/>
              <a:chExt cx="648422" cy="418253"/>
            </a:xfrm>
          </p:grpSpPr>
          <p:sp>
            <p:nvSpPr>
              <p:cNvPr id="923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314"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65" name="Group 135"/>
            <p:cNvGrpSpPr>
              <a:grpSpLocks/>
            </p:cNvGrpSpPr>
            <p:nvPr/>
          </p:nvGrpSpPr>
          <p:grpSpPr bwMode="auto">
            <a:xfrm>
              <a:off x="6037896" y="2551655"/>
              <a:ext cx="648422" cy="418253"/>
              <a:chOff x="3053396" y="4304255"/>
              <a:chExt cx="648422" cy="418253"/>
            </a:xfrm>
          </p:grpSpPr>
          <p:sp>
            <p:nvSpPr>
              <p:cNvPr id="923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312"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66" name="Group 138"/>
            <p:cNvGrpSpPr>
              <a:grpSpLocks/>
            </p:cNvGrpSpPr>
            <p:nvPr/>
          </p:nvGrpSpPr>
          <p:grpSpPr bwMode="auto">
            <a:xfrm>
              <a:off x="945196" y="5409155"/>
              <a:ext cx="648422" cy="418253"/>
              <a:chOff x="3053396" y="4304255"/>
              <a:chExt cx="648422" cy="418253"/>
            </a:xfrm>
          </p:grpSpPr>
          <p:sp>
            <p:nvSpPr>
              <p:cNvPr id="923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310"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67" name="Group 141"/>
            <p:cNvGrpSpPr>
              <a:grpSpLocks/>
            </p:cNvGrpSpPr>
            <p:nvPr/>
          </p:nvGrpSpPr>
          <p:grpSpPr bwMode="auto">
            <a:xfrm>
              <a:off x="526096" y="4786855"/>
              <a:ext cx="648422" cy="418253"/>
              <a:chOff x="3053396" y="4304255"/>
              <a:chExt cx="648422" cy="418253"/>
            </a:xfrm>
          </p:grpSpPr>
          <p:sp>
            <p:nvSpPr>
              <p:cNvPr id="923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308"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68" name="Group 144"/>
            <p:cNvGrpSpPr>
              <a:grpSpLocks/>
            </p:cNvGrpSpPr>
            <p:nvPr/>
          </p:nvGrpSpPr>
          <p:grpSpPr bwMode="auto">
            <a:xfrm>
              <a:off x="297496" y="4126455"/>
              <a:ext cx="648422" cy="418253"/>
              <a:chOff x="3053396" y="4304255"/>
              <a:chExt cx="648422" cy="418253"/>
            </a:xfrm>
          </p:grpSpPr>
          <p:sp>
            <p:nvSpPr>
              <p:cNvPr id="923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306"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69" name="Group 147"/>
            <p:cNvGrpSpPr>
              <a:grpSpLocks/>
            </p:cNvGrpSpPr>
            <p:nvPr/>
          </p:nvGrpSpPr>
          <p:grpSpPr bwMode="auto">
            <a:xfrm>
              <a:off x="6787196" y="2983455"/>
              <a:ext cx="648422" cy="418253"/>
              <a:chOff x="3053396" y="4304255"/>
              <a:chExt cx="648422" cy="418253"/>
            </a:xfrm>
          </p:grpSpPr>
          <p:sp>
            <p:nvSpPr>
              <p:cNvPr id="923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304"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70" name="Group 150"/>
            <p:cNvGrpSpPr>
              <a:grpSpLocks/>
            </p:cNvGrpSpPr>
            <p:nvPr/>
          </p:nvGrpSpPr>
          <p:grpSpPr bwMode="auto">
            <a:xfrm>
              <a:off x="3129596" y="2056355"/>
              <a:ext cx="648422" cy="418253"/>
              <a:chOff x="3053396" y="4304255"/>
              <a:chExt cx="648422" cy="418253"/>
            </a:xfrm>
          </p:grpSpPr>
          <p:sp>
            <p:nvSpPr>
              <p:cNvPr id="9230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302"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71" name="Group 153"/>
            <p:cNvGrpSpPr>
              <a:grpSpLocks/>
            </p:cNvGrpSpPr>
            <p:nvPr/>
          </p:nvGrpSpPr>
          <p:grpSpPr bwMode="auto">
            <a:xfrm>
              <a:off x="754696" y="2704055"/>
              <a:ext cx="648422" cy="418253"/>
              <a:chOff x="3053396" y="4304255"/>
              <a:chExt cx="648422" cy="418253"/>
            </a:xfrm>
          </p:grpSpPr>
          <p:sp>
            <p:nvSpPr>
              <p:cNvPr id="922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300"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72" name="Group 156"/>
            <p:cNvGrpSpPr>
              <a:grpSpLocks/>
            </p:cNvGrpSpPr>
            <p:nvPr/>
          </p:nvGrpSpPr>
          <p:grpSpPr bwMode="auto">
            <a:xfrm>
              <a:off x="4043996" y="2030955"/>
              <a:ext cx="648422" cy="418253"/>
              <a:chOff x="3053396" y="4304255"/>
              <a:chExt cx="648422" cy="418253"/>
            </a:xfrm>
          </p:grpSpPr>
          <p:sp>
            <p:nvSpPr>
              <p:cNvPr id="922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298"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73" name="Group 160"/>
            <p:cNvGrpSpPr>
              <a:grpSpLocks/>
            </p:cNvGrpSpPr>
            <p:nvPr/>
          </p:nvGrpSpPr>
          <p:grpSpPr bwMode="auto">
            <a:xfrm>
              <a:off x="7104696" y="5663155"/>
              <a:ext cx="648422" cy="418253"/>
              <a:chOff x="3053396" y="4304255"/>
              <a:chExt cx="648422" cy="418253"/>
            </a:xfrm>
          </p:grpSpPr>
          <p:sp>
            <p:nvSpPr>
              <p:cNvPr id="9229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296"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74" name="Group 163"/>
            <p:cNvGrpSpPr>
              <a:grpSpLocks/>
            </p:cNvGrpSpPr>
            <p:nvPr/>
          </p:nvGrpSpPr>
          <p:grpSpPr bwMode="auto">
            <a:xfrm>
              <a:off x="7942896" y="5015455"/>
              <a:ext cx="648422" cy="418253"/>
              <a:chOff x="3053396" y="4304255"/>
              <a:chExt cx="648422" cy="418253"/>
            </a:xfrm>
          </p:grpSpPr>
          <p:sp>
            <p:nvSpPr>
              <p:cNvPr id="922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294"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75" name="Group 166"/>
            <p:cNvGrpSpPr>
              <a:grpSpLocks/>
            </p:cNvGrpSpPr>
            <p:nvPr/>
          </p:nvGrpSpPr>
          <p:grpSpPr bwMode="auto">
            <a:xfrm>
              <a:off x="7714296" y="4101055"/>
              <a:ext cx="648422" cy="418253"/>
              <a:chOff x="3053396" y="4304255"/>
              <a:chExt cx="648422" cy="418253"/>
            </a:xfrm>
          </p:grpSpPr>
          <p:sp>
            <p:nvSpPr>
              <p:cNvPr id="9229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292"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76" name="Group 169"/>
            <p:cNvGrpSpPr>
              <a:grpSpLocks/>
            </p:cNvGrpSpPr>
            <p:nvPr/>
          </p:nvGrpSpPr>
          <p:grpSpPr bwMode="auto">
            <a:xfrm>
              <a:off x="4869496" y="5904455"/>
              <a:ext cx="648422" cy="418253"/>
              <a:chOff x="3053396" y="4304255"/>
              <a:chExt cx="648422" cy="418253"/>
            </a:xfrm>
          </p:grpSpPr>
          <p:sp>
            <p:nvSpPr>
              <p:cNvPr id="9228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290"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77" name="Group 172"/>
            <p:cNvGrpSpPr>
              <a:grpSpLocks/>
            </p:cNvGrpSpPr>
            <p:nvPr/>
          </p:nvGrpSpPr>
          <p:grpSpPr bwMode="auto">
            <a:xfrm>
              <a:off x="3955096" y="6044155"/>
              <a:ext cx="648422" cy="418253"/>
              <a:chOff x="3053396" y="4304255"/>
              <a:chExt cx="648422" cy="418253"/>
            </a:xfrm>
          </p:grpSpPr>
          <p:sp>
            <p:nvSpPr>
              <p:cNvPr id="9228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288"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2278" name="Group 175"/>
            <p:cNvGrpSpPr>
              <a:grpSpLocks/>
            </p:cNvGrpSpPr>
            <p:nvPr/>
          </p:nvGrpSpPr>
          <p:grpSpPr bwMode="auto">
            <a:xfrm>
              <a:off x="2735896" y="5891755"/>
              <a:ext cx="648422" cy="418253"/>
              <a:chOff x="3053396" y="4304255"/>
              <a:chExt cx="648422" cy="418253"/>
            </a:xfrm>
          </p:grpSpPr>
          <p:sp>
            <p:nvSpPr>
              <p:cNvPr id="9228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2286"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92279"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2280"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2281"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2282"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2283"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2284"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sp>
        <p:nvSpPr>
          <p:cNvPr id="92164" name="Rectangle 3"/>
          <p:cNvSpPr txBox="1">
            <a:spLocks noChangeArrowheads="1"/>
          </p:cNvSpPr>
          <p:nvPr/>
        </p:nvSpPr>
        <p:spPr bwMode="auto">
          <a:xfrm>
            <a:off x="473075" y="1073150"/>
            <a:ext cx="8204200" cy="673100"/>
          </a:xfrm>
          <a:prstGeom prst="rect">
            <a:avLst/>
          </a:prstGeom>
          <a:noFill/>
          <a:ln w="9525">
            <a:noFill/>
            <a:miter lim="800000"/>
            <a:headEnd/>
            <a:tailEnd/>
          </a:ln>
        </p:spPr>
        <p:txBody>
          <a:bodyPr/>
          <a:lstStyle/>
          <a:p>
            <a:pPr eaLnBrk="1" hangingPunct="1">
              <a:lnSpc>
                <a:spcPct val="85000"/>
              </a:lnSpc>
              <a:spcBef>
                <a:spcPct val="20000"/>
              </a:spcBef>
              <a:buClr>
                <a:srgbClr val="000099"/>
              </a:buClr>
              <a:buSzPct val="75000"/>
              <a:buFont typeface="Wingdings" pitchFamily="2" charset="2"/>
              <a:buNone/>
            </a:pPr>
            <a:r>
              <a:rPr lang="en-US" i="1">
                <a:solidFill>
                  <a:srgbClr val="CC0000"/>
                </a:solidFill>
                <a:latin typeface="Gill Sans MT" pitchFamily="34" charset="0"/>
              </a:rPr>
              <a:t>Option: </a:t>
            </a:r>
            <a:r>
              <a:rPr lang="en-US" i="1">
                <a:latin typeface="Gill Sans MT" pitchFamily="34" charset="0"/>
              </a:rPr>
              <a:t>connect each access ISP to a global transit ISP? </a:t>
            </a:r>
            <a:r>
              <a:rPr lang="en-US" i="1">
                <a:solidFill>
                  <a:srgbClr val="C00000"/>
                </a:solidFill>
              </a:rPr>
              <a:t>Customer</a:t>
            </a:r>
            <a:r>
              <a:rPr lang="en-US" i="1"/>
              <a:t> and </a:t>
            </a:r>
            <a:r>
              <a:rPr lang="en-US" i="1">
                <a:solidFill>
                  <a:srgbClr val="C00000"/>
                </a:solidFill>
              </a:rPr>
              <a:t>provider </a:t>
            </a:r>
            <a:r>
              <a:rPr lang="en-US" i="1"/>
              <a:t>ISPs have economic agreement.</a:t>
            </a:r>
            <a:endParaRPr lang="en-US">
              <a:latin typeface="Gill Sans MT" pitchFamily="34" charset="0"/>
            </a:endParaRPr>
          </a:p>
        </p:txBody>
      </p:sp>
      <p:sp>
        <p:nvSpPr>
          <p:cNvPr id="92165" name="Oval 3"/>
          <p:cNvSpPr>
            <a:spLocks noChangeArrowheads="1"/>
          </p:cNvSpPr>
          <p:nvPr/>
        </p:nvSpPr>
        <p:spPr bwMode="auto">
          <a:xfrm>
            <a:off x="2716213" y="3192463"/>
            <a:ext cx="3709987" cy="1862137"/>
          </a:xfrm>
          <a:prstGeom prst="ellipse">
            <a:avLst/>
          </a:prstGeom>
          <a:solidFill>
            <a:schemeClr val="accent1"/>
          </a:solidFill>
          <a:ln w="9525">
            <a:solidFill>
              <a:schemeClr val="tx1"/>
            </a:solidFill>
            <a:round/>
            <a:headEnd/>
            <a:tailEnd/>
          </a:ln>
        </p:spPr>
        <p:txBody>
          <a:bodyPr/>
          <a:lstStyle/>
          <a:p>
            <a:endParaRPr lang="en-US"/>
          </a:p>
        </p:txBody>
      </p:sp>
      <p:grpSp>
        <p:nvGrpSpPr>
          <p:cNvPr id="92166" name="Group 133"/>
          <p:cNvGrpSpPr>
            <a:grpSpLocks/>
          </p:cNvGrpSpPr>
          <p:nvPr/>
        </p:nvGrpSpPr>
        <p:grpSpPr bwMode="auto">
          <a:xfrm>
            <a:off x="3138488" y="4392613"/>
            <a:ext cx="617537" cy="250825"/>
            <a:chOff x="2356" y="1300"/>
            <a:chExt cx="555" cy="194"/>
          </a:xfrm>
        </p:grpSpPr>
        <p:sp>
          <p:nvSpPr>
            <p:cNvPr id="9225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5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5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2258" name="Group 137"/>
            <p:cNvGrpSpPr>
              <a:grpSpLocks/>
            </p:cNvGrpSpPr>
            <p:nvPr/>
          </p:nvGrpSpPr>
          <p:grpSpPr bwMode="auto">
            <a:xfrm>
              <a:off x="2468" y="1332"/>
              <a:ext cx="310" cy="60"/>
              <a:chOff x="2468" y="1332"/>
              <a:chExt cx="310" cy="60"/>
            </a:xfrm>
          </p:grpSpPr>
          <p:sp>
            <p:nvSpPr>
              <p:cNvPr id="9226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9226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92259"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92260"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grpSp>
        <p:nvGrpSpPr>
          <p:cNvPr id="92167" name="Group 133"/>
          <p:cNvGrpSpPr>
            <a:grpSpLocks/>
          </p:cNvGrpSpPr>
          <p:nvPr/>
        </p:nvGrpSpPr>
        <p:grpSpPr bwMode="auto">
          <a:xfrm>
            <a:off x="4132263" y="3706813"/>
            <a:ext cx="617537" cy="250825"/>
            <a:chOff x="2356" y="1300"/>
            <a:chExt cx="555" cy="194"/>
          </a:xfrm>
        </p:grpSpPr>
        <p:sp>
          <p:nvSpPr>
            <p:cNvPr id="9224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4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4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2250" name="Group 137"/>
            <p:cNvGrpSpPr>
              <a:grpSpLocks/>
            </p:cNvGrpSpPr>
            <p:nvPr/>
          </p:nvGrpSpPr>
          <p:grpSpPr bwMode="auto">
            <a:xfrm>
              <a:off x="2468" y="1332"/>
              <a:ext cx="310" cy="60"/>
              <a:chOff x="2468" y="1332"/>
              <a:chExt cx="310" cy="60"/>
            </a:xfrm>
          </p:grpSpPr>
          <p:sp>
            <p:nvSpPr>
              <p:cNvPr id="9225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9225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92251"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92252"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grpSp>
        <p:nvGrpSpPr>
          <p:cNvPr id="92168" name="Group 133"/>
          <p:cNvGrpSpPr>
            <a:grpSpLocks/>
          </p:cNvGrpSpPr>
          <p:nvPr/>
        </p:nvGrpSpPr>
        <p:grpSpPr bwMode="auto">
          <a:xfrm>
            <a:off x="4706938" y="4013200"/>
            <a:ext cx="617537" cy="250825"/>
            <a:chOff x="2356" y="1300"/>
            <a:chExt cx="555" cy="194"/>
          </a:xfrm>
        </p:grpSpPr>
        <p:sp>
          <p:nvSpPr>
            <p:cNvPr id="9223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4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4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2242" name="Group 137"/>
            <p:cNvGrpSpPr>
              <a:grpSpLocks/>
            </p:cNvGrpSpPr>
            <p:nvPr/>
          </p:nvGrpSpPr>
          <p:grpSpPr bwMode="auto">
            <a:xfrm>
              <a:off x="2468" y="1332"/>
              <a:ext cx="310" cy="60"/>
              <a:chOff x="2468" y="1332"/>
              <a:chExt cx="310" cy="60"/>
            </a:xfrm>
          </p:grpSpPr>
          <p:sp>
            <p:nvSpPr>
              <p:cNvPr id="9224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9224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92243"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92244"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grpSp>
        <p:nvGrpSpPr>
          <p:cNvPr id="92169" name="Group 133"/>
          <p:cNvGrpSpPr>
            <a:grpSpLocks/>
          </p:cNvGrpSpPr>
          <p:nvPr/>
        </p:nvGrpSpPr>
        <p:grpSpPr bwMode="auto">
          <a:xfrm>
            <a:off x="5245100" y="3538538"/>
            <a:ext cx="617538" cy="250825"/>
            <a:chOff x="2356" y="1300"/>
            <a:chExt cx="555" cy="194"/>
          </a:xfrm>
        </p:grpSpPr>
        <p:sp>
          <p:nvSpPr>
            <p:cNvPr id="9223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3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3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2234" name="Group 137"/>
            <p:cNvGrpSpPr>
              <a:grpSpLocks/>
            </p:cNvGrpSpPr>
            <p:nvPr/>
          </p:nvGrpSpPr>
          <p:grpSpPr bwMode="auto">
            <a:xfrm>
              <a:off x="2468" y="1332"/>
              <a:ext cx="310" cy="60"/>
              <a:chOff x="2468" y="1332"/>
              <a:chExt cx="310" cy="60"/>
            </a:xfrm>
          </p:grpSpPr>
          <p:sp>
            <p:nvSpPr>
              <p:cNvPr id="9223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9223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92235"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92236"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grpSp>
        <p:nvGrpSpPr>
          <p:cNvPr id="92170" name="Group 133"/>
          <p:cNvGrpSpPr>
            <a:grpSpLocks/>
          </p:cNvGrpSpPr>
          <p:nvPr/>
        </p:nvGrpSpPr>
        <p:grpSpPr bwMode="auto">
          <a:xfrm>
            <a:off x="3813175" y="4121150"/>
            <a:ext cx="617538" cy="250825"/>
            <a:chOff x="2356" y="1300"/>
            <a:chExt cx="555" cy="194"/>
          </a:xfrm>
        </p:grpSpPr>
        <p:sp>
          <p:nvSpPr>
            <p:cNvPr id="922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2226" name="Group 137"/>
            <p:cNvGrpSpPr>
              <a:grpSpLocks/>
            </p:cNvGrpSpPr>
            <p:nvPr/>
          </p:nvGrpSpPr>
          <p:grpSpPr bwMode="auto">
            <a:xfrm>
              <a:off x="2468" y="1332"/>
              <a:ext cx="310" cy="60"/>
              <a:chOff x="2468" y="1332"/>
              <a:chExt cx="310" cy="60"/>
            </a:xfrm>
          </p:grpSpPr>
          <p:sp>
            <p:nvSpPr>
              <p:cNvPr id="9222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9223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92227"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92228"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grpSp>
        <p:nvGrpSpPr>
          <p:cNvPr id="92171" name="Group 133"/>
          <p:cNvGrpSpPr>
            <a:grpSpLocks/>
          </p:cNvGrpSpPr>
          <p:nvPr/>
        </p:nvGrpSpPr>
        <p:grpSpPr bwMode="auto">
          <a:xfrm>
            <a:off x="4368800" y="4610100"/>
            <a:ext cx="617538" cy="250825"/>
            <a:chOff x="2356" y="1300"/>
            <a:chExt cx="555" cy="194"/>
          </a:xfrm>
        </p:grpSpPr>
        <p:sp>
          <p:nvSpPr>
            <p:cNvPr id="9221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1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1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2218" name="Group 137"/>
            <p:cNvGrpSpPr>
              <a:grpSpLocks/>
            </p:cNvGrpSpPr>
            <p:nvPr/>
          </p:nvGrpSpPr>
          <p:grpSpPr bwMode="auto">
            <a:xfrm>
              <a:off x="2468" y="1332"/>
              <a:ext cx="310" cy="60"/>
              <a:chOff x="2468" y="1332"/>
              <a:chExt cx="310" cy="60"/>
            </a:xfrm>
          </p:grpSpPr>
          <p:sp>
            <p:nvSpPr>
              <p:cNvPr id="9222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9222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92219"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92220"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grpSp>
        <p:nvGrpSpPr>
          <p:cNvPr id="92172" name="Group 133"/>
          <p:cNvGrpSpPr>
            <a:grpSpLocks/>
          </p:cNvGrpSpPr>
          <p:nvPr/>
        </p:nvGrpSpPr>
        <p:grpSpPr bwMode="auto">
          <a:xfrm>
            <a:off x="5389563" y="4411663"/>
            <a:ext cx="617537" cy="250825"/>
            <a:chOff x="2356" y="1300"/>
            <a:chExt cx="555" cy="194"/>
          </a:xfrm>
        </p:grpSpPr>
        <p:sp>
          <p:nvSpPr>
            <p:cNvPr id="9220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0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0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2210" name="Group 137"/>
            <p:cNvGrpSpPr>
              <a:grpSpLocks/>
            </p:cNvGrpSpPr>
            <p:nvPr/>
          </p:nvGrpSpPr>
          <p:grpSpPr bwMode="auto">
            <a:xfrm>
              <a:off x="2468" y="1332"/>
              <a:ext cx="310" cy="60"/>
              <a:chOff x="2468" y="1332"/>
              <a:chExt cx="310" cy="60"/>
            </a:xfrm>
          </p:grpSpPr>
          <p:sp>
            <p:nvSpPr>
              <p:cNvPr id="9221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9221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92211"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92212"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grpSp>
        <p:nvGrpSpPr>
          <p:cNvPr id="92173" name="Group 133"/>
          <p:cNvGrpSpPr>
            <a:grpSpLocks/>
          </p:cNvGrpSpPr>
          <p:nvPr/>
        </p:nvGrpSpPr>
        <p:grpSpPr bwMode="auto">
          <a:xfrm>
            <a:off x="3502025" y="3351213"/>
            <a:ext cx="617538" cy="250825"/>
            <a:chOff x="2356" y="1300"/>
            <a:chExt cx="555" cy="194"/>
          </a:xfrm>
        </p:grpSpPr>
        <p:sp>
          <p:nvSpPr>
            <p:cNvPr id="9219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220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220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2202" name="Group 137"/>
            <p:cNvGrpSpPr>
              <a:grpSpLocks/>
            </p:cNvGrpSpPr>
            <p:nvPr/>
          </p:nvGrpSpPr>
          <p:grpSpPr bwMode="auto">
            <a:xfrm>
              <a:off x="2468" y="1332"/>
              <a:ext cx="310" cy="60"/>
              <a:chOff x="2468" y="1332"/>
              <a:chExt cx="310" cy="60"/>
            </a:xfrm>
          </p:grpSpPr>
          <p:sp>
            <p:nvSpPr>
              <p:cNvPr id="9220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9220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92203"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92204"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cxnSp>
        <p:nvCxnSpPr>
          <p:cNvPr id="92174" name="Straight Connector 10"/>
          <p:cNvCxnSpPr>
            <a:cxnSpLocks noChangeShapeType="1"/>
            <a:stCxn id="92204" idx="0"/>
            <a:endCxn id="92235" idx="0"/>
          </p:cNvCxnSpPr>
          <p:nvPr/>
        </p:nvCxnSpPr>
        <p:spPr bwMode="auto">
          <a:xfrm>
            <a:off x="4114800" y="3432175"/>
            <a:ext cx="1131888" cy="185738"/>
          </a:xfrm>
          <a:prstGeom prst="line">
            <a:avLst/>
          </a:prstGeom>
          <a:noFill/>
          <a:ln w="15875">
            <a:solidFill>
              <a:schemeClr val="tx1"/>
            </a:solidFill>
            <a:round/>
            <a:headEnd/>
            <a:tailEnd/>
          </a:ln>
        </p:spPr>
      </p:cxnSp>
      <p:cxnSp>
        <p:nvCxnSpPr>
          <p:cNvPr id="92175" name="Straight Connector 297"/>
          <p:cNvCxnSpPr>
            <a:cxnSpLocks noChangeShapeType="1"/>
            <a:endCxn id="92241" idx="1"/>
          </p:cNvCxnSpPr>
          <p:nvPr/>
        </p:nvCxnSpPr>
        <p:spPr bwMode="auto">
          <a:xfrm>
            <a:off x="4656138" y="3924300"/>
            <a:ext cx="139700" cy="112713"/>
          </a:xfrm>
          <a:prstGeom prst="line">
            <a:avLst/>
          </a:prstGeom>
          <a:noFill/>
          <a:ln w="15875">
            <a:solidFill>
              <a:schemeClr val="tx1"/>
            </a:solidFill>
            <a:round/>
            <a:headEnd/>
            <a:tailEnd/>
          </a:ln>
        </p:spPr>
      </p:cxnSp>
      <p:cxnSp>
        <p:nvCxnSpPr>
          <p:cNvPr id="92176" name="Straight Connector 298"/>
          <p:cNvCxnSpPr>
            <a:cxnSpLocks noChangeShapeType="1"/>
            <a:endCxn id="92243" idx="1"/>
          </p:cNvCxnSpPr>
          <p:nvPr/>
        </p:nvCxnSpPr>
        <p:spPr bwMode="auto">
          <a:xfrm flipV="1">
            <a:off x="4425950" y="4200525"/>
            <a:ext cx="280988" cy="61913"/>
          </a:xfrm>
          <a:prstGeom prst="line">
            <a:avLst/>
          </a:prstGeom>
          <a:noFill/>
          <a:ln w="15875">
            <a:solidFill>
              <a:schemeClr val="tx1"/>
            </a:solidFill>
            <a:round/>
            <a:headEnd/>
            <a:tailEnd/>
          </a:ln>
        </p:spPr>
      </p:cxnSp>
      <p:cxnSp>
        <p:nvCxnSpPr>
          <p:cNvPr id="92177" name="Straight Connector 299"/>
          <p:cNvCxnSpPr>
            <a:cxnSpLocks noChangeShapeType="1"/>
          </p:cNvCxnSpPr>
          <p:nvPr/>
        </p:nvCxnSpPr>
        <p:spPr bwMode="auto">
          <a:xfrm flipV="1">
            <a:off x="4083050" y="3962400"/>
            <a:ext cx="223838" cy="149225"/>
          </a:xfrm>
          <a:prstGeom prst="line">
            <a:avLst/>
          </a:prstGeom>
          <a:noFill/>
          <a:ln w="15875">
            <a:solidFill>
              <a:schemeClr val="tx1"/>
            </a:solidFill>
            <a:round/>
            <a:headEnd/>
            <a:tailEnd/>
          </a:ln>
        </p:spPr>
      </p:cxnSp>
      <p:cxnSp>
        <p:nvCxnSpPr>
          <p:cNvPr id="92178" name="Straight Connector 300"/>
          <p:cNvCxnSpPr>
            <a:cxnSpLocks noChangeShapeType="1"/>
          </p:cNvCxnSpPr>
          <p:nvPr/>
        </p:nvCxnSpPr>
        <p:spPr bwMode="auto">
          <a:xfrm flipV="1">
            <a:off x="3738563" y="4367213"/>
            <a:ext cx="222250" cy="147637"/>
          </a:xfrm>
          <a:prstGeom prst="line">
            <a:avLst/>
          </a:prstGeom>
          <a:noFill/>
          <a:ln w="15875">
            <a:solidFill>
              <a:schemeClr val="tx1"/>
            </a:solidFill>
            <a:round/>
            <a:headEnd/>
            <a:tailEnd/>
          </a:ln>
        </p:spPr>
      </p:cxnSp>
      <p:cxnSp>
        <p:nvCxnSpPr>
          <p:cNvPr id="92179" name="Straight Connector 301"/>
          <p:cNvCxnSpPr>
            <a:cxnSpLocks noChangeShapeType="1"/>
            <a:stCxn id="92217" idx="0"/>
          </p:cNvCxnSpPr>
          <p:nvPr/>
        </p:nvCxnSpPr>
        <p:spPr bwMode="auto">
          <a:xfrm flipV="1">
            <a:off x="4675188" y="4267200"/>
            <a:ext cx="292100" cy="342900"/>
          </a:xfrm>
          <a:prstGeom prst="line">
            <a:avLst/>
          </a:prstGeom>
          <a:noFill/>
          <a:ln w="15875">
            <a:solidFill>
              <a:schemeClr val="tx1"/>
            </a:solidFill>
            <a:round/>
            <a:headEnd/>
            <a:tailEnd/>
          </a:ln>
        </p:spPr>
      </p:cxnSp>
      <p:cxnSp>
        <p:nvCxnSpPr>
          <p:cNvPr id="92180" name="Straight Connector 302"/>
          <p:cNvCxnSpPr>
            <a:cxnSpLocks noChangeShapeType="1"/>
          </p:cNvCxnSpPr>
          <p:nvPr/>
        </p:nvCxnSpPr>
        <p:spPr bwMode="auto">
          <a:xfrm flipH="1" flipV="1">
            <a:off x="5243513" y="4248150"/>
            <a:ext cx="412750" cy="168275"/>
          </a:xfrm>
          <a:prstGeom prst="line">
            <a:avLst/>
          </a:prstGeom>
          <a:noFill/>
          <a:ln w="15875">
            <a:solidFill>
              <a:schemeClr val="tx1"/>
            </a:solidFill>
            <a:round/>
            <a:headEnd/>
            <a:tailEnd/>
          </a:ln>
        </p:spPr>
      </p:cxnSp>
      <p:cxnSp>
        <p:nvCxnSpPr>
          <p:cNvPr id="92181" name="Straight Connector 303"/>
          <p:cNvCxnSpPr>
            <a:cxnSpLocks noChangeShapeType="1"/>
          </p:cNvCxnSpPr>
          <p:nvPr/>
        </p:nvCxnSpPr>
        <p:spPr bwMode="auto">
          <a:xfrm flipV="1">
            <a:off x="5227638" y="3776663"/>
            <a:ext cx="328612" cy="266700"/>
          </a:xfrm>
          <a:prstGeom prst="line">
            <a:avLst/>
          </a:prstGeom>
          <a:noFill/>
          <a:ln w="15875">
            <a:solidFill>
              <a:schemeClr val="tx1"/>
            </a:solidFill>
            <a:round/>
            <a:headEnd/>
            <a:tailEnd/>
          </a:ln>
        </p:spPr>
      </p:cxnSp>
      <p:cxnSp>
        <p:nvCxnSpPr>
          <p:cNvPr id="92182" name="Straight Connector 304"/>
          <p:cNvCxnSpPr>
            <a:cxnSpLocks noChangeShapeType="1"/>
            <a:endCxn id="92199" idx="4"/>
          </p:cNvCxnSpPr>
          <p:nvPr/>
        </p:nvCxnSpPr>
        <p:spPr bwMode="auto">
          <a:xfrm flipH="1" flipV="1">
            <a:off x="3810000" y="3602038"/>
            <a:ext cx="476250" cy="117475"/>
          </a:xfrm>
          <a:prstGeom prst="line">
            <a:avLst/>
          </a:prstGeom>
          <a:noFill/>
          <a:ln w="15875">
            <a:solidFill>
              <a:schemeClr val="tx1"/>
            </a:solidFill>
            <a:round/>
            <a:headEnd/>
            <a:tailEnd/>
          </a:ln>
        </p:spPr>
      </p:cxnSp>
      <p:cxnSp>
        <p:nvCxnSpPr>
          <p:cNvPr id="92183" name="Straight Connector 22"/>
          <p:cNvCxnSpPr>
            <a:cxnSpLocks noChangeShapeType="1"/>
            <a:endCxn id="92201" idx="1"/>
          </p:cNvCxnSpPr>
          <p:nvPr/>
        </p:nvCxnSpPr>
        <p:spPr bwMode="auto">
          <a:xfrm>
            <a:off x="2362200" y="2578100"/>
            <a:ext cx="1230313" cy="796925"/>
          </a:xfrm>
          <a:prstGeom prst="line">
            <a:avLst/>
          </a:prstGeom>
          <a:noFill/>
          <a:ln w="9525">
            <a:solidFill>
              <a:schemeClr val="tx1"/>
            </a:solidFill>
            <a:round/>
            <a:headEnd/>
            <a:tailEnd/>
          </a:ln>
        </p:spPr>
      </p:cxnSp>
      <p:cxnSp>
        <p:nvCxnSpPr>
          <p:cNvPr id="92184" name="Straight Connector 305"/>
          <p:cNvCxnSpPr>
            <a:cxnSpLocks noChangeShapeType="1"/>
            <a:endCxn id="92203" idx="0"/>
          </p:cNvCxnSpPr>
          <p:nvPr/>
        </p:nvCxnSpPr>
        <p:spPr bwMode="auto">
          <a:xfrm>
            <a:off x="1617663" y="2909888"/>
            <a:ext cx="1885950" cy="519112"/>
          </a:xfrm>
          <a:prstGeom prst="line">
            <a:avLst/>
          </a:prstGeom>
          <a:noFill/>
          <a:ln w="9525">
            <a:solidFill>
              <a:schemeClr val="tx1"/>
            </a:solidFill>
            <a:round/>
            <a:headEnd/>
            <a:tailEnd/>
          </a:ln>
        </p:spPr>
      </p:cxnSp>
      <p:cxnSp>
        <p:nvCxnSpPr>
          <p:cNvPr id="92185" name="Straight Connector 306"/>
          <p:cNvCxnSpPr>
            <a:cxnSpLocks noChangeShapeType="1"/>
            <a:endCxn id="92203" idx="1"/>
          </p:cNvCxnSpPr>
          <p:nvPr/>
        </p:nvCxnSpPr>
        <p:spPr bwMode="auto">
          <a:xfrm>
            <a:off x="1230313" y="3278188"/>
            <a:ext cx="2273300" cy="260350"/>
          </a:xfrm>
          <a:prstGeom prst="line">
            <a:avLst/>
          </a:prstGeom>
          <a:noFill/>
          <a:ln w="9525">
            <a:solidFill>
              <a:schemeClr val="tx1"/>
            </a:solidFill>
            <a:round/>
            <a:headEnd/>
            <a:tailEnd/>
          </a:ln>
        </p:spPr>
      </p:cxnSp>
      <p:cxnSp>
        <p:nvCxnSpPr>
          <p:cNvPr id="92186" name="Straight Connector 307"/>
          <p:cNvCxnSpPr>
            <a:cxnSpLocks noChangeShapeType="1"/>
            <a:endCxn id="92259" idx="0"/>
          </p:cNvCxnSpPr>
          <p:nvPr/>
        </p:nvCxnSpPr>
        <p:spPr bwMode="auto">
          <a:xfrm>
            <a:off x="1166813" y="4260850"/>
            <a:ext cx="1971675" cy="211138"/>
          </a:xfrm>
          <a:prstGeom prst="line">
            <a:avLst/>
          </a:prstGeom>
          <a:noFill/>
          <a:ln w="9525">
            <a:solidFill>
              <a:schemeClr val="tx1"/>
            </a:solidFill>
            <a:round/>
            <a:headEnd/>
            <a:tailEnd/>
          </a:ln>
        </p:spPr>
      </p:cxnSp>
      <p:cxnSp>
        <p:nvCxnSpPr>
          <p:cNvPr id="92187" name="Straight Connector 308"/>
          <p:cNvCxnSpPr>
            <a:cxnSpLocks noChangeShapeType="1"/>
            <a:endCxn id="92255" idx="2"/>
          </p:cNvCxnSpPr>
          <p:nvPr/>
        </p:nvCxnSpPr>
        <p:spPr bwMode="auto">
          <a:xfrm flipV="1">
            <a:off x="1393825" y="4573588"/>
            <a:ext cx="1744663" cy="411162"/>
          </a:xfrm>
          <a:prstGeom prst="line">
            <a:avLst/>
          </a:prstGeom>
          <a:noFill/>
          <a:ln w="9525">
            <a:solidFill>
              <a:schemeClr val="tx1"/>
            </a:solidFill>
            <a:round/>
            <a:headEnd/>
            <a:tailEnd/>
          </a:ln>
        </p:spPr>
      </p:cxnSp>
      <p:cxnSp>
        <p:nvCxnSpPr>
          <p:cNvPr id="92188" name="Straight Connector 309"/>
          <p:cNvCxnSpPr>
            <a:cxnSpLocks noChangeShapeType="1"/>
            <a:endCxn id="92255" idx="3"/>
          </p:cNvCxnSpPr>
          <p:nvPr/>
        </p:nvCxnSpPr>
        <p:spPr bwMode="auto">
          <a:xfrm flipV="1">
            <a:off x="1797050" y="4622800"/>
            <a:ext cx="1431925" cy="755650"/>
          </a:xfrm>
          <a:prstGeom prst="line">
            <a:avLst/>
          </a:prstGeom>
          <a:noFill/>
          <a:ln w="9525">
            <a:solidFill>
              <a:schemeClr val="tx1"/>
            </a:solidFill>
            <a:round/>
            <a:headEnd/>
            <a:tailEnd/>
          </a:ln>
        </p:spPr>
      </p:cxnSp>
      <p:cxnSp>
        <p:nvCxnSpPr>
          <p:cNvPr id="92189" name="Straight Connector 310"/>
          <p:cNvCxnSpPr>
            <a:cxnSpLocks noChangeShapeType="1"/>
            <a:stCxn id="92286" idx="0"/>
            <a:endCxn id="92255" idx="4"/>
          </p:cNvCxnSpPr>
          <p:nvPr/>
        </p:nvCxnSpPr>
        <p:spPr bwMode="auto">
          <a:xfrm flipV="1">
            <a:off x="3389313" y="4643438"/>
            <a:ext cx="57150" cy="1211262"/>
          </a:xfrm>
          <a:prstGeom prst="line">
            <a:avLst/>
          </a:prstGeom>
          <a:noFill/>
          <a:ln w="9525">
            <a:solidFill>
              <a:schemeClr val="tx1"/>
            </a:solidFill>
            <a:round/>
            <a:headEnd/>
            <a:tailEnd/>
          </a:ln>
        </p:spPr>
      </p:cxnSp>
      <p:cxnSp>
        <p:nvCxnSpPr>
          <p:cNvPr id="92190" name="Straight Connector 311"/>
          <p:cNvCxnSpPr>
            <a:cxnSpLocks noChangeShapeType="1"/>
          </p:cNvCxnSpPr>
          <p:nvPr/>
        </p:nvCxnSpPr>
        <p:spPr bwMode="auto">
          <a:xfrm flipV="1">
            <a:off x="4616450" y="4872038"/>
            <a:ext cx="6350" cy="1135062"/>
          </a:xfrm>
          <a:prstGeom prst="line">
            <a:avLst/>
          </a:prstGeom>
          <a:noFill/>
          <a:ln w="9525">
            <a:solidFill>
              <a:schemeClr val="tx1"/>
            </a:solidFill>
            <a:round/>
            <a:headEnd/>
            <a:tailEnd/>
          </a:ln>
        </p:spPr>
      </p:cxnSp>
      <p:cxnSp>
        <p:nvCxnSpPr>
          <p:cNvPr id="92191" name="Straight Connector 312"/>
          <p:cNvCxnSpPr>
            <a:cxnSpLocks noChangeShapeType="1"/>
            <a:stCxn id="92289" idx="1"/>
          </p:cNvCxnSpPr>
          <p:nvPr/>
        </p:nvCxnSpPr>
        <p:spPr bwMode="auto">
          <a:xfrm flipH="1" flipV="1">
            <a:off x="4924425" y="4821238"/>
            <a:ext cx="506413" cy="1058862"/>
          </a:xfrm>
          <a:prstGeom prst="line">
            <a:avLst/>
          </a:prstGeom>
          <a:noFill/>
          <a:ln w="9525">
            <a:solidFill>
              <a:schemeClr val="tx1"/>
            </a:solidFill>
            <a:round/>
            <a:headEnd/>
            <a:tailEnd/>
          </a:ln>
        </p:spPr>
      </p:cxnSp>
      <p:cxnSp>
        <p:nvCxnSpPr>
          <p:cNvPr id="92192" name="Straight Connector 313"/>
          <p:cNvCxnSpPr>
            <a:cxnSpLocks noChangeShapeType="1"/>
          </p:cNvCxnSpPr>
          <p:nvPr/>
        </p:nvCxnSpPr>
        <p:spPr bwMode="auto">
          <a:xfrm flipH="1" flipV="1">
            <a:off x="5832475" y="4648200"/>
            <a:ext cx="1722438" cy="1020763"/>
          </a:xfrm>
          <a:prstGeom prst="line">
            <a:avLst/>
          </a:prstGeom>
          <a:noFill/>
          <a:ln w="9525">
            <a:solidFill>
              <a:schemeClr val="tx1"/>
            </a:solidFill>
            <a:round/>
            <a:headEnd/>
            <a:tailEnd/>
          </a:ln>
        </p:spPr>
      </p:cxnSp>
      <p:cxnSp>
        <p:nvCxnSpPr>
          <p:cNvPr id="92193" name="Straight Connector 314"/>
          <p:cNvCxnSpPr>
            <a:cxnSpLocks noChangeShapeType="1"/>
            <a:endCxn id="92212" idx="1"/>
          </p:cNvCxnSpPr>
          <p:nvPr/>
        </p:nvCxnSpPr>
        <p:spPr bwMode="auto">
          <a:xfrm flipH="1" flipV="1">
            <a:off x="6002338" y="4600575"/>
            <a:ext cx="2244725" cy="609600"/>
          </a:xfrm>
          <a:prstGeom prst="line">
            <a:avLst/>
          </a:prstGeom>
          <a:noFill/>
          <a:ln w="9525">
            <a:solidFill>
              <a:schemeClr val="tx1"/>
            </a:solidFill>
            <a:round/>
            <a:headEnd/>
            <a:tailEnd/>
          </a:ln>
        </p:spPr>
      </p:cxnSp>
      <p:cxnSp>
        <p:nvCxnSpPr>
          <p:cNvPr id="92194" name="Straight Connector 315"/>
          <p:cNvCxnSpPr>
            <a:cxnSpLocks noChangeShapeType="1"/>
            <a:endCxn id="92212" idx="0"/>
          </p:cNvCxnSpPr>
          <p:nvPr/>
        </p:nvCxnSpPr>
        <p:spPr bwMode="auto">
          <a:xfrm flipH="1">
            <a:off x="6002338" y="4295775"/>
            <a:ext cx="2017712" cy="196850"/>
          </a:xfrm>
          <a:prstGeom prst="line">
            <a:avLst/>
          </a:prstGeom>
          <a:noFill/>
          <a:ln w="9525">
            <a:solidFill>
              <a:schemeClr val="tx1"/>
            </a:solidFill>
            <a:round/>
            <a:headEnd/>
            <a:tailEnd/>
          </a:ln>
        </p:spPr>
      </p:cxnSp>
      <p:cxnSp>
        <p:nvCxnSpPr>
          <p:cNvPr id="92195" name="Straight Connector 316"/>
          <p:cNvCxnSpPr>
            <a:cxnSpLocks noChangeShapeType="1"/>
          </p:cNvCxnSpPr>
          <p:nvPr/>
        </p:nvCxnSpPr>
        <p:spPr bwMode="auto">
          <a:xfrm flipH="1">
            <a:off x="5861050" y="3227388"/>
            <a:ext cx="1422400" cy="454025"/>
          </a:xfrm>
          <a:prstGeom prst="line">
            <a:avLst/>
          </a:prstGeom>
          <a:noFill/>
          <a:ln w="9525">
            <a:solidFill>
              <a:schemeClr val="tx1"/>
            </a:solidFill>
            <a:round/>
            <a:headEnd/>
            <a:tailEnd/>
          </a:ln>
        </p:spPr>
      </p:cxnSp>
      <p:cxnSp>
        <p:nvCxnSpPr>
          <p:cNvPr id="92196" name="Straight Connector 317"/>
          <p:cNvCxnSpPr>
            <a:cxnSpLocks noChangeShapeType="1"/>
          </p:cNvCxnSpPr>
          <p:nvPr/>
        </p:nvCxnSpPr>
        <p:spPr bwMode="auto">
          <a:xfrm flipH="1">
            <a:off x="5684838" y="2803525"/>
            <a:ext cx="898525" cy="728663"/>
          </a:xfrm>
          <a:prstGeom prst="line">
            <a:avLst/>
          </a:prstGeom>
          <a:noFill/>
          <a:ln w="9525">
            <a:solidFill>
              <a:schemeClr val="tx1"/>
            </a:solidFill>
            <a:round/>
            <a:headEnd/>
            <a:tailEnd/>
          </a:ln>
        </p:spPr>
      </p:cxnSp>
      <p:cxnSp>
        <p:nvCxnSpPr>
          <p:cNvPr id="92197" name="Straight Connector 318"/>
          <p:cNvCxnSpPr>
            <a:cxnSpLocks noChangeShapeType="1"/>
            <a:stCxn id="92297" idx="9"/>
          </p:cNvCxnSpPr>
          <p:nvPr/>
        </p:nvCxnSpPr>
        <p:spPr bwMode="auto">
          <a:xfrm>
            <a:off x="4849813" y="2381250"/>
            <a:ext cx="555625" cy="1125538"/>
          </a:xfrm>
          <a:prstGeom prst="line">
            <a:avLst/>
          </a:prstGeom>
          <a:noFill/>
          <a:ln w="9525">
            <a:solidFill>
              <a:schemeClr val="tx1"/>
            </a:solidFill>
            <a:round/>
            <a:headEnd/>
            <a:tailEnd/>
          </a:ln>
        </p:spPr>
      </p:cxnSp>
      <p:sp>
        <p:nvSpPr>
          <p:cNvPr id="92198" name="TextBox 39958"/>
          <p:cNvSpPr txBox="1">
            <a:spLocks noChangeArrowheads="1"/>
          </p:cNvSpPr>
          <p:nvPr/>
        </p:nvSpPr>
        <p:spPr bwMode="auto">
          <a:xfrm>
            <a:off x="2887663" y="3584575"/>
            <a:ext cx="1008062" cy="830263"/>
          </a:xfrm>
          <a:prstGeom prst="rect">
            <a:avLst/>
          </a:prstGeom>
          <a:noFill/>
          <a:ln w="9525">
            <a:noFill/>
            <a:miter lim="800000"/>
            <a:headEnd/>
            <a:tailEnd/>
          </a:ln>
        </p:spPr>
        <p:txBody>
          <a:bodyPr wrap="none">
            <a:spAutoFit/>
          </a:bodyPr>
          <a:lstStyle/>
          <a:p>
            <a:r>
              <a:rPr lang="en-US" i="1"/>
              <a:t>global</a:t>
            </a:r>
            <a:br>
              <a:rPr lang="en-US" i="1"/>
            </a:br>
            <a:r>
              <a:rPr lang="en-US" i="1"/>
              <a:t>ISP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idx="4294967295"/>
          </p:nvPr>
        </p:nvSpPr>
        <p:spPr>
          <a:xfrm>
            <a:off x="255588" y="165100"/>
            <a:ext cx="8096250" cy="650875"/>
          </a:xfrm>
        </p:spPr>
        <p:txBody>
          <a:bodyPr/>
          <a:lstStyle/>
          <a:p>
            <a:pPr eaLnBrk="1" hangingPunct="1"/>
            <a:r>
              <a:rPr lang="en-US" sz="3600" smtClean="0">
                <a:ea typeface="ＭＳ Ｐゴシック" pitchFamily="34" charset="-128"/>
              </a:rPr>
              <a:t>Internet structure: network of networks</a:t>
            </a:r>
            <a:endParaRPr lang="en-US" smtClean="0">
              <a:ea typeface="ＭＳ Ｐゴシック" pitchFamily="34" charset="-128"/>
            </a:endParaRPr>
          </a:p>
        </p:txBody>
      </p:sp>
      <p:pic>
        <p:nvPicPr>
          <p:cNvPr id="94210" name="Picture 76" descr="underline_base"/>
          <p:cNvPicPr>
            <a:picLocks noChangeArrowheads="1"/>
          </p:cNvPicPr>
          <p:nvPr/>
        </p:nvPicPr>
        <p:blipFill>
          <a:blip r:embed="rId3" cstate="print"/>
          <a:srcRect/>
          <a:stretch>
            <a:fillRect/>
          </a:stretch>
        </p:blipFill>
        <p:spPr bwMode="auto">
          <a:xfrm>
            <a:off x="327025" y="674688"/>
            <a:ext cx="7769225" cy="173037"/>
          </a:xfrm>
          <a:prstGeom prst="rect">
            <a:avLst/>
          </a:prstGeom>
          <a:noFill/>
          <a:ln w="9525">
            <a:noFill/>
            <a:miter lim="800000"/>
            <a:headEnd/>
            <a:tailEnd/>
          </a:ln>
        </p:spPr>
      </p:pic>
      <p:grpSp>
        <p:nvGrpSpPr>
          <p:cNvPr id="94211" name="Group 5"/>
          <p:cNvGrpSpPr>
            <a:grpSpLocks/>
          </p:cNvGrpSpPr>
          <p:nvPr/>
        </p:nvGrpSpPr>
        <p:grpSpPr bwMode="auto">
          <a:xfrm>
            <a:off x="450850" y="1849438"/>
            <a:ext cx="8437563" cy="4559300"/>
            <a:chOff x="154891" y="1905681"/>
            <a:chExt cx="8436427" cy="4559651"/>
          </a:xfrm>
        </p:grpSpPr>
        <p:grpSp>
          <p:nvGrpSpPr>
            <p:cNvPr id="94481" name="Group 2"/>
            <p:cNvGrpSpPr>
              <a:grpSpLocks/>
            </p:cNvGrpSpPr>
            <p:nvPr/>
          </p:nvGrpSpPr>
          <p:grpSpPr bwMode="auto">
            <a:xfrm>
              <a:off x="1529396" y="2297655"/>
              <a:ext cx="648422" cy="418253"/>
              <a:chOff x="3053396" y="4304255"/>
              <a:chExt cx="648422" cy="418253"/>
            </a:xfrm>
          </p:grpSpPr>
          <p:sp>
            <p:nvSpPr>
              <p:cNvPr id="9453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34"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82" name="Group 131"/>
            <p:cNvGrpSpPr>
              <a:grpSpLocks/>
            </p:cNvGrpSpPr>
            <p:nvPr/>
          </p:nvGrpSpPr>
          <p:grpSpPr bwMode="auto">
            <a:xfrm>
              <a:off x="373696" y="3097755"/>
              <a:ext cx="648422" cy="418253"/>
              <a:chOff x="3053396" y="4304255"/>
              <a:chExt cx="648422" cy="418253"/>
            </a:xfrm>
          </p:grpSpPr>
          <p:sp>
            <p:nvSpPr>
              <p:cNvPr id="9453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32"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83" name="Group 135"/>
            <p:cNvGrpSpPr>
              <a:grpSpLocks/>
            </p:cNvGrpSpPr>
            <p:nvPr/>
          </p:nvGrpSpPr>
          <p:grpSpPr bwMode="auto">
            <a:xfrm>
              <a:off x="6037896" y="2551655"/>
              <a:ext cx="648422" cy="418253"/>
              <a:chOff x="3053396" y="4304255"/>
              <a:chExt cx="648422" cy="418253"/>
            </a:xfrm>
          </p:grpSpPr>
          <p:sp>
            <p:nvSpPr>
              <p:cNvPr id="9452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30"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84" name="Group 138"/>
            <p:cNvGrpSpPr>
              <a:grpSpLocks/>
            </p:cNvGrpSpPr>
            <p:nvPr/>
          </p:nvGrpSpPr>
          <p:grpSpPr bwMode="auto">
            <a:xfrm>
              <a:off x="945196" y="5409155"/>
              <a:ext cx="648422" cy="418253"/>
              <a:chOff x="3053396" y="4304255"/>
              <a:chExt cx="648422" cy="418253"/>
            </a:xfrm>
          </p:grpSpPr>
          <p:sp>
            <p:nvSpPr>
              <p:cNvPr id="9452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28"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85" name="Group 141"/>
            <p:cNvGrpSpPr>
              <a:grpSpLocks/>
            </p:cNvGrpSpPr>
            <p:nvPr/>
          </p:nvGrpSpPr>
          <p:grpSpPr bwMode="auto">
            <a:xfrm>
              <a:off x="526096" y="4786855"/>
              <a:ext cx="648422" cy="418253"/>
              <a:chOff x="3053396" y="4304255"/>
              <a:chExt cx="648422" cy="418253"/>
            </a:xfrm>
          </p:grpSpPr>
          <p:sp>
            <p:nvSpPr>
              <p:cNvPr id="9452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26"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86" name="Group 144"/>
            <p:cNvGrpSpPr>
              <a:grpSpLocks/>
            </p:cNvGrpSpPr>
            <p:nvPr/>
          </p:nvGrpSpPr>
          <p:grpSpPr bwMode="auto">
            <a:xfrm>
              <a:off x="297496" y="4126455"/>
              <a:ext cx="648422" cy="418253"/>
              <a:chOff x="3053396" y="4304255"/>
              <a:chExt cx="648422" cy="418253"/>
            </a:xfrm>
          </p:grpSpPr>
          <p:sp>
            <p:nvSpPr>
              <p:cNvPr id="945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24"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87" name="Group 147"/>
            <p:cNvGrpSpPr>
              <a:grpSpLocks/>
            </p:cNvGrpSpPr>
            <p:nvPr/>
          </p:nvGrpSpPr>
          <p:grpSpPr bwMode="auto">
            <a:xfrm>
              <a:off x="6787196" y="2983455"/>
              <a:ext cx="648422" cy="418253"/>
              <a:chOff x="3053396" y="4304255"/>
              <a:chExt cx="648422" cy="418253"/>
            </a:xfrm>
          </p:grpSpPr>
          <p:sp>
            <p:nvSpPr>
              <p:cNvPr id="945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22"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88" name="Group 150"/>
            <p:cNvGrpSpPr>
              <a:grpSpLocks/>
            </p:cNvGrpSpPr>
            <p:nvPr/>
          </p:nvGrpSpPr>
          <p:grpSpPr bwMode="auto">
            <a:xfrm>
              <a:off x="3129596" y="2056355"/>
              <a:ext cx="648422" cy="418253"/>
              <a:chOff x="3053396" y="4304255"/>
              <a:chExt cx="648422" cy="418253"/>
            </a:xfrm>
          </p:grpSpPr>
          <p:sp>
            <p:nvSpPr>
              <p:cNvPr id="945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20"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89" name="Group 153"/>
            <p:cNvGrpSpPr>
              <a:grpSpLocks/>
            </p:cNvGrpSpPr>
            <p:nvPr/>
          </p:nvGrpSpPr>
          <p:grpSpPr bwMode="auto">
            <a:xfrm>
              <a:off x="754696" y="2704055"/>
              <a:ext cx="648422" cy="418253"/>
              <a:chOff x="3053396" y="4304255"/>
              <a:chExt cx="648422" cy="418253"/>
            </a:xfrm>
          </p:grpSpPr>
          <p:sp>
            <p:nvSpPr>
              <p:cNvPr id="945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18"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90" name="Group 156"/>
            <p:cNvGrpSpPr>
              <a:grpSpLocks/>
            </p:cNvGrpSpPr>
            <p:nvPr/>
          </p:nvGrpSpPr>
          <p:grpSpPr bwMode="auto">
            <a:xfrm>
              <a:off x="4043996" y="2030955"/>
              <a:ext cx="648422" cy="418253"/>
              <a:chOff x="3053396" y="4304255"/>
              <a:chExt cx="648422" cy="418253"/>
            </a:xfrm>
          </p:grpSpPr>
          <p:sp>
            <p:nvSpPr>
              <p:cNvPr id="945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16"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91" name="Group 160"/>
            <p:cNvGrpSpPr>
              <a:grpSpLocks/>
            </p:cNvGrpSpPr>
            <p:nvPr/>
          </p:nvGrpSpPr>
          <p:grpSpPr bwMode="auto">
            <a:xfrm>
              <a:off x="7104696" y="5663155"/>
              <a:ext cx="648422" cy="418253"/>
              <a:chOff x="3053396" y="4304255"/>
              <a:chExt cx="648422" cy="418253"/>
            </a:xfrm>
          </p:grpSpPr>
          <p:sp>
            <p:nvSpPr>
              <p:cNvPr id="945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14"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92" name="Group 163"/>
            <p:cNvGrpSpPr>
              <a:grpSpLocks/>
            </p:cNvGrpSpPr>
            <p:nvPr/>
          </p:nvGrpSpPr>
          <p:grpSpPr bwMode="auto">
            <a:xfrm>
              <a:off x="7942896" y="5015455"/>
              <a:ext cx="648422" cy="418253"/>
              <a:chOff x="3053396" y="4304255"/>
              <a:chExt cx="648422" cy="418253"/>
            </a:xfrm>
          </p:grpSpPr>
          <p:sp>
            <p:nvSpPr>
              <p:cNvPr id="945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12"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93" name="Group 166"/>
            <p:cNvGrpSpPr>
              <a:grpSpLocks/>
            </p:cNvGrpSpPr>
            <p:nvPr/>
          </p:nvGrpSpPr>
          <p:grpSpPr bwMode="auto">
            <a:xfrm>
              <a:off x="7714296" y="4101055"/>
              <a:ext cx="648422" cy="418253"/>
              <a:chOff x="3053396" y="4304255"/>
              <a:chExt cx="648422" cy="418253"/>
            </a:xfrm>
          </p:grpSpPr>
          <p:sp>
            <p:nvSpPr>
              <p:cNvPr id="945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10"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94" name="Group 169"/>
            <p:cNvGrpSpPr>
              <a:grpSpLocks/>
            </p:cNvGrpSpPr>
            <p:nvPr/>
          </p:nvGrpSpPr>
          <p:grpSpPr bwMode="auto">
            <a:xfrm>
              <a:off x="4869496" y="5904455"/>
              <a:ext cx="648422" cy="418253"/>
              <a:chOff x="3053396" y="4304255"/>
              <a:chExt cx="648422" cy="418253"/>
            </a:xfrm>
          </p:grpSpPr>
          <p:sp>
            <p:nvSpPr>
              <p:cNvPr id="945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08"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95" name="Group 172"/>
            <p:cNvGrpSpPr>
              <a:grpSpLocks/>
            </p:cNvGrpSpPr>
            <p:nvPr/>
          </p:nvGrpSpPr>
          <p:grpSpPr bwMode="auto">
            <a:xfrm>
              <a:off x="3955096" y="6044155"/>
              <a:ext cx="648422" cy="418253"/>
              <a:chOff x="3053396" y="4304255"/>
              <a:chExt cx="648422" cy="418253"/>
            </a:xfrm>
          </p:grpSpPr>
          <p:sp>
            <p:nvSpPr>
              <p:cNvPr id="945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06"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4496" name="Group 175"/>
            <p:cNvGrpSpPr>
              <a:grpSpLocks/>
            </p:cNvGrpSpPr>
            <p:nvPr/>
          </p:nvGrpSpPr>
          <p:grpSpPr bwMode="auto">
            <a:xfrm>
              <a:off x="2735896" y="5891755"/>
              <a:ext cx="648422" cy="418253"/>
              <a:chOff x="3053396" y="4304255"/>
              <a:chExt cx="648422" cy="418253"/>
            </a:xfrm>
          </p:grpSpPr>
          <p:sp>
            <p:nvSpPr>
              <p:cNvPr id="945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4504"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94497"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4498"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4499"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4500"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4501"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4502"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sp>
        <p:nvSpPr>
          <p:cNvPr id="94212" name="Rectangle 3"/>
          <p:cNvSpPr txBox="1">
            <a:spLocks noChangeArrowheads="1"/>
          </p:cNvSpPr>
          <p:nvPr/>
        </p:nvSpPr>
        <p:spPr bwMode="auto">
          <a:xfrm>
            <a:off x="473075" y="1073150"/>
            <a:ext cx="8204200" cy="673100"/>
          </a:xfrm>
          <a:prstGeom prst="rect">
            <a:avLst/>
          </a:prstGeom>
          <a:noFill/>
          <a:ln w="9525">
            <a:noFill/>
            <a:miter lim="800000"/>
            <a:headEnd/>
            <a:tailEnd/>
          </a:ln>
        </p:spPr>
        <p:txBody>
          <a:bodyPr/>
          <a:lstStyle/>
          <a:p>
            <a:pPr eaLnBrk="1" hangingPunct="1">
              <a:lnSpc>
                <a:spcPct val="85000"/>
              </a:lnSpc>
              <a:spcBef>
                <a:spcPct val="20000"/>
              </a:spcBef>
              <a:buClr>
                <a:srgbClr val="000099"/>
              </a:buClr>
              <a:buSzPct val="75000"/>
              <a:buFont typeface="Wingdings" pitchFamily="2" charset="2"/>
              <a:buNone/>
            </a:pPr>
            <a:r>
              <a:rPr lang="en-US">
                <a:latin typeface="Gill Sans MT" pitchFamily="34" charset="0"/>
              </a:rPr>
              <a:t>But if one global ISP is viable business, there will be competitors ….</a:t>
            </a:r>
          </a:p>
        </p:txBody>
      </p:sp>
      <p:grpSp>
        <p:nvGrpSpPr>
          <p:cNvPr id="94213" name="Group 8"/>
          <p:cNvGrpSpPr>
            <a:grpSpLocks/>
          </p:cNvGrpSpPr>
          <p:nvPr/>
        </p:nvGrpSpPr>
        <p:grpSpPr bwMode="auto">
          <a:xfrm>
            <a:off x="4546600" y="3746500"/>
            <a:ext cx="3225800" cy="1117600"/>
            <a:chOff x="7848600" y="2044700"/>
            <a:chExt cx="3200399" cy="1371600"/>
          </a:xfrm>
        </p:grpSpPr>
        <p:sp>
          <p:nvSpPr>
            <p:cNvPr id="94398"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4399" name="Group 133"/>
            <p:cNvGrpSpPr>
              <a:grpSpLocks/>
            </p:cNvGrpSpPr>
            <p:nvPr/>
          </p:nvGrpSpPr>
          <p:grpSpPr bwMode="auto">
            <a:xfrm>
              <a:off x="8526482" y="2160804"/>
              <a:ext cx="532759" cy="184809"/>
              <a:chOff x="2356" y="1300"/>
              <a:chExt cx="555" cy="194"/>
            </a:xfrm>
          </p:grpSpPr>
          <p:sp>
            <p:nvSpPr>
              <p:cNvPr id="9447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7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7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476" name="Group 137"/>
              <p:cNvGrpSpPr>
                <a:grpSpLocks/>
              </p:cNvGrpSpPr>
              <p:nvPr/>
            </p:nvGrpSpPr>
            <p:grpSpPr bwMode="auto">
              <a:xfrm>
                <a:off x="2468" y="1332"/>
                <a:ext cx="310" cy="60"/>
                <a:chOff x="2468" y="1332"/>
                <a:chExt cx="310" cy="60"/>
              </a:xfrm>
            </p:grpSpPr>
            <p:sp>
              <p:nvSpPr>
                <p:cNvPr id="9447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48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477"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US"/>
              </a:p>
            </p:txBody>
          </p:sp>
          <p:sp>
            <p:nvSpPr>
              <p:cNvPr id="94478" name="Line 141"/>
              <p:cNvSpPr>
                <a:spLocks noChangeShapeType="1"/>
              </p:cNvSpPr>
              <p:nvPr/>
            </p:nvSpPr>
            <p:spPr bwMode="auto">
              <a:xfrm>
                <a:off x="2908" y="1364"/>
                <a:ext cx="0" cy="82"/>
              </a:xfrm>
              <a:prstGeom prst="line">
                <a:avLst/>
              </a:prstGeom>
              <a:noFill/>
              <a:ln w="9525">
                <a:solidFill>
                  <a:schemeClr val="tx1"/>
                </a:solidFill>
                <a:round/>
                <a:headEnd/>
                <a:tailEnd/>
              </a:ln>
            </p:spPr>
            <p:txBody>
              <a:bodyPr/>
              <a:lstStyle/>
              <a:p>
                <a:endParaRPr lang="en-US"/>
              </a:p>
            </p:txBody>
          </p:sp>
        </p:grpSp>
        <p:cxnSp>
          <p:nvCxnSpPr>
            <p:cNvPr id="94400" name="Straight Connector 10"/>
            <p:cNvCxnSpPr>
              <a:cxnSpLocks noChangeShapeType="1"/>
              <a:stCxn id="94478" idx="0"/>
            </p:cNvCxnSpPr>
            <p:nvPr/>
          </p:nvCxnSpPr>
          <p:spPr bwMode="auto">
            <a:xfrm>
              <a:off x="9055401" y="2220819"/>
              <a:ext cx="975377" cy="136534"/>
            </a:xfrm>
            <a:prstGeom prst="line">
              <a:avLst/>
            </a:prstGeom>
            <a:noFill/>
            <a:ln w="15875">
              <a:solidFill>
                <a:schemeClr val="tx1"/>
              </a:solidFill>
              <a:round/>
              <a:headEnd/>
              <a:tailEnd/>
            </a:ln>
          </p:spPr>
        </p:cxnSp>
        <p:cxnSp>
          <p:nvCxnSpPr>
            <p:cNvPr id="94401"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4402"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4403"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4404"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4405"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4406"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4407"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4408" name="Straight Connector 304"/>
            <p:cNvCxnSpPr>
              <a:cxnSpLocks noChangeShapeType="1"/>
              <a:endCxn id="94473"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4409" name="TextBox 39958"/>
            <p:cNvSpPr txBox="1">
              <a:spLocks noChangeArrowheads="1"/>
            </p:cNvSpPr>
            <p:nvPr/>
          </p:nvSpPr>
          <p:spPr bwMode="auto">
            <a:xfrm>
              <a:off x="7958081" y="2471291"/>
              <a:ext cx="886407" cy="491044"/>
            </a:xfrm>
            <a:prstGeom prst="rect">
              <a:avLst/>
            </a:prstGeom>
            <a:noFill/>
            <a:ln w="9525">
              <a:noFill/>
              <a:miter lim="800000"/>
              <a:headEnd/>
              <a:tailEnd/>
            </a:ln>
          </p:spPr>
          <p:txBody>
            <a:bodyPr wrap="none">
              <a:spAutoFit/>
            </a:bodyPr>
            <a:lstStyle/>
            <a:p>
              <a:r>
                <a:rPr lang="en-US" sz="2000" i="1"/>
                <a:t>ISP B</a:t>
              </a:r>
            </a:p>
          </p:txBody>
        </p:sp>
        <p:grpSp>
          <p:nvGrpSpPr>
            <p:cNvPr id="94410" name="Group 133"/>
            <p:cNvGrpSpPr>
              <a:grpSpLocks/>
            </p:cNvGrpSpPr>
            <p:nvPr/>
          </p:nvGrpSpPr>
          <p:grpSpPr bwMode="auto">
            <a:xfrm>
              <a:off x="9555206" y="2650627"/>
              <a:ext cx="532759" cy="184809"/>
              <a:chOff x="2356" y="1300"/>
              <a:chExt cx="555" cy="194"/>
            </a:xfrm>
          </p:grpSpPr>
          <p:sp>
            <p:nvSpPr>
              <p:cNvPr id="9446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6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6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468" name="Group 137"/>
              <p:cNvGrpSpPr>
                <a:grpSpLocks/>
              </p:cNvGrpSpPr>
              <p:nvPr/>
            </p:nvGrpSpPr>
            <p:grpSpPr bwMode="auto">
              <a:xfrm>
                <a:off x="2468" y="1332"/>
                <a:ext cx="310" cy="60"/>
                <a:chOff x="2468" y="1332"/>
                <a:chExt cx="310" cy="60"/>
              </a:xfrm>
            </p:grpSpPr>
            <p:sp>
              <p:nvSpPr>
                <p:cNvPr id="9447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47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469"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4470"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4411" name="Group 133"/>
            <p:cNvGrpSpPr>
              <a:grpSpLocks/>
            </p:cNvGrpSpPr>
            <p:nvPr/>
          </p:nvGrpSpPr>
          <p:grpSpPr bwMode="auto">
            <a:xfrm>
              <a:off x="8772607" y="2725609"/>
              <a:ext cx="532759" cy="184809"/>
              <a:chOff x="2356" y="1300"/>
              <a:chExt cx="555" cy="194"/>
            </a:xfrm>
          </p:grpSpPr>
          <p:sp>
            <p:nvSpPr>
              <p:cNvPr id="9445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5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5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460" name="Group 137"/>
              <p:cNvGrpSpPr>
                <a:grpSpLocks/>
              </p:cNvGrpSpPr>
              <p:nvPr/>
            </p:nvGrpSpPr>
            <p:grpSpPr bwMode="auto">
              <a:xfrm>
                <a:off x="2468" y="1332"/>
                <a:ext cx="310" cy="60"/>
                <a:chOff x="2468" y="1332"/>
                <a:chExt cx="310" cy="60"/>
              </a:xfrm>
            </p:grpSpPr>
            <p:sp>
              <p:nvSpPr>
                <p:cNvPr id="9446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46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461" name="Line 140"/>
              <p:cNvSpPr>
                <a:spLocks noChangeShapeType="1"/>
              </p:cNvSpPr>
              <p:nvPr/>
            </p:nvSpPr>
            <p:spPr bwMode="auto">
              <a:xfrm>
                <a:off x="2358" y="1356"/>
                <a:ext cx="0" cy="88"/>
              </a:xfrm>
              <a:prstGeom prst="line">
                <a:avLst/>
              </a:prstGeom>
              <a:noFill/>
              <a:ln w="9525">
                <a:solidFill>
                  <a:schemeClr val="tx1"/>
                </a:solidFill>
                <a:round/>
                <a:headEnd/>
                <a:tailEnd/>
              </a:ln>
            </p:spPr>
            <p:txBody>
              <a:bodyPr/>
              <a:lstStyle/>
              <a:p>
                <a:endParaRPr lang="en-US"/>
              </a:p>
            </p:txBody>
          </p:sp>
          <p:sp>
            <p:nvSpPr>
              <p:cNvPr id="94462" name="Line 141"/>
              <p:cNvSpPr>
                <a:spLocks noChangeShapeType="1"/>
              </p:cNvSpPr>
              <p:nvPr/>
            </p:nvSpPr>
            <p:spPr bwMode="auto">
              <a:xfrm>
                <a:off x="2908" y="1358"/>
                <a:ext cx="0" cy="86"/>
              </a:xfrm>
              <a:prstGeom prst="line">
                <a:avLst/>
              </a:prstGeom>
              <a:noFill/>
              <a:ln w="9525">
                <a:solidFill>
                  <a:schemeClr val="tx1"/>
                </a:solidFill>
                <a:round/>
                <a:headEnd/>
                <a:tailEnd/>
              </a:ln>
            </p:spPr>
            <p:txBody>
              <a:bodyPr/>
              <a:lstStyle/>
              <a:p>
                <a:endParaRPr lang="en-US"/>
              </a:p>
            </p:txBody>
          </p:sp>
        </p:grpSp>
        <p:grpSp>
          <p:nvGrpSpPr>
            <p:cNvPr id="94412" name="Group 133"/>
            <p:cNvGrpSpPr>
              <a:grpSpLocks/>
            </p:cNvGrpSpPr>
            <p:nvPr/>
          </p:nvGrpSpPr>
          <p:grpSpPr bwMode="auto">
            <a:xfrm>
              <a:off x="9060908" y="2428111"/>
              <a:ext cx="532759" cy="184809"/>
              <a:chOff x="2356" y="1300"/>
              <a:chExt cx="555" cy="194"/>
            </a:xfrm>
          </p:grpSpPr>
          <p:sp>
            <p:nvSpPr>
              <p:cNvPr id="944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452" name="Group 137"/>
              <p:cNvGrpSpPr>
                <a:grpSpLocks/>
              </p:cNvGrpSpPr>
              <p:nvPr/>
            </p:nvGrpSpPr>
            <p:grpSpPr bwMode="auto">
              <a:xfrm>
                <a:off x="2468" y="1332"/>
                <a:ext cx="310" cy="60"/>
                <a:chOff x="2468" y="1332"/>
                <a:chExt cx="310" cy="60"/>
              </a:xfrm>
            </p:grpSpPr>
            <p:sp>
              <p:nvSpPr>
                <p:cNvPr id="9445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45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453"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US"/>
              </a:p>
            </p:txBody>
          </p:sp>
          <p:sp>
            <p:nvSpPr>
              <p:cNvPr id="94454"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US"/>
              </a:p>
            </p:txBody>
          </p:sp>
        </p:grpSp>
        <p:grpSp>
          <p:nvGrpSpPr>
            <p:cNvPr id="94413" name="Group 133"/>
            <p:cNvGrpSpPr>
              <a:grpSpLocks/>
            </p:cNvGrpSpPr>
            <p:nvPr/>
          </p:nvGrpSpPr>
          <p:grpSpPr bwMode="auto">
            <a:xfrm>
              <a:off x="10005281" y="2289952"/>
              <a:ext cx="532759" cy="184809"/>
              <a:chOff x="2356" y="1300"/>
              <a:chExt cx="555" cy="194"/>
            </a:xfrm>
          </p:grpSpPr>
          <p:sp>
            <p:nvSpPr>
              <p:cNvPr id="9444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4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4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444" name="Group 137"/>
              <p:cNvGrpSpPr>
                <a:grpSpLocks/>
              </p:cNvGrpSpPr>
              <p:nvPr/>
            </p:nvGrpSpPr>
            <p:grpSpPr bwMode="auto">
              <a:xfrm>
                <a:off x="2468" y="1332"/>
                <a:ext cx="310" cy="60"/>
                <a:chOff x="2468" y="1332"/>
                <a:chExt cx="310" cy="60"/>
              </a:xfrm>
            </p:grpSpPr>
            <p:sp>
              <p:nvSpPr>
                <p:cNvPr id="9444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44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445" name="Line 140"/>
              <p:cNvSpPr>
                <a:spLocks noChangeShapeType="1"/>
              </p:cNvSpPr>
              <p:nvPr/>
            </p:nvSpPr>
            <p:spPr bwMode="auto">
              <a:xfrm>
                <a:off x="2357" y="1362"/>
                <a:ext cx="0" cy="84"/>
              </a:xfrm>
              <a:prstGeom prst="line">
                <a:avLst/>
              </a:prstGeom>
              <a:noFill/>
              <a:ln w="9525">
                <a:solidFill>
                  <a:schemeClr val="tx1"/>
                </a:solidFill>
                <a:round/>
                <a:headEnd/>
                <a:tailEnd/>
              </a:ln>
            </p:spPr>
            <p:txBody>
              <a:bodyPr/>
              <a:lstStyle/>
              <a:p>
                <a:endParaRPr lang="en-US"/>
              </a:p>
            </p:txBody>
          </p:sp>
          <p:sp>
            <p:nvSpPr>
              <p:cNvPr id="94446"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US"/>
              </a:p>
            </p:txBody>
          </p:sp>
        </p:grpSp>
        <p:grpSp>
          <p:nvGrpSpPr>
            <p:cNvPr id="94414" name="Group 133"/>
            <p:cNvGrpSpPr>
              <a:grpSpLocks/>
            </p:cNvGrpSpPr>
            <p:nvPr/>
          </p:nvGrpSpPr>
          <p:grpSpPr bwMode="auto">
            <a:xfrm>
              <a:off x="10232661" y="2882876"/>
              <a:ext cx="532759" cy="184809"/>
              <a:chOff x="2356" y="1300"/>
              <a:chExt cx="555" cy="194"/>
            </a:xfrm>
          </p:grpSpPr>
          <p:sp>
            <p:nvSpPr>
              <p:cNvPr id="9443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3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3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436" name="Group 137"/>
              <p:cNvGrpSpPr>
                <a:grpSpLocks/>
              </p:cNvGrpSpPr>
              <p:nvPr/>
            </p:nvGrpSpPr>
            <p:grpSpPr bwMode="auto">
              <a:xfrm>
                <a:off x="2468" y="1332"/>
                <a:ext cx="310" cy="60"/>
                <a:chOff x="2468" y="1332"/>
                <a:chExt cx="310" cy="60"/>
              </a:xfrm>
            </p:grpSpPr>
            <p:sp>
              <p:nvSpPr>
                <p:cNvPr id="9443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44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437"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4438"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4415" name="Group 133"/>
            <p:cNvGrpSpPr>
              <a:grpSpLocks/>
            </p:cNvGrpSpPr>
            <p:nvPr/>
          </p:nvGrpSpPr>
          <p:grpSpPr bwMode="auto">
            <a:xfrm>
              <a:off x="9330660" y="3072767"/>
              <a:ext cx="532759" cy="184809"/>
              <a:chOff x="2356" y="1300"/>
              <a:chExt cx="555" cy="194"/>
            </a:xfrm>
          </p:grpSpPr>
          <p:sp>
            <p:nvSpPr>
              <p:cNvPr id="9442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2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2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428" name="Group 137"/>
              <p:cNvGrpSpPr>
                <a:grpSpLocks/>
              </p:cNvGrpSpPr>
              <p:nvPr/>
            </p:nvGrpSpPr>
            <p:grpSpPr bwMode="auto">
              <a:xfrm>
                <a:off x="2468" y="1332"/>
                <a:ext cx="310" cy="60"/>
                <a:chOff x="2468" y="1332"/>
                <a:chExt cx="310" cy="60"/>
              </a:xfrm>
            </p:grpSpPr>
            <p:sp>
              <p:nvSpPr>
                <p:cNvPr id="9443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43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429"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US"/>
              </a:p>
            </p:txBody>
          </p:sp>
          <p:sp>
            <p:nvSpPr>
              <p:cNvPr id="94430"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US"/>
              </a:p>
            </p:txBody>
          </p:sp>
        </p:grpSp>
        <p:grpSp>
          <p:nvGrpSpPr>
            <p:cNvPr id="94416" name="Group 133"/>
            <p:cNvGrpSpPr>
              <a:grpSpLocks/>
            </p:cNvGrpSpPr>
            <p:nvPr/>
          </p:nvGrpSpPr>
          <p:grpSpPr bwMode="auto">
            <a:xfrm>
              <a:off x="8438032" y="3018963"/>
              <a:ext cx="532759" cy="184809"/>
              <a:chOff x="2356" y="1300"/>
              <a:chExt cx="555" cy="194"/>
            </a:xfrm>
          </p:grpSpPr>
          <p:sp>
            <p:nvSpPr>
              <p:cNvPr id="9441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41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41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420" name="Group 137"/>
              <p:cNvGrpSpPr>
                <a:grpSpLocks/>
              </p:cNvGrpSpPr>
              <p:nvPr/>
            </p:nvGrpSpPr>
            <p:grpSpPr bwMode="auto">
              <a:xfrm>
                <a:off x="2468" y="1332"/>
                <a:ext cx="310" cy="60"/>
                <a:chOff x="2468" y="1332"/>
                <a:chExt cx="310" cy="60"/>
              </a:xfrm>
            </p:grpSpPr>
            <p:sp>
              <p:nvSpPr>
                <p:cNvPr id="9442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42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421"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4422" name="Line 141"/>
              <p:cNvSpPr>
                <a:spLocks noChangeShapeType="1"/>
              </p:cNvSpPr>
              <p:nvPr/>
            </p:nvSpPr>
            <p:spPr bwMode="auto">
              <a:xfrm>
                <a:off x="2910" y="1363"/>
                <a:ext cx="0" cy="84"/>
              </a:xfrm>
              <a:prstGeom prst="line">
                <a:avLst/>
              </a:prstGeom>
              <a:noFill/>
              <a:ln w="9525">
                <a:solidFill>
                  <a:schemeClr val="tx1"/>
                </a:solidFill>
                <a:round/>
                <a:headEnd/>
                <a:tailEnd/>
              </a:ln>
            </p:spPr>
            <p:txBody>
              <a:bodyPr/>
              <a:lstStyle/>
              <a:p>
                <a:endParaRPr lang="en-US"/>
              </a:p>
            </p:txBody>
          </p:sp>
        </p:grpSp>
      </p:grpSp>
      <p:grpSp>
        <p:nvGrpSpPr>
          <p:cNvPr id="94214" name="Group 331"/>
          <p:cNvGrpSpPr>
            <a:grpSpLocks/>
          </p:cNvGrpSpPr>
          <p:nvPr/>
        </p:nvGrpSpPr>
        <p:grpSpPr bwMode="auto">
          <a:xfrm>
            <a:off x="1803400" y="2755900"/>
            <a:ext cx="3467100" cy="1193800"/>
            <a:chOff x="7848600" y="2044700"/>
            <a:chExt cx="3200399" cy="1371600"/>
          </a:xfrm>
        </p:grpSpPr>
        <p:sp>
          <p:nvSpPr>
            <p:cNvPr id="94315"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4316" name="Group 133"/>
            <p:cNvGrpSpPr>
              <a:grpSpLocks/>
            </p:cNvGrpSpPr>
            <p:nvPr/>
          </p:nvGrpSpPr>
          <p:grpSpPr bwMode="auto">
            <a:xfrm>
              <a:off x="8526482" y="2160804"/>
              <a:ext cx="532759" cy="184809"/>
              <a:chOff x="2356" y="1300"/>
              <a:chExt cx="555" cy="194"/>
            </a:xfrm>
          </p:grpSpPr>
          <p:sp>
            <p:nvSpPr>
              <p:cNvPr id="9439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9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9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93" name="Group 137"/>
              <p:cNvGrpSpPr>
                <a:grpSpLocks/>
              </p:cNvGrpSpPr>
              <p:nvPr/>
            </p:nvGrpSpPr>
            <p:grpSpPr bwMode="auto">
              <a:xfrm>
                <a:off x="2468" y="1332"/>
                <a:ext cx="310" cy="60"/>
                <a:chOff x="2468" y="1332"/>
                <a:chExt cx="310" cy="60"/>
              </a:xfrm>
            </p:grpSpPr>
            <p:sp>
              <p:nvSpPr>
                <p:cNvPr id="9439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39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394"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US"/>
              </a:p>
            </p:txBody>
          </p:sp>
          <p:sp>
            <p:nvSpPr>
              <p:cNvPr id="94395"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US"/>
              </a:p>
            </p:txBody>
          </p:sp>
        </p:grpSp>
        <p:cxnSp>
          <p:nvCxnSpPr>
            <p:cNvPr id="94317" name="Straight Connector 334"/>
            <p:cNvCxnSpPr>
              <a:cxnSpLocks noChangeShapeType="1"/>
              <a:stCxn id="94395" idx="0"/>
            </p:cNvCxnSpPr>
            <p:nvPr/>
          </p:nvCxnSpPr>
          <p:spPr bwMode="auto">
            <a:xfrm>
              <a:off x="9055401" y="2220819"/>
              <a:ext cx="975377" cy="136534"/>
            </a:xfrm>
            <a:prstGeom prst="line">
              <a:avLst/>
            </a:prstGeom>
            <a:noFill/>
            <a:ln w="15875">
              <a:solidFill>
                <a:schemeClr val="tx1"/>
              </a:solidFill>
              <a:round/>
              <a:headEnd/>
              <a:tailEnd/>
            </a:ln>
          </p:spPr>
        </p:cxnSp>
        <p:cxnSp>
          <p:nvCxnSpPr>
            <p:cNvPr id="94318"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4319"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4320"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4321"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4322"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4323"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4324"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4325" name="Straight Connector 342"/>
            <p:cNvCxnSpPr>
              <a:cxnSpLocks noChangeShapeType="1"/>
              <a:endCxn id="94390"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4326" name="TextBox 343"/>
            <p:cNvSpPr txBox="1">
              <a:spLocks noChangeArrowheads="1"/>
            </p:cNvSpPr>
            <p:nvPr/>
          </p:nvSpPr>
          <p:spPr bwMode="auto">
            <a:xfrm>
              <a:off x="7958081" y="2471292"/>
              <a:ext cx="874406" cy="400110"/>
            </a:xfrm>
            <a:prstGeom prst="rect">
              <a:avLst/>
            </a:prstGeom>
            <a:noFill/>
            <a:ln w="9525">
              <a:noFill/>
              <a:miter lim="800000"/>
              <a:headEnd/>
              <a:tailEnd/>
            </a:ln>
          </p:spPr>
          <p:txBody>
            <a:bodyPr wrap="none">
              <a:spAutoFit/>
            </a:bodyPr>
            <a:lstStyle/>
            <a:p>
              <a:r>
                <a:rPr lang="en-US" sz="2000" i="1"/>
                <a:t>ISP A</a:t>
              </a:r>
            </a:p>
          </p:txBody>
        </p:sp>
        <p:grpSp>
          <p:nvGrpSpPr>
            <p:cNvPr id="94327" name="Group 133"/>
            <p:cNvGrpSpPr>
              <a:grpSpLocks/>
            </p:cNvGrpSpPr>
            <p:nvPr/>
          </p:nvGrpSpPr>
          <p:grpSpPr bwMode="auto">
            <a:xfrm>
              <a:off x="9555206" y="2650627"/>
              <a:ext cx="532759" cy="184809"/>
              <a:chOff x="2356" y="1300"/>
              <a:chExt cx="555" cy="194"/>
            </a:xfrm>
          </p:grpSpPr>
          <p:sp>
            <p:nvSpPr>
              <p:cNvPr id="9438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8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8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85" name="Group 137"/>
              <p:cNvGrpSpPr>
                <a:grpSpLocks/>
              </p:cNvGrpSpPr>
              <p:nvPr/>
            </p:nvGrpSpPr>
            <p:grpSpPr bwMode="auto">
              <a:xfrm>
                <a:off x="2468" y="1332"/>
                <a:ext cx="310" cy="60"/>
                <a:chOff x="2468" y="1332"/>
                <a:chExt cx="310" cy="60"/>
              </a:xfrm>
            </p:grpSpPr>
            <p:sp>
              <p:nvSpPr>
                <p:cNvPr id="9438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38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386"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4387"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US"/>
              </a:p>
            </p:txBody>
          </p:sp>
        </p:grpSp>
        <p:grpSp>
          <p:nvGrpSpPr>
            <p:cNvPr id="94328" name="Group 133"/>
            <p:cNvGrpSpPr>
              <a:grpSpLocks/>
            </p:cNvGrpSpPr>
            <p:nvPr/>
          </p:nvGrpSpPr>
          <p:grpSpPr bwMode="auto">
            <a:xfrm>
              <a:off x="8772607" y="2725609"/>
              <a:ext cx="532759" cy="184809"/>
              <a:chOff x="2356" y="1300"/>
              <a:chExt cx="555" cy="194"/>
            </a:xfrm>
          </p:grpSpPr>
          <p:sp>
            <p:nvSpPr>
              <p:cNvPr id="9437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7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7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77" name="Group 137"/>
              <p:cNvGrpSpPr>
                <a:grpSpLocks/>
              </p:cNvGrpSpPr>
              <p:nvPr/>
            </p:nvGrpSpPr>
            <p:grpSpPr bwMode="auto">
              <a:xfrm>
                <a:off x="2468" y="1332"/>
                <a:ext cx="310" cy="60"/>
                <a:chOff x="2468" y="1332"/>
                <a:chExt cx="310" cy="60"/>
              </a:xfrm>
            </p:grpSpPr>
            <p:sp>
              <p:nvSpPr>
                <p:cNvPr id="9438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38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378"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4379"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US"/>
              </a:p>
            </p:txBody>
          </p:sp>
        </p:grpSp>
        <p:grpSp>
          <p:nvGrpSpPr>
            <p:cNvPr id="94329" name="Group 133"/>
            <p:cNvGrpSpPr>
              <a:grpSpLocks/>
            </p:cNvGrpSpPr>
            <p:nvPr/>
          </p:nvGrpSpPr>
          <p:grpSpPr bwMode="auto">
            <a:xfrm>
              <a:off x="9060908" y="2428111"/>
              <a:ext cx="532759" cy="184809"/>
              <a:chOff x="2356" y="1300"/>
              <a:chExt cx="555" cy="194"/>
            </a:xfrm>
          </p:grpSpPr>
          <p:sp>
            <p:nvSpPr>
              <p:cNvPr id="9436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6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6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69" name="Group 137"/>
              <p:cNvGrpSpPr>
                <a:grpSpLocks/>
              </p:cNvGrpSpPr>
              <p:nvPr/>
            </p:nvGrpSpPr>
            <p:grpSpPr bwMode="auto">
              <a:xfrm>
                <a:off x="2468" y="1332"/>
                <a:ext cx="310" cy="60"/>
                <a:chOff x="2468" y="1332"/>
                <a:chExt cx="310" cy="60"/>
              </a:xfrm>
            </p:grpSpPr>
            <p:sp>
              <p:nvSpPr>
                <p:cNvPr id="9437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37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370"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4371"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grpSp>
          <p:nvGrpSpPr>
            <p:cNvPr id="94330" name="Group 133"/>
            <p:cNvGrpSpPr>
              <a:grpSpLocks/>
            </p:cNvGrpSpPr>
            <p:nvPr/>
          </p:nvGrpSpPr>
          <p:grpSpPr bwMode="auto">
            <a:xfrm>
              <a:off x="10005281" y="2289952"/>
              <a:ext cx="532759" cy="184809"/>
              <a:chOff x="2356" y="1300"/>
              <a:chExt cx="555" cy="194"/>
            </a:xfrm>
          </p:grpSpPr>
          <p:sp>
            <p:nvSpPr>
              <p:cNvPr id="9435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5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6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61" name="Group 137"/>
              <p:cNvGrpSpPr>
                <a:grpSpLocks/>
              </p:cNvGrpSpPr>
              <p:nvPr/>
            </p:nvGrpSpPr>
            <p:grpSpPr bwMode="auto">
              <a:xfrm>
                <a:off x="2468" y="1332"/>
                <a:ext cx="310" cy="60"/>
                <a:chOff x="2468" y="1332"/>
                <a:chExt cx="310" cy="60"/>
              </a:xfrm>
            </p:grpSpPr>
            <p:sp>
              <p:nvSpPr>
                <p:cNvPr id="9436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36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362" name="Line 140"/>
              <p:cNvSpPr>
                <a:spLocks noChangeShapeType="1"/>
              </p:cNvSpPr>
              <p:nvPr/>
            </p:nvSpPr>
            <p:spPr bwMode="auto">
              <a:xfrm>
                <a:off x="2358" y="1360"/>
                <a:ext cx="0" cy="84"/>
              </a:xfrm>
              <a:prstGeom prst="line">
                <a:avLst/>
              </a:prstGeom>
              <a:noFill/>
              <a:ln w="9525">
                <a:solidFill>
                  <a:schemeClr val="tx1"/>
                </a:solidFill>
                <a:round/>
                <a:headEnd/>
                <a:tailEnd/>
              </a:ln>
            </p:spPr>
            <p:txBody>
              <a:bodyPr/>
              <a:lstStyle/>
              <a:p>
                <a:endParaRPr lang="en-US"/>
              </a:p>
            </p:txBody>
          </p:sp>
          <p:sp>
            <p:nvSpPr>
              <p:cNvPr id="94363" name="Line 141"/>
              <p:cNvSpPr>
                <a:spLocks noChangeShapeType="1"/>
              </p:cNvSpPr>
              <p:nvPr/>
            </p:nvSpPr>
            <p:spPr bwMode="auto">
              <a:xfrm>
                <a:off x="2906" y="1362"/>
                <a:ext cx="0" cy="84"/>
              </a:xfrm>
              <a:prstGeom prst="line">
                <a:avLst/>
              </a:prstGeom>
              <a:noFill/>
              <a:ln w="9525">
                <a:solidFill>
                  <a:schemeClr val="tx1"/>
                </a:solidFill>
                <a:round/>
                <a:headEnd/>
                <a:tailEnd/>
              </a:ln>
            </p:spPr>
            <p:txBody>
              <a:bodyPr/>
              <a:lstStyle/>
              <a:p>
                <a:endParaRPr lang="en-US"/>
              </a:p>
            </p:txBody>
          </p:sp>
        </p:grpSp>
        <p:grpSp>
          <p:nvGrpSpPr>
            <p:cNvPr id="94331" name="Group 133"/>
            <p:cNvGrpSpPr>
              <a:grpSpLocks/>
            </p:cNvGrpSpPr>
            <p:nvPr/>
          </p:nvGrpSpPr>
          <p:grpSpPr bwMode="auto">
            <a:xfrm>
              <a:off x="10232661" y="2882876"/>
              <a:ext cx="532759" cy="184809"/>
              <a:chOff x="2356" y="1300"/>
              <a:chExt cx="555" cy="194"/>
            </a:xfrm>
          </p:grpSpPr>
          <p:sp>
            <p:nvSpPr>
              <p:cNvPr id="9435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5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5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53" name="Group 137"/>
              <p:cNvGrpSpPr>
                <a:grpSpLocks/>
              </p:cNvGrpSpPr>
              <p:nvPr/>
            </p:nvGrpSpPr>
            <p:grpSpPr bwMode="auto">
              <a:xfrm>
                <a:off x="2468" y="1332"/>
                <a:ext cx="310" cy="60"/>
                <a:chOff x="2468" y="1332"/>
                <a:chExt cx="310" cy="60"/>
              </a:xfrm>
            </p:grpSpPr>
            <p:sp>
              <p:nvSpPr>
                <p:cNvPr id="9435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35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354"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US"/>
              </a:p>
            </p:txBody>
          </p:sp>
          <p:sp>
            <p:nvSpPr>
              <p:cNvPr id="94355"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US"/>
              </a:p>
            </p:txBody>
          </p:sp>
        </p:grpSp>
        <p:grpSp>
          <p:nvGrpSpPr>
            <p:cNvPr id="94332" name="Group 133"/>
            <p:cNvGrpSpPr>
              <a:grpSpLocks/>
            </p:cNvGrpSpPr>
            <p:nvPr/>
          </p:nvGrpSpPr>
          <p:grpSpPr bwMode="auto">
            <a:xfrm>
              <a:off x="9330660" y="3072767"/>
              <a:ext cx="532759" cy="184809"/>
              <a:chOff x="2356" y="1300"/>
              <a:chExt cx="555" cy="194"/>
            </a:xfrm>
          </p:grpSpPr>
          <p:sp>
            <p:nvSpPr>
              <p:cNvPr id="9434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4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4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45" name="Group 137"/>
              <p:cNvGrpSpPr>
                <a:grpSpLocks/>
              </p:cNvGrpSpPr>
              <p:nvPr/>
            </p:nvGrpSpPr>
            <p:grpSpPr bwMode="auto">
              <a:xfrm>
                <a:off x="2468" y="1332"/>
                <a:ext cx="310" cy="60"/>
                <a:chOff x="2468" y="1332"/>
                <a:chExt cx="310" cy="60"/>
              </a:xfrm>
            </p:grpSpPr>
            <p:sp>
              <p:nvSpPr>
                <p:cNvPr id="9434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34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346"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US"/>
              </a:p>
            </p:txBody>
          </p:sp>
          <p:sp>
            <p:nvSpPr>
              <p:cNvPr id="94347"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US"/>
              </a:p>
            </p:txBody>
          </p:sp>
        </p:grpSp>
        <p:grpSp>
          <p:nvGrpSpPr>
            <p:cNvPr id="94333" name="Group 133"/>
            <p:cNvGrpSpPr>
              <a:grpSpLocks/>
            </p:cNvGrpSpPr>
            <p:nvPr/>
          </p:nvGrpSpPr>
          <p:grpSpPr bwMode="auto">
            <a:xfrm>
              <a:off x="8438032" y="3018963"/>
              <a:ext cx="532759" cy="184809"/>
              <a:chOff x="2356" y="1300"/>
              <a:chExt cx="555" cy="194"/>
            </a:xfrm>
          </p:grpSpPr>
          <p:sp>
            <p:nvSpPr>
              <p:cNvPr id="9433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3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3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37" name="Group 137"/>
              <p:cNvGrpSpPr>
                <a:grpSpLocks/>
              </p:cNvGrpSpPr>
              <p:nvPr/>
            </p:nvGrpSpPr>
            <p:grpSpPr bwMode="auto">
              <a:xfrm>
                <a:off x="2468" y="1332"/>
                <a:ext cx="310" cy="60"/>
                <a:chOff x="2468" y="1332"/>
                <a:chExt cx="310" cy="60"/>
              </a:xfrm>
            </p:grpSpPr>
            <p:sp>
              <p:nvSpPr>
                <p:cNvPr id="9434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34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338" name="Line 140"/>
              <p:cNvSpPr>
                <a:spLocks noChangeShapeType="1"/>
              </p:cNvSpPr>
              <p:nvPr/>
            </p:nvSpPr>
            <p:spPr bwMode="auto">
              <a:xfrm>
                <a:off x="2357" y="1361"/>
                <a:ext cx="0" cy="79"/>
              </a:xfrm>
              <a:prstGeom prst="line">
                <a:avLst/>
              </a:prstGeom>
              <a:noFill/>
              <a:ln w="9525">
                <a:solidFill>
                  <a:schemeClr val="tx1"/>
                </a:solidFill>
                <a:round/>
                <a:headEnd/>
                <a:tailEnd/>
              </a:ln>
            </p:spPr>
            <p:txBody>
              <a:bodyPr/>
              <a:lstStyle/>
              <a:p>
                <a:endParaRPr lang="en-US"/>
              </a:p>
            </p:txBody>
          </p:sp>
          <p:sp>
            <p:nvSpPr>
              <p:cNvPr id="94339"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grpSp>
      <p:grpSp>
        <p:nvGrpSpPr>
          <p:cNvPr id="94215" name="Group 416"/>
          <p:cNvGrpSpPr>
            <a:grpSpLocks/>
          </p:cNvGrpSpPr>
          <p:nvPr/>
        </p:nvGrpSpPr>
        <p:grpSpPr bwMode="auto">
          <a:xfrm>
            <a:off x="1498600" y="4165600"/>
            <a:ext cx="3086100" cy="1168400"/>
            <a:chOff x="7848600" y="2044700"/>
            <a:chExt cx="3200399" cy="1371600"/>
          </a:xfrm>
        </p:grpSpPr>
        <p:sp>
          <p:nvSpPr>
            <p:cNvPr id="94232"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4233" name="Group 133"/>
            <p:cNvGrpSpPr>
              <a:grpSpLocks/>
            </p:cNvGrpSpPr>
            <p:nvPr/>
          </p:nvGrpSpPr>
          <p:grpSpPr bwMode="auto">
            <a:xfrm>
              <a:off x="8526482" y="2160804"/>
              <a:ext cx="532759" cy="184809"/>
              <a:chOff x="2356" y="1300"/>
              <a:chExt cx="555" cy="194"/>
            </a:xfrm>
          </p:grpSpPr>
          <p:sp>
            <p:nvSpPr>
              <p:cNvPr id="94307"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0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0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10" name="Group 137"/>
              <p:cNvGrpSpPr>
                <a:grpSpLocks/>
              </p:cNvGrpSpPr>
              <p:nvPr/>
            </p:nvGrpSpPr>
            <p:grpSpPr bwMode="auto">
              <a:xfrm>
                <a:off x="2468" y="1332"/>
                <a:ext cx="310" cy="60"/>
                <a:chOff x="2468" y="1332"/>
                <a:chExt cx="310" cy="60"/>
              </a:xfrm>
            </p:grpSpPr>
            <p:sp>
              <p:nvSpPr>
                <p:cNvPr id="9431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31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311"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US"/>
              </a:p>
            </p:txBody>
          </p:sp>
          <p:sp>
            <p:nvSpPr>
              <p:cNvPr id="94312"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US"/>
              </a:p>
            </p:txBody>
          </p:sp>
        </p:grpSp>
        <p:cxnSp>
          <p:nvCxnSpPr>
            <p:cNvPr id="94234" name="Straight Connector 419"/>
            <p:cNvCxnSpPr>
              <a:cxnSpLocks noChangeShapeType="1"/>
              <a:stCxn id="94312" idx="0"/>
            </p:cNvCxnSpPr>
            <p:nvPr/>
          </p:nvCxnSpPr>
          <p:spPr bwMode="auto">
            <a:xfrm>
              <a:off x="9055401" y="2220819"/>
              <a:ext cx="975377" cy="136534"/>
            </a:xfrm>
            <a:prstGeom prst="line">
              <a:avLst/>
            </a:prstGeom>
            <a:noFill/>
            <a:ln w="15875">
              <a:solidFill>
                <a:schemeClr val="tx1"/>
              </a:solidFill>
              <a:round/>
              <a:headEnd/>
              <a:tailEnd/>
            </a:ln>
          </p:spPr>
        </p:cxnSp>
        <p:cxnSp>
          <p:nvCxnSpPr>
            <p:cNvPr id="94235"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4236"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4237"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4238"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4239"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4240"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4241"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4242" name="Straight Connector 427"/>
            <p:cNvCxnSpPr>
              <a:cxnSpLocks noChangeShapeType="1"/>
              <a:endCxn id="94307"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4243" name="TextBox 428"/>
            <p:cNvSpPr txBox="1">
              <a:spLocks noChangeArrowheads="1"/>
            </p:cNvSpPr>
            <p:nvPr/>
          </p:nvSpPr>
          <p:spPr bwMode="auto">
            <a:xfrm>
              <a:off x="7958081" y="2471292"/>
              <a:ext cx="876536" cy="469694"/>
            </a:xfrm>
            <a:prstGeom prst="rect">
              <a:avLst/>
            </a:prstGeom>
            <a:noFill/>
            <a:ln w="9525">
              <a:noFill/>
              <a:miter lim="800000"/>
              <a:headEnd/>
              <a:tailEnd/>
            </a:ln>
          </p:spPr>
          <p:txBody>
            <a:bodyPr wrap="none">
              <a:spAutoFit/>
            </a:bodyPr>
            <a:lstStyle/>
            <a:p>
              <a:r>
                <a:rPr lang="en-US" sz="2000" i="1"/>
                <a:t>ISP C</a:t>
              </a:r>
            </a:p>
          </p:txBody>
        </p:sp>
        <p:grpSp>
          <p:nvGrpSpPr>
            <p:cNvPr id="94244" name="Group 133"/>
            <p:cNvGrpSpPr>
              <a:grpSpLocks/>
            </p:cNvGrpSpPr>
            <p:nvPr/>
          </p:nvGrpSpPr>
          <p:grpSpPr bwMode="auto">
            <a:xfrm>
              <a:off x="9555206" y="2650627"/>
              <a:ext cx="532759" cy="184809"/>
              <a:chOff x="2356" y="1300"/>
              <a:chExt cx="555" cy="194"/>
            </a:xfrm>
          </p:grpSpPr>
          <p:sp>
            <p:nvSpPr>
              <p:cNvPr id="9429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30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30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302" name="Group 137"/>
              <p:cNvGrpSpPr>
                <a:grpSpLocks/>
              </p:cNvGrpSpPr>
              <p:nvPr/>
            </p:nvGrpSpPr>
            <p:grpSpPr bwMode="auto">
              <a:xfrm>
                <a:off x="2468" y="1332"/>
                <a:ext cx="310" cy="60"/>
                <a:chOff x="2468" y="1332"/>
                <a:chExt cx="310" cy="60"/>
              </a:xfrm>
            </p:grpSpPr>
            <p:sp>
              <p:nvSpPr>
                <p:cNvPr id="9430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30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303"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US"/>
              </a:p>
            </p:txBody>
          </p:sp>
          <p:sp>
            <p:nvSpPr>
              <p:cNvPr id="94304"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US"/>
              </a:p>
            </p:txBody>
          </p:sp>
        </p:grpSp>
        <p:grpSp>
          <p:nvGrpSpPr>
            <p:cNvPr id="94245" name="Group 133"/>
            <p:cNvGrpSpPr>
              <a:grpSpLocks/>
            </p:cNvGrpSpPr>
            <p:nvPr/>
          </p:nvGrpSpPr>
          <p:grpSpPr bwMode="auto">
            <a:xfrm>
              <a:off x="8772607" y="2725609"/>
              <a:ext cx="532759" cy="184809"/>
              <a:chOff x="2356" y="1300"/>
              <a:chExt cx="555" cy="194"/>
            </a:xfrm>
          </p:grpSpPr>
          <p:sp>
            <p:nvSpPr>
              <p:cNvPr id="9429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29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29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94" name="Group 137"/>
              <p:cNvGrpSpPr>
                <a:grpSpLocks/>
              </p:cNvGrpSpPr>
              <p:nvPr/>
            </p:nvGrpSpPr>
            <p:grpSpPr bwMode="auto">
              <a:xfrm>
                <a:off x="2468" y="1332"/>
                <a:ext cx="310" cy="60"/>
                <a:chOff x="2468" y="1332"/>
                <a:chExt cx="310" cy="60"/>
              </a:xfrm>
            </p:grpSpPr>
            <p:sp>
              <p:nvSpPr>
                <p:cNvPr id="9429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29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295" name="Line 140"/>
              <p:cNvSpPr>
                <a:spLocks noChangeShapeType="1"/>
              </p:cNvSpPr>
              <p:nvPr/>
            </p:nvSpPr>
            <p:spPr bwMode="auto">
              <a:xfrm>
                <a:off x="2357" y="1360"/>
                <a:ext cx="0" cy="86"/>
              </a:xfrm>
              <a:prstGeom prst="line">
                <a:avLst/>
              </a:prstGeom>
              <a:noFill/>
              <a:ln w="9525">
                <a:solidFill>
                  <a:schemeClr val="tx1"/>
                </a:solidFill>
                <a:round/>
                <a:headEnd/>
                <a:tailEnd/>
              </a:ln>
            </p:spPr>
            <p:txBody>
              <a:bodyPr/>
              <a:lstStyle/>
              <a:p>
                <a:endParaRPr lang="en-US"/>
              </a:p>
            </p:txBody>
          </p:sp>
          <p:sp>
            <p:nvSpPr>
              <p:cNvPr id="94296" name="Line 141"/>
              <p:cNvSpPr>
                <a:spLocks noChangeShapeType="1"/>
              </p:cNvSpPr>
              <p:nvPr/>
            </p:nvSpPr>
            <p:spPr bwMode="auto">
              <a:xfrm>
                <a:off x="2908" y="1362"/>
                <a:ext cx="0" cy="86"/>
              </a:xfrm>
              <a:prstGeom prst="line">
                <a:avLst/>
              </a:prstGeom>
              <a:noFill/>
              <a:ln w="9525">
                <a:solidFill>
                  <a:schemeClr val="tx1"/>
                </a:solidFill>
                <a:round/>
                <a:headEnd/>
                <a:tailEnd/>
              </a:ln>
            </p:spPr>
            <p:txBody>
              <a:bodyPr/>
              <a:lstStyle/>
              <a:p>
                <a:endParaRPr lang="en-US"/>
              </a:p>
            </p:txBody>
          </p:sp>
        </p:grpSp>
        <p:grpSp>
          <p:nvGrpSpPr>
            <p:cNvPr id="94246" name="Group 133"/>
            <p:cNvGrpSpPr>
              <a:grpSpLocks/>
            </p:cNvGrpSpPr>
            <p:nvPr/>
          </p:nvGrpSpPr>
          <p:grpSpPr bwMode="auto">
            <a:xfrm>
              <a:off x="9060908" y="2428111"/>
              <a:ext cx="532759" cy="184809"/>
              <a:chOff x="2356" y="1300"/>
              <a:chExt cx="555" cy="194"/>
            </a:xfrm>
          </p:grpSpPr>
          <p:sp>
            <p:nvSpPr>
              <p:cNvPr id="9428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28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28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86" name="Group 137"/>
              <p:cNvGrpSpPr>
                <a:grpSpLocks/>
              </p:cNvGrpSpPr>
              <p:nvPr/>
            </p:nvGrpSpPr>
            <p:grpSpPr bwMode="auto">
              <a:xfrm>
                <a:off x="2468" y="1332"/>
                <a:ext cx="310" cy="60"/>
                <a:chOff x="2468" y="1332"/>
                <a:chExt cx="310" cy="60"/>
              </a:xfrm>
            </p:grpSpPr>
            <p:sp>
              <p:nvSpPr>
                <p:cNvPr id="9428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29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287"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4288"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4247" name="Group 133"/>
            <p:cNvGrpSpPr>
              <a:grpSpLocks/>
            </p:cNvGrpSpPr>
            <p:nvPr/>
          </p:nvGrpSpPr>
          <p:grpSpPr bwMode="auto">
            <a:xfrm>
              <a:off x="10005281" y="2289952"/>
              <a:ext cx="532759" cy="184809"/>
              <a:chOff x="2356" y="1300"/>
              <a:chExt cx="555" cy="194"/>
            </a:xfrm>
          </p:grpSpPr>
          <p:sp>
            <p:nvSpPr>
              <p:cNvPr id="9427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27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27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78" name="Group 137"/>
              <p:cNvGrpSpPr>
                <a:grpSpLocks/>
              </p:cNvGrpSpPr>
              <p:nvPr/>
            </p:nvGrpSpPr>
            <p:grpSpPr bwMode="auto">
              <a:xfrm>
                <a:off x="2468" y="1332"/>
                <a:ext cx="310" cy="60"/>
                <a:chOff x="2468" y="1332"/>
                <a:chExt cx="310" cy="60"/>
              </a:xfrm>
            </p:grpSpPr>
            <p:sp>
              <p:nvSpPr>
                <p:cNvPr id="9428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28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279"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4280"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4248" name="Group 133"/>
            <p:cNvGrpSpPr>
              <a:grpSpLocks/>
            </p:cNvGrpSpPr>
            <p:nvPr/>
          </p:nvGrpSpPr>
          <p:grpSpPr bwMode="auto">
            <a:xfrm>
              <a:off x="10232661" y="2882876"/>
              <a:ext cx="532759" cy="184809"/>
              <a:chOff x="2356" y="1300"/>
              <a:chExt cx="555" cy="194"/>
            </a:xfrm>
          </p:grpSpPr>
          <p:sp>
            <p:nvSpPr>
              <p:cNvPr id="942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2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2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70" name="Group 137"/>
              <p:cNvGrpSpPr>
                <a:grpSpLocks/>
              </p:cNvGrpSpPr>
              <p:nvPr/>
            </p:nvGrpSpPr>
            <p:grpSpPr bwMode="auto">
              <a:xfrm>
                <a:off x="2468" y="1332"/>
                <a:ext cx="310" cy="60"/>
                <a:chOff x="2468" y="1332"/>
                <a:chExt cx="310" cy="60"/>
              </a:xfrm>
            </p:grpSpPr>
            <p:sp>
              <p:nvSpPr>
                <p:cNvPr id="942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2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271"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4272"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4249" name="Group 133"/>
            <p:cNvGrpSpPr>
              <a:grpSpLocks/>
            </p:cNvGrpSpPr>
            <p:nvPr/>
          </p:nvGrpSpPr>
          <p:grpSpPr bwMode="auto">
            <a:xfrm>
              <a:off x="9330660" y="3072767"/>
              <a:ext cx="532759" cy="184809"/>
              <a:chOff x="2356" y="1300"/>
              <a:chExt cx="555" cy="194"/>
            </a:xfrm>
          </p:grpSpPr>
          <p:sp>
            <p:nvSpPr>
              <p:cNvPr id="942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2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2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62" name="Group 137"/>
              <p:cNvGrpSpPr>
                <a:grpSpLocks/>
              </p:cNvGrpSpPr>
              <p:nvPr/>
            </p:nvGrpSpPr>
            <p:grpSpPr bwMode="auto">
              <a:xfrm>
                <a:off x="2468" y="1332"/>
                <a:ext cx="310" cy="60"/>
                <a:chOff x="2468" y="1332"/>
                <a:chExt cx="310" cy="60"/>
              </a:xfrm>
            </p:grpSpPr>
            <p:sp>
              <p:nvSpPr>
                <p:cNvPr id="942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2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263"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4264"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4250" name="Group 133"/>
            <p:cNvGrpSpPr>
              <a:grpSpLocks/>
            </p:cNvGrpSpPr>
            <p:nvPr/>
          </p:nvGrpSpPr>
          <p:grpSpPr bwMode="auto">
            <a:xfrm>
              <a:off x="8438032" y="3018963"/>
              <a:ext cx="532759" cy="184809"/>
              <a:chOff x="2356" y="1300"/>
              <a:chExt cx="555" cy="194"/>
            </a:xfrm>
          </p:grpSpPr>
          <p:sp>
            <p:nvSpPr>
              <p:cNvPr id="942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42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42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4254" name="Group 137"/>
              <p:cNvGrpSpPr>
                <a:grpSpLocks/>
              </p:cNvGrpSpPr>
              <p:nvPr/>
            </p:nvGrpSpPr>
            <p:grpSpPr bwMode="auto">
              <a:xfrm>
                <a:off x="2468" y="1332"/>
                <a:ext cx="310" cy="60"/>
                <a:chOff x="2468" y="1332"/>
                <a:chExt cx="310" cy="60"/>
              </a:xfrm>
            </p:grpSpPr>
            <p:sp>
              <p:nvSpPr>
                <p:cNvPr id="942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42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4255"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4256"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cxnSp>
        <p:nvCxnSpPr>
          <p:cNvPr id="94216" name="Straight Connector 12"/>
          <p:cNvCxnSpPr>
            <a:cxnSpLocks noChangeShapeType="1"/>
            <a:endCxn id="94392" idx="1"/>
          </p:cNvCxnSpPr>
          <p:nvPr/>
        </p:nvCxnSpPr>
        <p:spPr bwMode="auto">
          <a:xfrm>
            <a:off x="2382838" y="2609850"/>
            <a:ext cx="238125" cy="261938"/>
          </a:xfrm>
          <a:prstGeom prst="line">
            <a:avLst/>
          </a:prstGeom>
          <a:noFill/>
          <a:ln w="9525">
            <a:solidFill>
              <a:schemeClr val="tx1"/>
            </a:solidFill>
            <a:round/>
            <a:headEnd/>
            <a:tailEnd/>
          </a:ln>
        </p:spPr>
      </p:cxnSp>
      <p:cxnSp>
        <p:nvCxnSpPr>
          <p:cNvPr id="94217" name="Straight Connector 500"/>
          <p:cNvCxnSpPr>
            <a:cxnSpLocks noChangeShapeType="1"/>
            <a:endCxn id="94394" idx="1"/>
          </p:cNvCxnSpPr>
          <p:nvPr/>
        </p:nvCxnSpPr>
        <p:spPr bwMode="auto">
          <a:xfrm>
            <a:off x="1638300" y="2849563"/>
            <a:ext cx="900113" cy="127000"/>
          </a:xfrm>
          <a:prstGeom prst="line">
            <a:avLst/>
          </a:prstGeom>
          <a:noFill/>
          <a:ln w="9525">
            <a:solidFill>
              <a:schemeClr val="tx1"/>
            </a:solidFill>
            <a:round/>
            <a:headEnd/>
            <a:tailEnd/>
          </a:ln>
        </p:spPr>
      </p:cxnSp>
      <p:cxnSp>
        <p:nvCxnSpPr>
          <p:cNvPr id="94218" name="Straight Connector 501"/>
          <p:cNvCxnSpPr>
            <a:cxnSpLocks noChangeShapeType="1"/>
            <a:endCxn id="94390" idx="2"/>
          </p:cNvCxnSpPr>
          <p:nvPr/>
        </p:nvCxnSpPr>
        <p:spPr bwMode="auto">
          <a:xfrm flipV="1">
            <a:off x="1235075" y="2973388"/>
            <a:ext cx="1303338" cy="277812"/>
          </a:xfrm>
          <a:prstGeom prst="line">
            <a:avLst/>
          </a:prstGeom>
          <a:noFill/>
          <a:ln w="9525">
            <a:solidFill>
              <a:schemeClr val="tx1"/>
            </a:solidFill>
            <a:round/>
            <a:headEnd/>
            <a:tailEnd/>
          </a:ln>
        </p:spPr>
      </p:cxnSp>
      <p:cxnSp>
        <p:nvCxnSpPr>
          <p:cNvPr id="94219" name="Straight Connector 502"/>
          <p:cNvCxnSpPr>
            <a:cxnSpLocks noChangeShapeType="1"/>
            <a:endCxn id="94360" idx="1"/>
          </p:cNvCxnSpPr>
          <p:nvPr/>
        </p:nvCxnSpPr>
        <p:spPr bwMode="auto">
          <a:xfrm>
            <a:off x="3916363" y="2411413"/>
            <a:ext cx="307975" cy="573087"/>
          </a:xfrm>
          <a:prstGeom prst="line">
            <a:avLst/>
          </a:prstGeom>
          <a:noFill/>
          <a:ln w="9525">
            <a:solidFill>
              <a:schemeClr val="tx1"/>
            </a:solidFill>
            <a:round/>
            <a:headEnd/>
            <a:tailEnd/>
          </a:ln>
        </p:spPr>
      </p:cxnSp>
      <p:cxnSp>
        <p:nvCxnSpPr>
          <p:cNvPr id="94220" name="Straight Connector 503"/>
          <p:cNvCxnSpPr>
            <a:cxnSpLocks noChangeShapeType="1"/>
            <a:endCxn id="94360" idx="0"/>
          </p:cNvCxnSpPr>
          <p:nvPr/>
        </p:nvCxnSpPr>
        <p:spPr bwMode="auto">
          <a:xfrm flipH="1">
            <a:off x="4425950" y="2389188"/>
            <a:ext cx="384175" cy="579437"/>
          </a:xfrm>
          <a:prstGeom prst="line">
            <a:avLst/>
          </a:prstGeom>
          <a:noFill/>
          <a:ln w="9525">
            <a:solidFill>
              <a:schemeClr val="tx1"/>
            </a:solidFill>
            <a:round/>
            <a:headEnd/>
            <a:tailEnd/>
          </a:ln>
        </p:spPr>
      </p:cxnSp>
      <p:cxnSp>
        <p:nvCxnSpPr>
          <p:cNvPr id="94221" name="Straight Connector 504"/>
          <p:cNvCxnSpPr>
            <a:cxnSpLocks noChangeShapeType="1"/>
            <a:endCxn id="94443" idx="0"/>
          </p:cNvCxnSpPr>
          <p:nvPr/>
        </p:nvCxnSpPr>
        <p:spPr bwMode="auto">
          <a:xfrm>
            <a:off x="6770688" y="2900363"/>
            <a:ext cx="215900" cy="1046162"/>
          </a:xfrm>
          <a:prstGeom prst="line">
            <a:avLst/>
          </a:prstGeom>
          <a:noFill/>
          <a:ln w="9525">
            <a:solidFill>
              <a:schemeClr val="tx1"/>
            </a:solidFill>
            <a:round/>
            <a:headEnd/>
            <a:tailEnd/>
          </a:ln>
        </p:spPr>
      </p:cxnSp>
      <p:cxnSp>
        <p:nvCxnSpPr>
          <p:cNvPr id="94222"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p:spPr>
      </p:cxnSp>
      <p:cxnSp>
        <p:nvCxnSpPr>
          <p:cNvPr id="94223" name="Straight Connector 506"/>
          <p:cNvCxnSpPr>
            <a:cxnSpLocks noChangeShapeType="1"/>
            <a:stCxn id="94509" idx="4"/>
            <a:endCxn id="94438" idx="0"/>
          </p:cNvCxnSpPr>
          <p:nvPr/>
        </p:nvCxnSpPr>
        <p:spPr bwMode="auto">
          <a:xfrm flipH="1">
            <a:off x="7483475" y="4229100"/>
            <a:ext cx="541338" cy="249238"/>
          </a:xfrm>
          <a:prstGeom prst="line">
            <a:avLst/>
          </a:prstGeom>
          <a:noFill/>
          <a:ln w="9525">
            <a:solidFill>
              <a:schemeClr val="tx1"/>
            </a:solidFill>
            <a:round/>
            <a:headEnd/>
            <a:tailEnd/>
          </a:ln>
        </p:spPr>
      </p:cxnSp>
      <p:cxnSp>
        <p:nvCxnSpPr>
          <p:cNvPr id="94224"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p:spPr>
      </p:cxnSp>
      <p:cxnSp>
        <p:nvCxnSpPr>
          <p:cNvPr id="94225" name="Straight Connector 508"/>
          <p:cNvCxnSpPr>
            <a:cxnSpLocks noChangeShapeType="1"/>
            <a:endCxn id="94425" idx="5"/>
          </p:cNvCxnSpPr>
          <p:nvPr/>
        </p:nvCxnSpPr>
        <p:spPr bwMode="auto">
          <a:xfrm flipH="1" flipV="1">
            <a:off x="6496050" y="4722813"/>
            <a:ext cx="1047750" cy="966787"/>
          </a:xfrm>
          <a:prstGeom prst="line">
            <a:avLst/>
          </a:prstGeom>
          <a:noFill/>
          <a:ln w="9525">
            <a:solidFill>
              <a:schemeClr val="tx1"/>
            </a:solidFill>
            <a:round/>
            <a:headEnd/>
            <a:tailEnd/>
          </a:ln>
        </p:spPr>
      </p:cxnSp>
      <p:cxnSp>
        <p:nvCxnSpPr>
          <p:cNvPr id="94226" name="Straight Connector 509"/>
          <p:cNvCxnSpPr>
            <a:cxnSpLocks noChangeShapeType="1"/>
            <a:stCxn id="94507" idx="0"/>
          </p:cNvCxnSpPr>
          <p:nvPr/>
        </p:nvCxnSpPr>
        <p:spPr bwMode="auto">
          <a:xfrm flipH="1" flipV="1">
            <a:off x="5319713" y="4694238"/>
            <a:ext cx="285750" cy="1160462"/>
          </a:xfrm>
          <a:prstGeom prst="line">
            <a:avLst/>
          </a:prstGeom>
          <a:noFill/>
          <a:ln w="9525">
            <a:solidFill>
              <a:schemeClr val="tx1"/>
            </a:solidFill>
            <a:round/>
            <a:headEnd/>
            <a:tailEnd/>
          </a:ln>
        </p:spPr>
      </p:cxnSp>
      <p:cxnSp>
        <p:nvCxnSpPr>
          <p:cNvPr id="94227"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p:spPr>
      </p:cxnSp>
      <p:cxnSp>
        <p:nvCxnSpPr>
          <p:cNvPr id="94228" name="Straight Connector 511"/>
          <p:cNvCxnSpPr>
            <a:cxnSpLocks noChangeShapeType="1"/>
            <a:stCxn id="94504" idx="0"/>
          </p:cNvCxnSpPr>
          <p:nvPr/>
        </p:nvCxnSpPr>
        <p:spPr bwMode="auto">
          <a:xfrm flipH="1" flipV="1">
            <a:off x="3144838" y="5192713"/>
            <a:ext cx="244475" cy="661987"/>
          </a:xfrm>
          <a:prstGeom prst="line">
            <a:avLst/>
          </a:prstGeom>
          <a:noFill/>
          <a:ln w="9525">
            <a:solidFill>
              <a:schemeClr val="tx1"/>
            </a:solidFill>
            <a:round/>
            <a:headEnd/>
            <a:tailEnd/>
          </a:ln>
        </p:spPr>
      </p:cxnSp>
      <p:cxnSp>
        <p:nvCxnSpPr>
          <p:cNvPr id="94229"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p:spPr>
      </p:cxnSp>
      <p:cxnSp>
        <p:nvCxnSpPr>
          <p:cNvPr id="94230" name="Straight Connector 513"/>
          <p:cNvCxnSpPr>
            <a:cxnSpLocks noChangeShapeType="1"/>
            <a:endCxn id="94255" idx="0"/>
          </p:cNvCxnSpPr>
          <p:nvPr/>
        </p:nvCxnSpPr>
        <p:spPr bwMode="auto">
          <a:xfrm flipV="1">
            <a:off x="1362075" y="5045075"/>
            <a:ext cx="706438" cy="44450"/>
          </a:xfrm>
          <a:prstGeom prst="line">
            <a:avLst/>
          </a:prstGeom>
          <a:noFill/>
          <a:ln w="9525">
            <a:solidFill>
              <a:schemeClr val="tx1"/>
            </a:solidFill>
            <a:round/>
            <a:headEnd/>
            <a:tailEnd/>
          </a:ln>
        </p:spPr>
      </p:cxnSp>
      <p:cxnSp>
        <p:nvCxnSpPr>
          <p:cNvPr id="94231" name="Straight Connector 514"/>
          <p:cNvCxnSpPr>
            <a:cxnSpLocks noChangeShapeType="1"/>
            <a:endCxn id="94311" idx="1"/>
          </p:cNvCxnSpPr>
          <p:nvPr/>
        </p:nvCxnSpPr>
        <p:spPr bwMode="auto">
          <a:xfrm>
            <a:off x="1155700" y="4376738"/>
            <a:ext cx="996950" cy="4762"/>
          </a:xfrm>
          <a:prstGeom prst="line">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idx="4294967295"/>
          </p:nvPr>
        </p:nvSpPr>
        <p:spPr>
          <a:xfrm>
            <a:off x="255588" y="165100"/>
            <a:ext cx="8096250" cy="650875"/>
          </a:xfrm>
        </p:spPr>
        <p:txBody>
          <a:bodyPr/>
          <a:lstStyle/>
          <a:p>
            <a:pPr eaLnBrk="1" hangingPunct="1"/>
            <a:r>
              <a:rPr lang="en-US" sz="3600" smtClean="0">
                <a:ea typeface="ＭＳ Ｐゴシック" pitchFamily="34" charset="-128"/>
              </a:rPr>
              <a:t>Internet structure: network of networks</a:t>
            </a:r>
            <a:endParaRPr lang="en-US" smtClean="0">
              <a:ea typeface="ＭＳ Ｐゴシック" pitchFamily="34" charset="-128"/>
            </a:endParaRPr>
          </a:p>
        </p:txBody>
      </p:sp>
      <p:pic>
        <p:nvPicPr>
          <p:cNvPr id="96258" name="Picture 76" descr="underline_base"/>
          <p:cNvPicPr>
            <a:picLocks noChangeArrowheads="1"/>
          </p:cNvPicPr>
          <p:nvPr/>
        </p:nvPicPr>
        <p:blipFill>
          <a:blip r:embed="rId3" cstate="print"/>
          <a:srcRect/>
          <a:stretch>
            <a:fillRect/>
          </a:stretch>
        </p:blipFill>
        <p:spPr bwMode="auto">
          <a:xfrm>
            <a:off x="327025" y="674688"/>
            <a:ext cx="7769225" cy="173037"/>
          </a:xfrm>
          <a:prstGeom prst="rect">
            <a:avLst/>
          </a:prstGeom>
          <a:noFill/>
          <a:ln w="9525">
            <a:noFill/>
            <a:miter lim="800000"/>
            <a:headEnd/>
            <a:tailEnd/>
          </a:ln>
        </p:spPr>
      </p:pic>
      <p:grpSp>
        <p:nvGrpSpPr>
          <p:cNvPr id="96259" name="Group 5"/>
          <p:cNvGrpSpPr>
            <a:grpSpLocks/>
          </p:cNvGrpSpPr>
          <p:nvPr/>
        </p:nvGrpSpPr>
        <p:grpSpPr bwMode="auto">
          <a:xfrm>
            <a:off x="450850" y="1849438"/>
            <a:ext cx="8437563" cy="4559300"/>
            <a:chOff x="154891" y="1905681"/>
            <a:chExt cx="8436427" cy="4559651"/>
          </a:xfrm>
        </p:grpSpPr>
        <p:grpSp>
          <p:nvGrpSpPr>
            <p:cNvPr id="96552" name="Group 2"/>
            <p:cNvGrpSpPr>
              <a:grpSpLocks/>
            </p:cNvGrpSpPr>
            <p:nvPr/>
          </p:nvGrpSpPr>
          <p:grpSpPr bwMode="auto">
            <a:xfrm>
              <a:off x="1529396" y="2297655"/>
              <a:ext cx="648422" cy="418253"/>
              <a:chOff x="3053396" y="4304255"/>
              <a:chExt cx="648422" cy="418253"/>
            </a:xfrm>
          </p:grpSpPr>
          <p:sp>
            <p:nvSpPr>
              <p:cNvPr id="9660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605"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53" name="Group 131"/>
            <p:cNvGrpSpPr>
              <a:grpSpLocks/>
            </p:cNvGrpSpPr>
            <p:nvPr/>
          </p:nvGrpSpPr>
          <p:grpSpPr bwMode="auto">
            <a:xfrm>
              <a:off x="373696" y="3097755"/>
              <a:ext cx="648422" cy="418253"/>
              <a:chOff x="3053396" y="4304255"/>
              <a:chExt cx="648422" cy="418253"/>
            </a:xfrm>
          </p:grpSpPr>
          <p:sp>
            <p:nvSpPr>
              <p:cNvPr id="9660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603"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54" name="Group 135"/>
            <p:cNvGrpSpPr>
              <a:grpSpLocks/>
            </p:cNvGrpSpPr>
            <p:nvPr/>
          </p:nvGrpSpPr>
          <p:grpSpPr bwMode="auto">
            <a:xfrm>
              <a:off x="6037896" y="2551655"/>
              <a:ext cx="648422" cy="418253"/>
              <a:chOff x="3053396" y="4304255"/>
              <a:chExt cx="648422" cy="418253"/>
            </a:xfrm>
          </p:grpSpPr>
          <p:sp>
            <p:nvSpPr>
              <p:cNvPr id="9660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601"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55" name="Group 138"/>
            <p:cNvGrpSpPr>
              <a:grpSpLocks/>
            </p:cNvGrpSpPr>
            <p:nvPr/>
          </p:nvGrpSpPr>
          <p:grpSpPr bwMode="auto">
            <a:xfrm>
              <a:off x="945196" y="5409155"/>
              <a:ext cx="648422" cy="418253"/>
              <a:chOff x="3053396" y="4304255"/>
              <a:chExt cx="648422" cy="418253"/>
            </a:xfrm>
          </p:grpSpPr>
          <p:sp>
            <p:nvSpPr>
              <p:cNvPr id="9659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99"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56" name="Group 141"/>
            <p:cNvGrpSpPr>
              <a:grpSpLocks/>
            </p:cNvGrpSpPr>
            <p:nvPr/>
          </p:nvGrpSpPr>
          <p:grpSpPr bwMode="auto">
            <a:xfrm>
              <a:off x="526096" y="4786855"/>
              <a:ext cx="648422" cy="418253"/>
              <a:chOff x="3053396" y="4304255"/>
              <a:chExt cx="648422" cy="418253"/>
            </a:xfrm>
          </p:grpSpPr>
          <p:sp>
            <p:nvSpPr>
              <p:cNvPr id="9659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97"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57" name="Group 144"/>
            <p:cNvGrpSpPr>
              <a:grpSpLocks/>
            </p:cNvGrpSpPr>
            <p:nvPr/>
          </p:nvGrpSpPr>
          <p:grpSpPr bwMode="auto">
            <a:xfrm>
              <a:off x="297496" y="4126455"/>
              <a:ext cx="648422" cy="418253"/>
              <a:chOff x="3053396" y="4304255"/>
              <a:chExt cx="648422" cy="418253"/>
            </a:xfrm>
          </p:grpSpPr>
          <p:sp>
            <p:nvSpPr>
              <p:cNvPr id="9659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95"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58" name="Group 147"/>
            <p:cNvGrpSpPr>
              <a:grpSpLocks/>
            </p:cNvGrpSpPr>
            <p:nvPr/>
          </p:nvGrpSpPr>
          <p:grpSpPr bwMode="auto">
            <a:xfrm>
              <a:off x="6787196" y="2983455"/>
              <a:ext cx="648422" cy="418253"/>
              <a:chOff x="3053396" y="4304255"/>
              <a:chExt cx="648422" cy="418253"/>
            </a:xfrm>
          </p:grpSpPr>
          <p:sp>
            <p:nvSpPr>
              <p:cNvPr id="9659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93"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59" name="Group 150"/>
            <p:cNvGrpSpPr>
              <a:grpSpLocks/>
            </p:cNvGrpSpPr>
            <p:nvPr/>
          </p:nvGrpSpPr>
          <p:grpSpPr bwMode="auto">
            <a:xfrm>
              <a:off x="3129596" y="2056355"/>
              <a:ext cx="648422" cy="418253"/>
              <a:chOff x="3053396" y="4304255"/>
              <a:chExt cx="648422" cy="418253"/>
            </a:xfrm>
          </p:grpSpPr>
          <p:sp>
            <p:nvSpPr>
              <p:cNvPr id="9659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91"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60" name="Group 153"/>
            <p:cNvGrpSpPr>
              <a:grpSpLocks/>
            </p:cNvGrpSpPr>
            <p:nvPr/>
          </p:nvGrpSpPr>
          <p:grpSpPr bwMode="auto">
            <a:xfrm>
              <a:off x="754696" y="2704055"/>
              <a:ext cx="648422" cy="418253"/>
              <a:chOff x="3053396" y="4304255"/>
              <a:chExt cx="648422" cy="418253"/>
            </a:xfrm>
          </p:grpSpPr>
          <p:sp>
            <p:nvSpPr>
              <p:cNvPr id="9658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89"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61" name="Group 156"/>
            <p:cNvGrpSpPr>
              <a:grpSpLocks/>
            </p:cNvGrpSpPr>
            <p:nvPr/>
          </p:nvGrpSpPr>
          <p:grpSpPr bwMode="auto">
            <a:xfrm>
              <a:off x="4043996" y="2030955"/>
              <a:ext cx="648422" cy="418253"/>
              <a:chOff x="3053396" y="4304255"/>
              <a:chExt cx="648422" cy="418253"/>
            </a:xfrm>
          </p:grpSpPr>
          <p:sp>
            <p:nvSpPr>
              <p:cNvPr id="9658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87"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62" name="Group 160"/>
            <p:cNvGrpSpPr>
              <a:grpSpLocks/>
            </p:cNvGrpSpPr>
            <p:nvPr/>
          </p:nvGrpSpPr>
          <p:grpSpPr bwMode="auto">
            <a:xfrm>
              <a:off x="7104696" y="5663155"/>
              <a:ext cx="648422" cy="418253"/>
              <a:chOff x="3053396" y="4304255"/>
              <a:chExt cx="648422" cy="418253"/>
            </a:xfrm>
          </p:grpSpPr>
          <p:sp>
            <p:nvSpPr>
              <p:cNvPr id="9658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85"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63" name="Group 163"/>
            <p:cNvGrpSpPr>
              <a:grpSpLocks/>
            </p:cNvGrpSpPr>
            <p:nvPr/>
          </p:nvGrpSpPr>
          <p:grpSpPr bwMode="auto">
            <a:xfrm>
              <a:off x="7942896" y="5015455"/>
              <a:ext cx="648422" cy="418253"/>
              <a:chOff x="3053396" y="4304255"/>
              <a:chExt cx="648422" cy="418253"/>
            </a:xfrm>
          </p:grpSpPr>
          <p:sp>
            <p:nvSpPr>
              <p:cNvPr id="9658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83"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64" name="Group 166"/>
            <p:cNvGrpSpPr>
              <a:grpSpLocks/>
            </p:cNvGrpSpPr>
            <p:nvPr/>
          </p:nvGrpSpPr>
          <p:grpSpPr bwMode="auto">
            <a:xfrm>
              <a:off x="7714296" y="4101055"/>
              <a:ext cx="648422" cy="418253"/>
              <a:chOff x="3053396" y="4304255"/>
              <a:chExt cx="648422" cy="418253"/>
            </a:xfrm>
          </p:grpSpPr>
          <p:sp>
            <p:nvSpPr>
              <p:cNvPr id="9658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81"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65" name="Group 169"/>
            <p:cNvGrpSpPr>
              <a:grpSpLocks/>
            </p:cNvGrpSpPr>
            <p:nvPr/>
          </p:nvGrpSpPr>
          <p:grpSpPr bwMode="auto">
            <a:xfrm>
              <a:off x="4869496" y="5904455"/>
              <a:ext cx="648422" cy="418253"/>
              <a:chOff x="3053396" y="4304255"/>
              <a:chExt cx="648422" cy="418253"/>
            </a:xfrm>
          </p:grpSpPr>
          <p:sp>
            <p:nvSpPr>
              <p:cNvPr id="9657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79"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66" name="Group 172"/>
            <p:cNvGrpSpPr>
              <a:grpSpLocks/>
            </p:cNvGrpSpPr>
            <p:nvPr/>
          </p:nvGrpSpPr>
          <p:grpSpPr bwMode="auto">
            <a:xfrm>
              <a:off x="3955096" y="6044155"/>
              <a:ext cx="648422" cy="418253"/>
              <a:chOff x="3053396" y="4304255"/>
              <a:chExt cx="648422" cy="418253"/>
            </a:xfrm>
          </p:grpSpPr>
          <p:sp>
            <p:nvSpPr>
              <p:cNvPr id="9657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77"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6567" name="Group 175"/>
            <p:cNvGrpSpPr>
              <a:grpSpLocks/>
            </p:cNvGrpSpPr>
            <p:nvPr/>
          </p:nvGrpSpPr>
          <p:grpSpPr bwMode="auto">
            <a:xfrm>
              <a:off x="2735896" y="5891755"/>
              <a:ext cx="648422" cy="418253"/>
              <a:chOff x="3053396" y="4304255"/>
              <a:chExt cx="648422" cy="418253"/>
            </a:xfrm>
          </p:grpSpPr>
          <p:sp>
            <p:nvSpPr>
              <p:cNvPr id="9657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6575"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96568"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6569"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6570"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6571"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6572"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6573"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sp>
        <p:nvSpPr>
          <p:cNvPr id="96260" name="Rectangle 3"/>
          <p:cNvSpPr txBox="1">
            <a:spLocks noChangeArrowheads="1"/>
          </p:cNvSpPr>
          <p:nvPr/>
        </p:nvSpPr>
        <p:spPr bwMode="auto">
          <a:xfrm>
            <a:off x="473075" y="1073150"/>
            <a:ext cx="8204200" cy="673100"/>
          </a:xfrm>
          <a:prstGeom prst="rect">
            <a:avLst/>
          </a:prstGeom>
          <a:noFill/>
          <a:ln w="9525">
            <a:noFill/>
            <a:miter lim="800000"/>
            <a:headEnd/>
            <a:tailEnd/>
          </a:ln>
        </p:spPr>
        <p:txBody>
          <a:bodyPr/>
          <a:lstStyle/>
          <a:p>
            <a:pPr eaLnBrk="1" hangingPunct="1">
              <a:lnSpc>
                <a:spcPct val="85000"/>
              </a:lnSpc>
              <a:spcBef>
                <a:spcPct val="20000"/>
              </a:spcBef>
              <a:buClr>
                <a:srgbClr val="000099"/>
              </a:buClr>
              <a:buSzPct val="75000"/>
              <a:buFont typeface="Wingdings" pitchFamily="2" charset="2"/>
              <a:buNone/>
            </a:pPr>
            <a:r>
              <a:rPr lang="en-US">
                <a:latin typeface="Gill Sans MT" pitchFamily="34" charset="0"/>
              </a:rPr>
              <a:t>But if one global ISP is viable business, there will be competitors ….  which must be interconnected</a:t>
            </a:r>
          </a:p>
        </p:txBody>
      </p:sp>
      <p:grpSp>
        <p:nvGrpSpPr>
          <p:cNvPr id="96261" name="Group 8"/>
          <p:cNvGrpSpPr>
            <a:grpSpLocks/>
          </p:cNvGrpSpPr>
          <p:nvPr/>
        </p:nvGrpSpPr>
        <p:grpSpPr bwMode="auto">
          <a:xfrm>
            <a:off x="4546600" y="3746500"/>
            <a:ext cx="3225800" cy="1117600"/>
            <a:chOff x="7848600" y="2044700"/>
            <a:chExt cx="3200399" cy="1371600"/>
          </a:xfrm>
        </p:grpSpPr>
        <p:sp>
          <p:nvSpPr>
            <p:cNvPr id="96469"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6470" name="Group 133"/>
            <p:cNvGrpSpPr>
              <a:grpSpLocks/>
            </p:cNvGrpSpPr>
            <p:nvPr/>
          </p:nvGrpSpPr>
          <p:grpSpPr bwMode="auto">
            <a:xfrm>
              <a:off x="8526482" y="2160804"/>
              <a:ext cx="532759" cy="184809"/>
              <a:chOff x="2356" y="1300"/>
              <a:chExt cx="555" cy="194"/>
            </a:xfrm>
          </p:grpSpPr>
          <p:sp>
            <p:nvSpPr>
              <p:cNvPr id="9654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54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54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47" name="Group 137"/>
              <p:cNvGrpSpPr>
                <a:grpSpLocks/>
              </p:cNvGrpSpPr>
              <p:nvPr/>
            </p:nvGrpSpPr>
            <p:grpSpPr bwMode="auto">
              <a:xfrm>
                <a:off x="2468" y="1332"/>
                <a:ext cx="310" cy="60"/>
                <a:chOff x="2468" y="1332"/>
                <a:chExt cx="310" cy="60"/>
              </a:xfrm>
            </p:grpSpPr>
            <p:sp>
              <p:nvSpPr>
                <p:cNvPr id="9655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55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548"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US"/>
              </a:p>
            </p:txBody>
          </p:sp>
          <p:sp>
            <p:nvSpPr>
              <p:cNvPr id="96549" name="Line 141"/>
              <p:cNvSpPr>
                <a:spLocks noChangeShapeType="1"/>
              </p:cNvSpPr>
              <p:nvPr/>
            </p:nvSpPr>
            <p:spPr bwMode="auto">
              <a:xfrm>
                <a:off x="2908" y="1364"/>
                <a:ext cx="0" cy="82"/>
              </a:xfrm>
              <a:prstGeom prst="line">
                <a:avLst/>
              </a:prstGeom>
              <a:noFill/>
              <a:ln w="9525">
                <a:solidFill>
                  <a:schemeClr val="tx1"/>
                </a:solidFill>
                <a:round/>
                <a:headEnd/>
                <a:tailEnd/>
              </a:ln>
            </p:spPr>
            <p:txBody>
              <a:bodyPr/>
              <a:lstStyle/>
              <a:p>
                <a:endParaRPr lang="en-US"/>
              </a:p>
            </p:txBody>
          </p:sp>
        </p:grpSp>
        <p:cxnSp>
          <p:nvCxnSpPr>
            <p:cNvPr id="96471" name="Straight Connector 10"/>
            <p:cNvCxnSpPr>
              <a:cxnSpLocks noChangeShapeType="1"/>
              <a:stCxn id="96549" idx="0"/>
            </p:cNvCxnSpPr>
            <p:nvPr/>
          </p:nvCxnSpPr>
          <p:spPr bwMode="auto">
            <a:xfrm>
              <a:off x="9055401" y="2220819"/>
              <a:ext cx="975377" cy="136534"/>
            </a:xfrm>
            <a:prstGeom prst="line">
              <a:avLst/>
            </a:prstGeom>
            <a:noFill/>
            <a:ln w="15875">
              <a:solidFill>
                <a:schemeClr val="tx1"/>
              </a:solidFill>
              <a:round/>
              <a:headEnd/>
              <a:tailEnd/>
            </a:ln>
          </p:spPr>
        </p:cxnSp>
        <p:cxnSp>
          <p:nvCxnSpPr>
            <p:cNvPr id="96472"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6473"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6474"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6475"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6476"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6477"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6478"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6479" name="Straight Connector 304"/>
            <p:cNvCxnSpPr>
              <a:cxnSpLocks noChangeShapeType="1"/>
              <a:endCxn id="96544"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6480" name="TextBox 39958"/>
            <p:cNvSpPr txBox="1">
              <a:spLocks noChangeArrowheads="1"/>
            </p:cNvSpPr>
            <p:nvPr/>
          </p:nvSpPr>
          <p:spPr bwMode="auto">
            <a:xfrm>
              <a:off x="7958081" y="2471291"/>
              <a:ext cx="886407" cy="491044"/>
            </a:xfrm>
            <a:prstGeom prst="rect">
              <a:avLst/>
            </a:prstGeom>
            <a:noFill/>
            <a:ln w="9525">
              <a:noFill/>
              <a:miter lim="800000"/>
              <a:headEnd/>
              <a:tailEnd/>
            </a:ln>
          </p:spPr>
          <p:txBody>
            <a:bodyPr wrap="none">
              <a:spAutoFit/>
            </a:bodyPr>
            <a:lstStyle/>
            <a:p>
              <a:r>
                <a:rPr lang="en-US" sz="2000" i="1"/>
                <a:t>ISP B</a:t>
              </a:r>
            </a:p>
          </p:txBody>
        </p:sp>
        <p:grpSp>
          <p:nvGrpSpPr>
            <p:cNvPr id="96481" name="Group 133"/>
            <p:cNvGrpSpPr>
              <a:grpSpLocks/>
            </p:cNvGrpSpPr>
            <p:nvPr/>
          </p:nvGrpSpPr>
          <p:grpSpPr bwMode="auto">
            <a:xfrm>
              <a:off x="9555206" y="2650627"/>
              <a:ext cx="532759" cy="184809"/>
              <a:chOff x="2356" y="1300"/>
              <a:chExt cx="555" cy="194"/>
            </a:xfrm>
          </p:grpSpPr>
          <p:sp>
            <p:nvSpPr>
              <p:cNvPr id="9653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53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53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39" name="Group 137"/>
              <p:cNvGrpSpPr>
                <a:grpSpLocks/>
              </p:cNvGrpSpPr>
              <p:nvPr/>
            </p:nvGrpSpPr>
            <p:grpSpPr bwMode="auto">
              <a:xfrm>
                <a:off x="2468" y="1332"/>
                <a:ext cx="310" cy="60"/>
                <a:chOff x="2468" y="1332"/>
                <a:chExt cx="310" cy="60"/>
              </a:xfrm>
            </p:grpSpPr>
            <p:sp>
              <p:nvSpPr>
                <p:cNvPr id="9654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54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540"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6541"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6482" name="Group 133"/>
            <p:cNvGrpSpPr>
              <a:grpSpLocks/>
            </p:cNvGrpSpPr>
            <p:nvPr/>
          </p:nvGrpSpPr>
          <p:grpSpPr bwMode="auto">
            <a:xfrm>
              <a:off x="8772607" y="2725609"/>
              <a:ext cx="532759" cy="184809"/>
              <a:chOff x="2356" y="1300"/>
              <a:chExt cx="555" cy="194"/>
            </a:xfrm>
          </p:grpSpPr>
          <p:sp>
            <p:nvSpPr>
              <p:cNvPr id="9652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52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53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31" name="Group 137"/>
              <p:cNvGrpSpPr>
                <a:grpSpLocks/>
              </p:cNvGrpSpPr>
              <p:nvPr/>
            </p:nvGrpSpPr>
            <p:grpSpPr bwMode="auto">
              <a:xfrm>
                <a:off x="2468" y="1332"/>
                <a:ext cx="310" cy="60"/>
                <a:chOff x="2468" y="1332"/>
                <a:chExt cx="310" cy="60"/>
              </a:xfrm>
            </p:grpSpPr>
            <p:sp>
              <p:nvSpPr>
                <p:cNvPr id="9653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53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532" name="Line 140"/>
              <p:cNvSpPr>
                <a:spLocks noChangeShapeType="1"/>
              </p:cNvSpPr>
              <p:nvPr/>
            </p:nvSpPr>
            <p:spPr bwMode="auto">
              <a:xfrm>
                <a:off x="2358" y="1356"/>
                <a:ext cx="0" cy="88"/>
              </a:xfrm>
              <a:prstGeom prst="line">
                <a:avLst/>
              </a:prstGeom>
              <a:noFill/>
              <a:ln w="9525">
                <a:solidFill>
                  <a:schemeClr val="tx1"/>
                </a:solidFill>
                <a:round/>
                <a:headEnd/>
                <a:tailEnd/>
              </a:ln>
            </p:spPr>
            <p:txBody>
              <a:bodyPr/>
              <a:lstStyle/>
              <a:p>
                <a:endParaRPr lang="en-US"/>
              </a:p>
            </p:txBody>
          </p:sp>
          <p:sp>
            <p:nvSpPr>
              <p:cNvPr id="96533" name="Line 141"/>
              <p:cNvSpPr>
                <a:spLocks noChangeShapeType="1"/>
              </p:cNvSpPr>
              <p:nvPr/>
            </p:nvSpPr>
            <p:spPr bwMode="auto">
              <a:xfrm>
                <a:off x="2908" y="1358"/>
                <a:ext cx="0" cy="86"/>
              </a:xfrm>
              <a:prstGeom prst="line">
                <a:avLst/>
              </a:prstGeom>
              <a:noFill/>
              <a:ln w="9525">
                <a:solidFill>
                  <a:schemeClr val="tx1"/>
                </a:solidFill>
                <a:round/>
                <a:headEnd/>
                <a:tailEnd/>
              </a:ln>
            </p:spPr>
            <p:txBody>
              <a:bodyPr/>
              <a:lstStyle/>
              <a:p>
                <a:endParaRPr lang="en-US"/>
              </a:p>
            </p:txBody>
          </p:sp>
        </p:grpSp>
        <p:grpSp>
          <p:nvGrpSpPr>
            <p:cNvPr id="96483" name="Group 133"/>
            <p:cNvGrpSpPr>
              <a:grpSpLocks/>
            </p:cNvGrpSpPr>
            <p:nvPr/>
          </p:nvGrpSpPr>
          <p:grpSpPr bwMode="auto">
            <a:xfrm>
              <a:off x="9060908" y="2428111"/>
              <a:ext cx="532759" cy="184809"/>
              <a:chOff x="2356" y="1300"/>
              <a:chExt cx="555" cy="194"/>
            </a:xfrm>
          </p:grpSpPr>
          <p:sp>
            <p:nvSpPr>
              <p:cNvPr id="9652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52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52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23" name="Group 137"/>
              <p:cNvGrpSpPr>
                <a:grpSpLocks/>
              </p:cNvGrpSpPr>
              <p:nvPr/>
            </p:nvGrpSpPr>
            <p:grpSpPr bwMode="auto">
              <a:xfrm>
                <a:off x="2468" y="1332"/>
                <a:ext cx="310" cy="60"/>
                <a:chOff x="2468" y="1332"/>
                <a:chExt cx="310" cy="60"/>
              </a:xfrm>
            </p:grpSpPr>
            <p:sp>
              <p:nvSpPr>
                <p:cNvPr id="9652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52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524"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US"/>
              </a:p>
            </p:txBody>
          </p:sp>
          <p:sp>
            <p:nvSpPr>
              <p:cNvPr id="96525"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US"/>
              </a:p>
            </p:txBody>
          </p:sp>
        </p:grpSp>
        <p:grpSp>
          <p:nvGrpSpPr>
            <p:cNvPr id="96484" name="Group 133"/>
            <p:cNvGrpSpPr>
              <a:grpSpLocks/>
            </p:cNvGrpSpPr>
            <p:nvPr/>
          </p:nvGrpSpPr>
          <p:grpSpPr bwMode="auto">
            <a:xfrm>
              <a:off x="10005281" y="2289952"/>
              <a:ext cx="532759" cy="184809"/>
              <a:chOff x="2356" y="1300"/>
              <a:chExt cx="555" cy="194"/>
            </a:xfrm>
          </p:grpSpPr>
          <p:sp>
            <p:nvSpPr>
              <p:cNvPr id="9651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51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51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15" name="Group 137"/>
              <p:cNvGrpSpPr>
                <a:grpSpLocks/>
              </p:cNvGrpSpPr>
              <p:nvPr/>
            </p:nvGrpSpPr>
            <p:grpSpPr bwMode="auto">
              <a:xfrm>
                <a:off x="2468" y="1332"/>
                <a:ext cx="310" cy="60"/>
                <a:chOff x="2468" y="1332"/>
                <a:chExt cx="310" cy="60"/>
              </a:xfrm>
            </p:grpSpPr>
            <p:sp>
              <p:nvSpPr>
                <p:cNvPr id="9651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51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516" name="Line 140"/>
              <p:cNvSpPr>
                <a:spLocks noChangeShapeType="1"/>
              </p:cNvSpPr>
              <p:nvPr/>
            </p:nvSpPr>
            <p:spPr bwMode="auto">
              <a:xfrm>
                <a:off x="2357" y="1362"/>
                <a:ext cx="0" cy="84"/>
              </a:xfrm>
              <a:prstGeom prst="line">
                <a:avLst/>
              </a:prstGeom>
              <a:noFill/>
              <a:ln w="9525">
                <a:solidFill>
                  <a:schemeClr val="tx1"/>
                </a:solidFill>
                <a:round/>
                <a:headEnd/>
                <a:tailEnd/>
              </a:ln>
            </p:spPr>
            <p:txBody>
              <a:bodyPr/>
              <a:lstStyle/>
              <a:p>
                <a:endParaRPr lang="en-US"/>
              </a:p>
            </p:txBody>
          </p:sp>
          <p:sp>
            <p:nvSpPr>
              <p:cNvPr id="96517"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US"/>
              </a:p>
            </p:txBody>
          </p:sp>
        </p:grpSp>
        <p:grpSp>
          <p:nvGrpSpPr>
            <p:cNvPr id="96485" name="Group 133"/>
            <p:cNvGrpSpPr>
              <a:grpSpLocks/>
            </p:cNvGrpSpPr>
            <p:nvPr/>
          </p:nvGrpSpPr>
          <p:grpSpPr bwMode="auto">
            <a:xfrm>
              <a:off x="10232661" y="2882876"/>
              <a:ext cx="532759" cy="184809"/>
              <a:chOff x="2356" y="1300"/>
              <a:chExt cx="555" cy="194"/>
            </a:xfrm>
          </p:grpSpPr>
          <p:sp>
            <p:nvSpPr>
              <p:cNvPr id="9650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50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50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507" name="Group 137"/>
              <p:cNvGrpSpPr>
                <a:grpSpLocks/>
              </p:cNvGrpSpPr>
              <p:nvPr/>
            </p:nvGrpSpPr>
            <p:grpSpPr bwMode="auto">
              <a:xfrm>
                <a:off x="2468" y="1332"/>
                <a:ext cx="310" cy="60"/>
                <a:chOff x="2468" y="1332"/>
                <a:chExt cx="310" cy="60"/>
              </a:xfrm>
            </p:grpSpPr>
            <p:sp>
              <p:nvSpPr>
                <p:cNvPr id="9651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51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508"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6509"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6486" name="Group 133"/>
            <p:cNvGrpSpPr>
              <a:grpSpLocks/>
            </p:cNvGrpSpPr>
            <p:nvPr/>
          </p:nvGrpSpPr>
          <p:grpSpPr bwMode="auto">
            <a:xfrm>
              <a:off x="9330660" y="3072767"/>
              <a:ext cx="532759" cy="184809"/>
              <a:chOff x="2356" y="1300"/>
              <a:chExt cx="555" cy="194"/>
            </a:xfrm>
          </p:grpSpPr>
          <p:sp>
            <p:nvSpPr>
              <p:cNvPr id="9649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9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9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99" name="Group 137"/>
              <p:cNvGrpSpPr>
                <a:grpSpLocks/>
              </p:cNvGrpSpPr>
              <p:nvPr/>
            </p:nvGrpSpPr>
            <p:grpSpPr bwMode="auto">
              <a:xfrm>
                <a:off x="2468" y="1332"/>
                <a:ext cx="310" cy="60"/>
                <a:chOff x="2468" y="1332"/>
                <a:chExt cx="310" cy="60"/>
              </a:xfrm>
            </p:grpSpPr>
            <p:sp>
              <p:nvSpPr>
                <p:cNvPr id="9650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50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500"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US"/>
              </a:p>
            </p:txBody>
          </p:sp>
          <p:sp>
            <p:nvSpPr>
              <p:cNvPr id="96501"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US"/>
              </a:p>
            </p:txBody>
          </p:sp>
        </p:grpSp>
        <p:grpSp>
          <p:nvGrpSpPr>
            <p:cNvPr id="96487" name="Group 133"/>
            <p:cNvGrpSpPr>
              <a:grpSpLocks/>
            </p:cNvGrpSpPr>
            <p:nvPr/>
          </p:nvGrpSpPr>
          <p:grpSpPr bwMode="auto">
            <a:xfrm>
              <a:off x="8438032" y="3018963"/>
              <a:ext cx="532759" cy="184809"/>
              <a:chOff x="2356" y="1300"/>
              <a:chExt cx="555" cy="194"/>
            </a:xfrm>
          </p:grpSpPr>
          <p:sp>
            <p:nvSpPr>
              <p:cNvPr id="9648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8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9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91" name="Group 137"/>
              <p:cNvGrpSpPr>
                <a:grpSpLocks/>
              </p:cNvGrpSpPr>
              <p:nvPr/>
            </p:nvGrpSpPr>
            <p:grpSpPr bwMode="auto">
              <a:xfrm>
                <a:off x="2468" y="1332"/>
                <a:ext cx="310" cy="60"/>
                <a:chOff x="2468" y="1332"/>
                <a:chExt cx="310" cy="60"/>
              </a:xfrm>
            </p:grpSpPr>
            <p:sp>
              <p:nvSpPr>
                <p:cNvPr id="9649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49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492"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6493" name="Line 141"/>
              <p:cNvSpPr>
                <a:spLocks noChangeShapeType="1"/>
              </p:cNvSpPr>
              <p:nvPr/>
            </p:nvSpPr>
            <p:spPr bwMode="auto">
              <a:xfrm>
                <a:off x="2910" y="1363"/>
                <a:ext cx="0" cy="84"/>
              </a:xfrm>
              <a:prstGeom prst="line">
                <a:avLst/>
              </a:prstGeom>
              <a:noFill/>
              <a:ln w="9525">
                <a:solidFill>
                  <a:schemeClr val="tx1"/>
                </a:solidFill>
                <a:round/>
                <a:headEnd/>
                <a:tailEnd/>
              </a:ln>
            </p:spPr>
            <p:txBody>
              <a:bodyPr/>
              <a:lstStyle/>
              <a:p>
                <a:endParaRPr lang="en-US"/>
              </a:p>
            </p:txBody>
          </p:sp>
        </p:grpSp>
      </p:grpSp>
      <p:grpSp>
        <p:nvGrpSpPr>
          <p:cNvPr id="96262" name="Group 331"/>
          <p:cNvGrpSpPr>
            <a:grpSpLocks/>
          </p:cNvGrpSpPr>
          <p:nvPr/>
        </p:nvGrpSpPr>
        <p:grpSpPr bwMode="auto">
          <a:xfrm>
            <a:off x="1803400" y="2755900"/>
            <a:ext cx="3467100" cy="1193800"/>
            <a:chOff x="7848600" y="2044700"/>
            <a:chExt cx="3200399" cy="1371600"/>
          </a:xfrm>
        </p:grpSpPr>
        <p:sp>
          <p:nvSpPr>
            <p:cNvPr id="96386"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6387" name="Group 133"/>
            <p:cNvGrpSpPr>
              <a:grpSpLocks/>
            </p:cNvGrpSpPr>
            <p:nvPr/>
          </p:nvGrpSpPr>
          <p:grpSpPr bwMode="auto">
            <a:xfrm>
              <a:off x="8526482" y="2160804"/>
              <a:ext cx="532759" cy="184809"/>
              <a:chOff x="2356" y="1300"/>
              <a:chExt cx="555" cy="194"/>
            </a:xfrm>
          </p:grpSpPr>
          <p:sp>
            <p:nvSpPr>
              <p:cNvPr id="9646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6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6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64" name="Group 137"/>
              <p:cNvGrpSpPr>
                <a:grpSpLocks/>
              </p:cNvGrpSpPr>
              <p:nvPr/>
            </p:nvGrpSpPr>
            <p:grpSpPr bwMode="auto">
              <a:xfrm>
                <a:off x="2468" y="1332"/>
                <a:ext cx="310" cy="60"/>
                <a:chOff x="2468" y="1332"/>
                <a:chExt cx="310" cy="60"/>
              </a:xfrm>
            </p:grpSpPr>
            <p:sp>
              <p:nvSpPr>
                <p:cNvPr id="9646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46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465"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US"/>
              </a:p>
            </p:txBody>
          </p:sp>
          <p:sp>
            <p:nvSpPr>
              <p:cNvPr id="96466"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US"/>
              </a:p>
            </p:txBody>
          </p:sp>
        </p:grpSp>
        <p:cxnSp>
          <p:nvCxnSpPr>
            <p:cNvPr id="96388" name="Straight Connector 334"/>
            <p:cNvCxnSpPr>
              <a:cxnSpLocks noChangeShapeType="1"/>
              <a:stCxn id="96466" idx="0"/>
            </p:cNvCxnSpPr>
            <p:nvPr/>
          </p:nvCxnSpPr>
          <p:spPr bwMode="auto">
            <a:xfrm>
              <a:off x="9055401" y="2220819"/>
              <a:ext cx="975377" cy="136534"/>
            </a:xfrm>
            <a:prstGeom prst="line">
              <a:avLst/>
            </a:prstGeom>
            <a:noFill/>
            <a:ln w="15875">
              <a:solidFill>
                <a:schemeClr val="tx1"/>
              </a:solidFill>
              <a:round/>
              <a:headEnd/>
              <a:tailEnd/>
            </a:ln>
          </p:spPr>
        </p:cxnSp>
        <p:cxnSp>
          <p:nvCxnSpPr>
            <p:cNvPr id="96389"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6390"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6391"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6392"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6393"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6394"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6395"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6396" name="Straight Connector 342"/>
            <p:cNvCxnSpPr>
              <a:cxnSpLocks noChangeShapeType="1"/>
              <a:endCxn id="96461"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6397" name="TextBox 343"/>
            <p:cNvSpPr txBox="1">
              <a:spLocks noChangeArrowheads="1"/>
            </p:cNvSpPr>
            <p:nvPr/>
          </p:nvSpPr>
          <p:spPr bwMode="auto">
            <a:xfrm>
              <a:off x="7958081" y="2471292"/>
              <a:ext cx="874406" cy="400110"/>
            </a:xfrm>
            <a:prstGeom prst="rect">
              <a:avLst/>
            </a:prstGeom>
            <a:noFill/>
            <a:ln w="9525">
              <a:noFill/>
              <a:miter lim="800000"/>
              <a:headEnd/>
              <a:tailEnd/>
            </a:ln>
          </p:spPr>
          <p:txBody>
            <a:bodyPr wrap="none">
              <a:spAutoFit/>
            </a:bodyPr>
            <a:lstStyle/>
            <a:p>
              <a:r>
                <a:rPr lang="en-US" sz="2000" i="1"/>
                <a:t>ISP A</a:t>
              </a:r>
            </a:p>
          </p:txBody>
        </p:sp>
        <p:grpSp>
          <p:nvGrpSpPr>
            <p:cNvPr id="96398" name="Group 133"/>
            <p:cNvGrpSpPr>
              <a:grpSpLocks/>
            </p:cNvGrpSpPr>
            <p:nvPr/>
          </p:nvGrpSpPr>
          <p:grpSpPr bwMode="auto">
            <a:xfrm>
              <a:off x="9555206" y="2650627"/>
              <a:ext cx="532759" cy="184809"/>
              <a:chOff x="2356" y="1300"/>
              <a:chExt cx="555" cy="194"/>
            </a:xfrm>
          </p:grpSpPr>
          <p:sp>
            <p:nvSpPr>
              <p:cNvPr id="9645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5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5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56" name="Group 137"/>
              <p:cNvGrpSpPr>
                <a:grpSpLocks/>
              </p:cNvGrpSpPr>
              <p:nvPr/>
            </p:nvGrpSpPr>
            <p:grpSpPr bwMode="auto">
              <a:xfrm>
                <a:off x="2468" y="1332"/>
                <a:ext cx="310" cy="60"/>
                <a:chOff x="2468" y="1332"/>
                <a:chExt cx="310" cy="60"/>
              </a:xfrm>
            </p:grpSpPr>
            <p:sp>
              <p:nvSpPr>
                <p:cNvPr id="9645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46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457"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6458"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US"/>
              </a:p>
            </p:txBody>
          </p:sp>
        </p:grpSp>
        <p:grpSp>
          <p:nvGrpSpPr>
            <p:cNvPr id="96399" name="Group 133"/>
            <p:cNvGrpSpPr>
              <a:grpSpLocks/>
            </p:cNvGrpSpPr>
            <p:nvPr/>
          </p:nvGrpSpPr>
          <p:grpSpPr bwMode="auto">
            <a:xfrm>
              <a:off x="8772607" y="2725609"/>
              <a:ext cx="532759" cy="184809"/>
              <a:chOff x="2356" y="1300"/>
              <a:chExt cx="555" cy="194"/>
            </a:xfrm>
          </p:grpSpPr>
          <p:sp>
            <p:nvSpPr>
              <p:cNvPr id="9644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4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4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48" name="Group 137"/>
              <p:cNvGrpSpPr>
                <a:grpSpLocks/>
              </p:cNvGrpSpPr>
              <p:nvPr/>
            </p:nvGrpSpPr>
            <p:grpSpPr bwMode="auto">
              <a:xfrm>
                <a:off x="2468" y="1332"/>
                <a:ext cx="310" cy="60"/>
                <a:chOff x="2468" y="1332"/>
                <a:chExt cx="310" cy="60"/>
              </a:xfrm>
            </p:grpSpPr>
            <p:sp>
              <p:nvSpPr>
                <p:cNvPr id="9645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45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449"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6450"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US"/>
              </a:p>
            </p:txBody>
          </p:sp>
        </p:grpSp>
        <p:grpSp>
          <p:nvGrpSpPr>
            <p:cNvPr id="96400" name="Group 133"/>
            <p:cNvGrpSpPr>
              <a:grpSpLocks/>
            </p:cNvGrpSpPr>
            <p:nvPr/>
          </p:nvGrpSpPr>
          <p:grpSpPr bwMode="auto">
            <a:xfrm>
              <a:off x="9060908" y="2428111"/>
              <a:ext cx="532759" cy="184809"/>
              <a:chOff x="2356" y="1300"/>
              <a:chExt cx="555" cy="194"/>
            </a:xfrm>
          </p:grpSpPr>
          <p:sp>
            <p:nvSpPr>
              <p:cNvPr id="9643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3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3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40" name="Group 137"/>
              <p:cNvGrpSpPr>
                <a:grpSpLocks/>
              </p:cNvGrpSpPr>
              <p:nvPr/>
            </p:nvGrpSpPr>
            <p:grpSpPr bwMode="auto">
              <a:xfrm>
                <a:off x="2468" y="1332"/>
                <a:ext cx="310" cy="60"/>
                <a:chOff x="2468" y="1332"/>
                <a:chExt cx="310" cy="60"/>
              </a:xfrm>
            </p:grpSpPr>
            <p:sp>
              <p:nvSpPr>
                <p:cNvPr id="9644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44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441"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6442"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grpSp>
          <p:nvGrpSpPr>
            <p:cNvPr id="96401" name="Group 133"/>
            <p:cNvGrpSpPr>
              <a:grpSpLocks/>
            </p:cNvGrpSpPr>
            <p:nvPr/>
          </p:nvGrpSpPr>
          <p:grpSpPr bwMode="auto">
            <a:xfrm>
              <a:off x="10005281" y="2289952"/>
              <a:ext cx="532759" cy="184809"/>
              <a:chOff x="2356" y="1300"/>
              <a:chExt cx="555" cy="194"/>
            </a:xfrm>
          </p:grpSpPr>
          <p:sp>
            <p:nvSpPr>
              <p:cNvPr id="9642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3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3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32" name="Group 137"/>
              <p:cNvGrpSpPr>
                <a:grpSpLocks/>
              </p:cNvGrpSpPr>
              <p:nvPr/>
            </p:nvGrpSpPr>
            <p:grpSpPr bwMode="auto">
              <a:xfrm>
                <a:off x="2468" y="1332"/>
                <a:ext cx="310" cy="60"/>
                <a:chOff x="2468" y="1332"/>
                <a:chExt cx="310" cy="60"/>
              </a:xfrm>
            </p:grpSpPr>
            <p:sp>
              <p:nvSpPr>
                <p:cNvPr id="9643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43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433" name="Line 140"/>
              <p:cNvSpPr>
                <a:spLocks noChangeShapeType="1"/>
              </p:cNvSpPr>
              <p:nvPr/>
            </p:nvSpPr>
            <p:spPr bwMode="auto">
              <a:xfrm>
                <a:off x="2358" y="1360"/>
                <a:ext cx="0" cy="84"/>
              </a:xfrm>
              <a:prstGeom prst="line">
                <a:avLst/>
              </a:prstGeom>
              <a:noFill/>
              <a:ln w="9525">
                <a:solidFill>
                  <a:schemeClr val="tx1"/>
                </a:solidFill>
                <a:round/>
                <a:headEnd/>
                <a:tailEnd/>
              </a:ln>
            </p:spPr>
            <p:txBody>
              <a:bodyPr/>
              <a:lstStyle/>
              <a:p>
                <a:endParaRPr lang="en-US"/>
              </a:p>
            </p:txBody>
          </p:sp>
          <p:sp>
            <p:nvSpPr>
              <p:cNvPr id="96434" name="Line 141"/>
              <p:cNvSpPr>
                <a:spLocks noChangeShapeType="1"/>
              </p:cNvSpPr>
              <p:nvPr/>
            </p:nvSpPr>
            <p:spPr bwMode="auto">
              <a:xfrm>
                <a:off x="2906" y="1362"/>
                <a:ext cx="0" cy="84"/>
              </a:xfrm>
              <a:prstGeom prst="line">
                <a:avLst/>
              </a:prstGeom>
              <a:noFill/>
              <a:ln w="9525">
                <a:solidFill>
                  <a:schemeClr val="tx1"/>
                </a:solidFill>
                <a:round/>
                <a:headEnd/>
                <a:tailEnd/>
              </a:ln>
            </p:spPr>
            <p:txBody>
              <a:bodyPr/>
              <a:lstStyle/>
              <a:p>
                <a:endParaRPr lang="en-US"/>
              </a:p>
            </p:txBody>
          </p:sp>
        </p:grpSp>
        <p:grpSp>
          <p:nvGrpSpPr>
            <p:cNvPr id="96402" name="Group 133"/>
            <p:cNvGrpSpPr>
              <a:grpSpLocks/>
            </p:cNvGrpSpPr>
            <p:nvPr/>
          </p:nvGrpSpPr>
          <p:grpSpPr bwMode="auto">
            <a:xfrm>
              <a:off x="10232661" y="2882876"/>
              <a:ext cx="532759" cy="184809"/>
              <a:chOff x="2356" y="1300"/>
              <a:chExt cx="555" cy="194"/>
            </a:xfrm>
          </p:grpSpPr>
          <p:sp>
            <p:nvSpPr>
              <p:cNvPr id="9642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2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2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24" name="Group 137"/>
              <p:cNvGrpSpPr>
                <a:grpSpLocks/>
              </p:cNvGrpSpPr>
              <p:nvPr/>
            </p:nvGrpSpPr>
            <p:grpSpPr bwMode="auto">
              <a:xfrm>
                <a:off x="2468" y="1332"/>
                <a:ext cx="310" cy="60"/>
                <a:chOff x="2468" y="1332"/>
                <a:chExt cx="310" cy="60"/>
              </a:xfrm>
            </p:grpSpPr>
            <p:sp>
              <p:nvSpPr>
                <p:cNvPr id="9642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42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425"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US"/>
              </a:p>
            </p:txBody>
          </p:sp>
          <p:sp>
            <p:nvSpPr>
              <p:cNvPr id="96426"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US"/>
              </a:p>
            </p:txBody>
          </p:sp>
        </p:grpSp>
        <p:grpSp>
          <p:nvGrpSpPr>
            <p:cNvPr id="96403" name="Group 133"/>
            <p:cNvGrpSpPr>
              <a:grpSpLocks/>
            </p:cNvGrpSpPr>
            <p:nvPr/>
          </p:nvGrpSpPr>
          <p:grpSpPr bwMode="auto">
            <a:xfrm>
              <a:off x="9330660" y="3072767"/>
              <a:ext cx="532759" cy="184809"/>
              <a:chOff x="2356" y="1300"/>
              <a:chExt cx="555" cy="194"/>
            </a:xfrm>
          </p:grpSpPr>
          <p:sp>
            <p:nvSpPr>
              <p:cNvPr id="9641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1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1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16" name="Group 137"/>
              <p:cNvGrpSpPr>
                <a:grpSpLocks/>
              </p:cNvGrpSpPr>
              <p:nvPr/>
            </p:nvGrpSpPr>
            <p:grpSpPr bwMode="auto">
              <a:xfrm>
                <a:off x="2468" y="1332"/>
                <a:ext cx="310" cy="60"/>
                <a:chOff x="2468" y="1332"/>
                <a:chExt cx="310" cy="60"/>
              </a:xfrm>
            </p:grpSpPr>
            <p:sp>
              <p:nvSpPr>
                <p:cNvPr id="9641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42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417"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US"/>
              </a:p>
            </p:txBody>
          </p:sp>
          <p:sp>
            <p:nvSpPr>
              <p:cNvPr id="96418"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US"/>
              </a:p>
            </p:txBody>
          </p:sp>
        </p:grpSp>
        <p:grpSp>
          <p:nvGrpSpPr>
            <p:cNvPr id="96404" name="Group 133"/>
            <p:cNvGrpSpPr>
              <a:grpSpLocks/>
            </p:cNvGrpSpPr>
            <p:nvPr/>
          </p:nvGrpSpPr>
          <p:grpSpPr bwMode="auto">
            <a:xfrm>
              <a:off x="8438032" y="3018963"/>
              <a:ext cx="532759" cy="184809"/>
              <a:chOff x="2356" y="1300"/>
              <a:chExt cx="555" cy="194"/>
            </a:xfrm>
          </p:grpSpPr>
          <p:sp>
            <p:nvSpPr>
              <p:cNvPr id="9640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40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40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408" name="Group 137"/>
              <p:cNvGrpSpPr>
                <a:grpSpLocks/>
              </p:cNvGrpSpPr>
              <p:nvPr/>
            </p:nvGrpSpPr>
            <p:grpSpPr bwMode="auto">
              <a:xfrm>
                <a:off x="2468" y="1332"/>
                <a:ext cx="310" cy="60"/>
                <a:chOff x="2468" y="1332"/>
                <a:chExt cx="310" cy="60"/>
              </a:xfrm>
            </p:grpSpPr>
            <p:sp>
              <p:nvSpPr>
                <p:cNvPr id="9641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41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409" name="Line 140"/>
              <p:cNvSpPr>
                <a:spLocks noChangeShapeType="1"/>
              </p:cNvSpPr>
              <p:nvPr/>
            </p:nvSpPr>
            <p:spPr bwMode="auto">
              <a:xfrm>
                <a:off x="2357" y="1361"/>
                <a:ext cx="0" cy="79"/>
              </a:xfrm>
              <a:prstGeom prst="line">
                <a:avLst/>
              </a:prstGeom>
              <a:noFill/>
              <a:ln w="9525">
                <a:solidFill>
                  <a:schemeClr val="tx1"/>
                </a:solidFill>
                <a:round/>
                <a:headEnd/>
                <a:tailEnd/>
              </a:ln>
            </p:spPr>
            <p:txBody>
              <a:bodyPr/>
              <a:lstStyle/>
              <a:p>
                <a:endParaRPr lang="en-US"/>
              </a:p>
            </p:txBody>
          </p:sp>
          <p:sp>
            <p:nvSpPr>
              <p:cNvPr id="96410"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grpSp>
      <p:grpSp>
        <p:nvGrpSpPr>
          <p:cNvPr id="96263" name="Group 416"/>
          <p:cNvGrpSpPr>
            <a:grpSpLocks/>
          </p:cNvGrpSpPr>
          <p:nvPr/>
        </p:nvGrpSpPr>
        <p:grpSpPr bwMode="auto">
          <a:xfrm>
            <a:off x="1498600" y="4165600"/>
            <a:ext cx="3086100" cy="1168400"/>
            <a:chOff x="7848600" y="2044700"/>
            <a:chExt cx="3200399" cy="1371600"/>
          </a:xfrm>
        </p:grpSpPr>
        <p:sp>
          <p:nvSpPr>
            <p:cNvPr id="96303"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6304" name="Group 133"/>
            <p:cNvGrpSpPr>
              <a:grpSpLocks/>
            </p:cNvGrpSpPr>
            <p:nvPr/>
          </p:nvGrpSpPr>
          <p:grpSpPr bwMode="auto">
            <a:xfrm>
              <a:off x="8526482" y="2160804"/>
              <a:ext cx="532759" cy="184809"/>
              <a:chOff x="2356" y="1300"/>
              <a:chExt cx="555" cy="194"/>
            </a:xfrm>
          </p:grpSpPr>
          <p:sp>
            <p:nvSpPr>
              <p:cNvPr id="96378"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7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8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381" name="Group 137"/>
              <p:cNvGrpSpPr>
                <a:grpSpLocks/>
              </p:cNvGrpSpPr>
              <p:nvPr/>
            </p:nvGrpSpPr>
            <p:grpSpPr bwMode="auto">
              <a:xfrm>
                <a:off x="2468" y="1332"/>
                <a:ext cx="310" cy="60"/>
                <a:chOff x="2468" y="1332"/>
                <a:chExt cx="310" cy="60"/>
              </a:xfrm>
            </p:grpSpPr>
            <p:sp>
              <p:nvSpPr>
                <p:cNvPr id="9638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38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382"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US"/>
              </a:p>
            </p:txBody>
          </p:sp>
          <p:sp>
            <p:nvSpPr>
              <p:cNvPr id="96383"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US"/>
              </a:p>
            </p:txBody>
          </p:sp>
        </p:grpSp>
        <p:cxnSp>
          <p:nvCxnSpPr>
            <p:cNvPr id="96305" name="Straight Connector 419"/>
            <p:cNvCxnSpPr>
              <a:cxnSpLocks noChangeShapeType="1"/>
              <a:stCxn id="96383" idx="0"/>
            </p:cNvCxnSpPr>
            <p:nvPr/>
          </p:nvCxnSpPr>
          <p:spPr bwMode="auto">
            <a:xfrm>
              <a:off x="9055401" y="2220819"/>
              <a:ext cx="975377" cy="136534"/>
            </a:xfrm>
            <a:prstGeom prst="line">
              <a:avLst/>
            </a:prstGeom>
            <a:noFill/>
            <a:ln w="15875">
              <a:solidFill>
                <a:schemeClr val="tx1"/>
              </a:solidFill>
              <a:round/>
              <a:headEnd/>
              <a:tailEnd/>
            </a:ln>
          </p:spPr>
        </p:cxnSp>
        <p:cxnSp>
          <p:nvCxnSpPr>
            <p:cNvPr id="96306"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6307"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6308"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6309"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6310"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6311"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6312"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6313" name="Straight Connector 427"/>
            <p:cNvCxnSpPr>
              <a:cxnSpLocks noChangeShapeType="1"/>
              <a:endCxn id="96378"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6314" name="TextBox 428"/>
            <p:cNvSpPr txBox="1">
              <a:spLocks noChangeArrowheads="1"/>
            </p:cNvSpPr>
            <p:nvPr/>
          </p:nvSpPr>
          <p:spPr bwMode="auto">
            <a:xfrm>
              <a:off x="7958081" y="2471292"/>
              <a:ext cx="876536" cy="469694"/>
            </a:xfrm>
            <a:prstGeom prst="rect">
              <a:avLst/>
            </a:prstGeom>
            <a:noFill/>
            <a:ln w="9525">
              <a:noFill/>
              <a:miter lim="800000"/>
              <a:headEnd/>
              <a:tailEnd/>
            </a:ln>
          </p:spPr>
          <p:txBody>
            <a:bodyPr wrap="none">
              <a:spAutoFit/>
            </a:bodyPr>
            <a:lstStyle/>
            <a:p>
              <a:r>
                <a:rPr lang="en-US" sz="2000" i="1"/>
                <a:t>ISP C</a:t>
              </a:r>
            </a:p>
          </p:txBody>
        </p:sp>
        <p:grpSp>
          <p:nvGrpSpPr>
            <p:cNvPr id="96315" name="Group 133"/>
            <p:cNvGrpSpPr>
              <a:grpSpLocks/>
            </p:cNvGrpSpPr>
            <p:nvPr/>
          </p:nvGrpSpPr>
          <p:grpSpPr bwMode="auto">
            <a:xfrm>
              <a:off x="9555206" y="2650627"/>
              <a:ext cx="532759" cy="184809"/>
              <a:chOff x="2356" y="1300"/>
              <a:chExt cx="555" cy="194"/>
            </a:xfrm>
          </p:grpSpPr>
          <p:sp>
            <p:nvSpPr>
              <p:cNvPr id="9637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7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7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373" name="Group 137"/>
              <p:cNvGrpSpPr>
                <a:grpSpLocks/>
              </p:cNvGrpSpPr>
              <p:nvPr/>
            </p:nvGrpSpPr>
            <p:grpSpPr bwMode="auto">
              <a:xfrm>
                <a:off x="2468" y="1332"/>
                <a:ext cx="310" cy="60"/>
                <a:chOff x="2468" y="1332"/>
                <a:chExt cx="310" cy="60"/>
              </a:xfrm>
            </p:grpSpPr>
            <p:sp>
              <p:nvSpPr>
                <p:cNvPr id="9637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37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374"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US"/>
              </a:p>
            </p:txBody>
          </p:sp>
          <p:sp>
            <p:nvSpPr>
              <p:cNvPr id="96375"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US"/>
              </a:p>
            </p:txBody>
          </p:sp>
        </p:grpSp>
        <p:grpSp>
          <p:nvGrpSpPr>
            <p:cNvPr id="96316" name="Group 133"/>
            <p:cNvGrpSpPr>
              <a:grpSpLocks/>
            </p:cNvGrpSpPr>
            <p:nvPr/>
          </p:nvGrpSpPr>
          <p:grpSpPr bwMode="auto">
            <a:xfrm>
              <a:off x="8772607" y="2725609"/>
              <a:ext cx="532759" cy="184809"/>
              <a:chOff x="2356" y="1300"/>
              <a:chExt cx="555" cy="194"/>
            </a:xfrm>
          </p:grpSpPr>
          <p:sp>
            <p:nvSpPr>
              <p:cNvPr id="9636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6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6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365" name="Group 137"/>
              <p:cNvGrpSpPr>
                <a:grpSpLocks/>
              </p:cNvGrpSpPr>
              <p:nvPr/>
            </p:nvGrpSpPr>
            <p:grpSpPr bwMode="auto">
              <a:xfrm>
                <a:off x="2468" y="1332"/>
                <a:ext cx="310" cy="60"/>
                <a:chOff x="2468" y="1332"/>
                <a:chExt cx="310" cy="60"/>
              </a:xfrm>
            </p:grpSpPr>
            <p:sp>
              <p:nvSpPr>
                <p:cNvPr id="9636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36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366" name="Line 140"/>
              <p:cNvSpPr>
                <a:spLocks noChangeShapeType="1"/>
              </p:cNvSpPr>
              <p:nvPr/>
            </p:nvSpPr>
            <p:spPr bwMode="auto">
              <a:xfrm>
                <a:off x="2357" y="1360"/>
                <a:ext cx="0" cy="86"/>
              </a:xfrm>
              <a:prstGeom prst="line">
                <a:avLst/>
              </a:prstGeom>
              <a:noFill/>
              <a:ln w="9525">
                <a:solidFill>
                  <a:schemeClr val="tx1"/>
                </a:solidFill>
                <a:round/>
                <a:headEnd/>
                <a:tailEnd/>
              </a:ln>
            </p:spPr>
            <p:txBody>
              <a:bodyPr/>
              <a:lstStyle/>
              <a:p>
                <a:endParaRPr lang="en-US"/>
              </a:p>
            </p:txBody>
          </p:sp>
          <p:sp>
            <p:nvSpPr>
              <p:cNvPr id="96367" name="Line 141"/>
              <p:cNvSpPr>
                <a:spLocks noChangeShapeType="1"/>
              </p:cNvSpPr>
              <p:nvPr/>
            </p:nvSpPr>
            <p:spPr bwMode="auto">
              <a:xfrm>
                <a:off x="2908" y="1362"/>
                <a:ext cx="0" cy="86"/>
              </a:xfrm>
              <a:prstGeom prst="line">
                <a:avLst/>
              </a:prstGeom>
              <a:noFill/>
              <a:ln w="9525">
                <a:solidFill>
                  <a:schemeClr val="tx1"/>
                </a:solidFill>
                <a:round/>
                <a:headEnd/>
                <a:tailEnd/>
              </a:ln>
            </p:spPr>
            <p:txBody>
              <a:bodyPr/>
              <a:lstStyle/>
              <a:p>
                <a:endParaRPr lang="en-US"/>
              </a:p>
            </p:txBody>
          </p:sp>
        </p:grpSp>
        <p:grpSp>
          <p:nvGrpSpPr>
            <p:cNvPr id="96317" name="Group 133"/>
            <p:cNvGrpSpPr>
              <a:grpSpLocks/>
            </p:cNvGrpSpPr>
            <p:nvPr/>
          </p:nvGrpSpPr>
          <p:grpSpPr bwMode="auto">
            <a:xfrm>
              <a:off x="9060908" y="2428111"/>
              <a:ext cx="532759" cy="184809"/>
              <a:chOff x="2356" y="1300"/>
              <a:chExt cx="555" cy="194"/>
            </a:xfrm>
          </p:grpSpPr>
          <p:sp>
            <p:nvSpPr>
              <p:cNvPr id="9635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5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5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357" name="Group 137"/>
              <p:cNvGrpSpPr>
                <a:grpSpLocks/>
              </p:cNvGrpSpPr>
              <p:nvPr/>
            </p:nvGrpSpPr>
            <p:grpSpPr bwMode="auto">
              <a:xfrm>
                <a:off x="2468" y="1332"/>
                <a:ext cx="310" cy="60"/>
                <a:chOff x="2468" y="1332"/>
                <a:chExt cx="310" cy="60"/>
              </a:xfrm>
            </p:grpSpPr>
            <p:sp>
              <p:nvSpPr>
                <p:cNvPr id="9636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36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358"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6359"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6318" name="Group 133"/>
            <p:cNvGrpSpPr>
              <a:grpSpLocks/>
            </p:cNvGrpSpPr>
            <p:nvPr/>
          </p:nvGrpSpPr>
          <p:grpSpPr bwMode="auto">
            <a:xfrm>
              <a:off x="10005281" y="2289952"/>
              <a:ext cx="532759" cy="184809"/>
              <a:chOff x="2356" y="1300"/>
              <a:chExt cx="555" cy="194"/>
            </a:xfrm>
          </p:grpSpPr>
          <p:sp>
            <p:nvSpPr>
              <p:cNvPr id="9634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4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4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349" name="Group 137"/>
              <p:cNvGrpSpPr>
                <a:grpSpLocks/>
              </p:cNvGrpSpPr>
              <p:nvPr/>
            </p:nvGrpSpPr>
            <p:grpSpPr bwMode="auto">
              <a:xfrm>
                <a:off x="2468" y="1332"/>
                <a:ext cx="310" cy="60"/>
                <a:chOff x="2468" y="1332"/>
                <a:chExt cx="310" cy="60"/>
              </a:xfrm>
            </p:grpSpPr>
            <p:sp>
              <p:nvSpPr>
                <p:cNvPr id="9635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35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350"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6351"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6319" name="Group 133"/>
            <p:cNvGrpSpPr>
              <a:grpSpLocks/>
            </p:cNvGrpSpPr>
            <p:nvPr/>
          </p:nvGrpSpPr>
          <p:grpSpPr bwMode="auto">
            <a:xfrm>
              <a:off x="10232661" y="2882876"/>
              <a:ext cx="532759" cy="184809"/>
              <a:chOff x="2356" y="1300"/>
              <a:chExt cx="555" cy="194"/>
            </a:xfrm>
          </p:grpSpPr>
          <p:sp>
            <p:nvSpPr>
              <p:cNvPr id="9633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3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4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341" name="Group 137"/>
              <p:cNvGrpSpPr>
                <a:grpSpLocks/>
              </p:cNvGrpSpPr>
              <p:nvPr/>
            </p:nvGrpSpPr>
            <p:grpSpPr bwMode="auto">
              <a:xfrm>
                <a:off x="2468" y="1332"/>
                <a:ext cx="310" cy="60"/>
                <a:chOff x="2468" y="1332"/>
                <a:chExt cx="310" cy="60"/>
              </a:xfrm>
            </p:grpSpPr>
            <p:sp>
              <p:nvSpPr>
                <p:cNvPr id="9634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34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342"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6343"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6320" name="Group 133"/>
            <p:cNvGrpSpPr>
              <a:grpSpLocks/>
            </p:cNvGrpSpPr>
            <p:nvPr/>
          </p:nvGrpSpPr>
          <p:grpSpPr bwMode="auto">
            <a:xfrm>
              <a:off x="9330660" y="3072767"/>
              <a:ext cx="532759" cy="184809"/>
              <a:chOff x="2356" y="1300"/>
              <a:chExt cx="555" cy="194"/>
            </a:xfrm>
          </p:grpSpPr>
          <p:sp>
            <p:nvSpPr>
              <p:cNvPr id="963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333" name="Group 137"/>
              <p:cNvGrpSpPr>
                <a:grpSpLocks/>
              </p:cNvGrpSpPr>
              <p:nvPr/>
            </p:nvGrpSpPr>
            <p:grpSpPr bwMode="auto">
              <a:xfrm>
                <a:off x="2468" y="1332"/>
                <a:ext cx="310" cy="60"/>
                <a:chOff x="2468" y="1332"/>
                <a:chExt cx="310" cy="60"/>
              </a:xfrm>
            </p:grpSpPr>
            <p:sp>
              <p:nvSpPr>
                <p:cNvPr id="9633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33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334"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6335"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6321" name="Group 133"/>
            <p:cNvGrpSpPr>
              <a:grpSpLocks/>
            </p:cNvGrpSpPr>
            <p:nvPr/>
          </p:nvGrpSpPr>
          <p:grpSpPr bwMode="auto">
            <a:xfrm>
              <a:off x="8438032" y="3018963"/>
              <a:ext cx="532759" cy="184809"/>
              <a:chOff x="2356" y="1300"/>
              <a:chExt cx="555" cy="194"/>
            </a:xfrm>
          </p:grpSpPr>
          <p:sp>
            <p:nvSpPr>
              <p:cNvPr id="9632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632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632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6325" name="Group 137"/>
              <p:cNvGrpSpPr>
                <a:grpSpLocks/>
              </p:cNvGrpSpPr>
              <p:nvPr/>
            </p:nvGrpSpPr>
            <p:grpSpPr bwMode="auto">
              <a:xfrm>
                <a:off x="2468" y="1332"/>
                <a:ext cx="310" cy="60"/>
                <a:chOff x="2468" y="1332"/>
                <a:chExt cx="310" cy="60"/>
              </a:xfrm>
            </p:grpSpPr>
            <p:sp>
              <p:nvSpPr>
                <p:cNvPr id="9632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632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6326"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6327"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cxnSp>
        <p:nvCxnSpPr>
          <p:cNvPr id="96264" name="Straight Connector 12"/>
          <p:cNvCxnSpPr>
            <a:cxnSpLocks noChangeShapeType="1"/>
            <a:endCxn id="96463" idx="1"/>
          </p:cNvCxnSpPr>
          <p:nvPr/>
        </p:nvCxnSpPr>
        <p:spPr bwMode="auto">
          <a:xfrm>
            <a:off x="2382838" y="2609850"/>
            <a:ext cx="238125" cy="261938"/>
          </a:xfrm>
          <a:prstGeom prst="line">
            <a:avLst/>
          </a:prstGeom>
          <a:noFill/>
          <a:ln w="9525">
            <a:solidFill>
              <a:schemeClr val="tx1"/>
            </a:solidFill>
            <a:round/>
            <a:headEnd/>
            <a:tailEnd/>
          </a:ln>
        </p:spPr>
      </p:cxnSp>
      <p:cxnSp>
        <p:nvCxnSpPr>
          <p:cNvPr id="96265" name="Straight Connector 500"/>
          <p:cNvCxnSpPr>
            <a:cxnSpLocks noChangeShapeType="1"/>
            <a:endCxn id="96465" idx="1"/>
          </p:cNvCxnSpPr>
          <p:nvPr/>
        </p:nvCxnSpPr>
        <p:spPr bwMode="auto">
          <a:xfrm>
            <a:off x="1638300" y="2849563"/>
            <a:ext cx="900113" cy="127000"/>
          </a:xfrm>
          <a:prstGeom prst="line">
            <a:avLst/>
          </a:prstGeom>
          <a:noFill/>
          <a:ln w="9525">
            <a:solidFill>
              <a:schemeClr val="tx1"/>
            </a:solidFill>
            <a:round/>
            <a:headEnd/>
            <a:tailEnd/>
          </a:ln>
        </p:spPr>
      </p:cxnSp>
      <p:cxnSp>
        <p:nvCxnSpPr>
          <p:cNvPr id="96266" name="Straight Connector 501"/>
          <p:cNvCxnSpPr>
            <a:cxnSpLocks noChangeShapeType="1"/>
            <a:endCxn id="96461" idx="2"/>
          </p:cNvCxnSpPr>
          <p:nvPr/>
        </p:nvCxnSpPr>
        <p:spPr bwMode="auto">
          <a:xfrm flipV="1">
            <a:off x="1235075" y="2973388"/>
            <a:ext cx="1303338" cy="277812"/>
          </a:xfrm>
          <a:prstGeom prst="line">
            <a:avLst/>
          </a:prstGeom>
          <a:noFill/>
          <a:ln w="9525">
            <a:solidFill>
              <a:schemeClr val="tx1"/>
            </a:solidFill>
            <a:round/>
            <a:headEnd/>
            <a:tailEnd/>
          </a:ln>
        </p:spPr>
      </p:cxnSp>
      <p:cxnSp>
        <p:nvCxnSpPr>
          <p:cNvPr id="96267" name="Straight Connector 502"/>
          <p:cNvCxnSpPr>
            <a:cxnSpLocks noChangeShapeType="1"/>
            <a:endCxn id="96431" idx="1"/>
          </p:cNvCxnSpPr>
          <p:nvPr/>
        </p:nvCxnSpPr>
        <p:spPr bwMode="auto">
          <a:xfrm>
            <a:off x="3916363" y="2411413"/>
            <a:ext cx="307975" cy="573087"/>
          </a:xfrm>
          <a:prstGeom prst="line">
            <a:avLst/>
          </a:prstGeom>
          <a:noFill/>
          <a:ln w="9525">
            <a:solidFill>
              <a:schemeClr val="tx1"/>
            </a:solidFill>
            <a:round/>
            <a:headEnd/>
            <a:tailEnd/>
          </a:ln>
        </p:spPr>
      </p:cxnSp>
      <p:cxnSp>
        <p:nvCxnSpPr>
          <p:cNvPr id="96268" name="Straight Connector 503"/>
          <p:cNvCxnSpPr>
            <a:cxnSpLocks noChangeShapeType="1"/>
            <a:endCxn id="96431" idx="0"/>
          </p:cNvCxnSpPr>
          <p:nvPr/>
        </p:nvCxnSpPr>
        <p:spPr bwMode="auto">
          <a:xfrm flipH="1">
            <a:off x="4425950" y="2389188"/>
            <a:ext cx="384175" cy="579437"/>
          </a:xfrm>
          <a:prstGeom prst="line">
            <a:avLst/>
          </a:prstGeom>
          <a:noFill/>
          <a:ln w="9525">
            <a:solidFill>
              <a:schemeClr val="tx1"/>
            </a:solidFill>
            <a:round/>
            <a:headEnd/>
            <a:tailEnd/>
          </a:ln>
        </p:spPr>
      </p:cxnSp>
      <p:cxnSp>
        <p:nvCxnSpPr>
          <p:cNvPr id="96269" name="Straight Connector 504"/>
          <p:cNvCxnSpPr>
            <a:cxnSpLocks noChangeShapeType="1"/>
            <a:endCxn id="96514" idx="0"/>
          </p:cNvCxnSpPr>
          <p:nvPr/>
        </p:nvCxnSpPr>
        <p:spPr bwMode="auto">
          <a:xfrm>
            <a:off x="6770688" y="2900363"/>
            <a:ext cx="215900" cy="1046162"/>
          </a:xfrm>
          <a:prstGeom prst="line">
            <a:avLst/>
          </a:prstGeom>
          <a:noFill/>
          <a:ln w="9525">
            <a:solidFill>
              <a:schemeClr val="tx1"/>
            </a:solidFill>
            <a:round/>
            <a:headEnd/>
            <a:tailEnd/>
          </a:ln>
        </p:spPr>
      </p:cxnSp>
      <p:cxnSp>
        <p:nvCxnSpPr>
          <p:cNvPr id="96270"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p:spPr>
      </p:cxnSp>
      <p:cxnSp>
        <p:nvCxnSpPr>
          <p:cNvPr id="96271" name="Straight Connector 506"/>
          <p:cNvCxnSpPr>
            <a:cxnSpLocks noChangeShapeType="1"/>
            <a:stCxn id="96580" idx="4"/>
            <a:endCxn id="96509" idx="0"/>
          </p:cNvCxnSpPr>
          <p:nvPr/>
        </p:nvCxnSpPr>
        <p:spPr bwMode="auto">
          <a:xfrm flipH="1">
            <a:off x="7483475" y="4229100"/>
            <a:ext cx="541338" cy="249238"/>
          </a:xfrm>
          <a:prstGeom prst="line">
            <a:avLst/>
          </a:prstGeom>
          <a:noFill/>
          <a:ln w="9525">
            <a:solidFill>
              <a:schemeClr val="tx1"/>
            </a:solidFill>
            <a:round/>
            <a:headEnd/>
            <a:tailEnd/>
          </a:ln>
        </p:spPr>
      </p:cxnSp>
      <p:cxnSp>
        <p:nvCxnSpPr>
          <p:cNvPr id="96272"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p:spPr>
      </p:cxnSp>
      <p:cxnSp>
        <p:nvCxnSpPr>
          <p:cNvPr id="96273" name="Straight Connector 508"/>
          <p:cNvCxnSpPr>
            <a:cxnSpLocks noChangeShapeType="1"/>
            <a:endCxn id="96496" idx="5"/>
          </p:cNvCxnSpPr>
          <p:nvPr/>
        </p:nvCxnSpPr>
        <p:spPr bwMode="auto">
          <a:xfrm flipH="1" flipV="1">
            <a:off x="6496050" y="4722813"/>
            <a:ext cx="1047750" cy="966787"/>
          </a:xfrm>
          <a:prstGeom prst="line">
            <a:avLst/>
          </a:prstGeom>
          <a:noFill/>
          <a:ln w="9525">
            <a:solidFill>
              <a:schemeClr val="tx1"/>
            </a:solidFill>
            <a:round/>
            <a:headEnd/>
            <a:tailEnd/>
          </a:ln>
        </p:spPr>
      </p:cxnSp>
      <p:cxnSp>
        <p:nvCxnSpPr>
          <p:cNvPr id="96274" name="Straight Connector 509"/>
          <p:cNvCxnSpPr>
            <a:cxnSpLocks noChangeShapeType="1"/>
            <a:stCxn id="96578" idx="0"/>
          </p:cNvCxnSpPr>
          <p:nvPr/>
        </p:nvCxnSpPr>
        <p:spPr bwMode="auto">
          <a:xfrm flipH="1" flipV="1">
            <a:off x="5319713" y="4694238"/>
            <a:ext cx="285750" cy="1160462"/>
          </a:xfrm>
          <a:prstGeom prst="line">
            <a:avLst/>
          </a:prstGeom>
          <a:noFill/>
          <a:ln w="9525">
            <a:solidFill>
              <a:schemeClr val="tx1"/>
            </a:solidFill>
            <a:round/>
            <a:headEnd/>
            <a:tailEnd/>
          </a:ln>
        </p:spPr>
      </p:cxnSp>
      <p:cxnSp>
        <p:nvCxnSpPr>
          <p:cNvPr id="96275"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p:spPr>
      </p:cxnSp>
      <p:cxnSp>
        <p:nvCxnSpPr>
          <p:cNvPr id="96276" name="Straight Connector 511"/>
          <p:cNvCxnSpPr>
            <a:cxnSpLocks noChangeShapeType="1"/>
            <a:stCxn id="96575" idx="0"/>
          </p:cNvCxnSpPr>
          <p:nvPr/>
        </p:nvCxnSpPr>
        <p:spPr bwMode="auto">
          <a:xfrm flipH="1" flipV="1">
            <a:off x="3144838" y="5192713"/>
            <a:ext cx="244475" cy="661987"/>
          </a:xfrm>
          <a:prstGeom prst="line">
            <a:avLst/>
          </a:prstGeom>
          <a:noFill/>
          <a:ln w="9525">
            <a:solidFill>
              <a:schemeClr val="tx1"/>
            </a:solidFill>
            <a:round/>
            <a:headEnd/>
            <a:tailEnd/>
          </a:ln>
        </p:spPr>
      </p:cxnSp>
      <p:cxnSp>
        <p:nvCxnSpPr>
          <p:cNvPr id="96277"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p:spPr>
      </p:cxnSp>
      <p:cxnSp>
        <p:nvCxnSpPr>
          <p:cNvPr id="96278" name="Straight Connector 513"/>
          <p:cNvCxnSpPr>
            <a:cxnSpLocks noChangeShapeType="1"/>
            <a:endCxn id="96326" idx="0"/>
          </p:cNvCxnSpPr>
          <p:nvPr/>
        </p:nvCxnSpPr>
        <p:spPr bwMode="auto">
          <a:xfrm flipV="1">
            <a:off x="1362075" y="5045075"/>
            <a:ext cx="706438" cy="44450"/>
          </a:xfrm>
          <a:prstGeom prst="line">
            <a:avLst/>
          </a:prstGeom>
          <a:noFill/>
          <a:ln w="9525">
            <a:solidFill>
              <a:schemeClr val="tx1"/>
            </a:solidFill>
            <a:round/>
            <a:headEnd/>
            <a:tailEnd/>
          </a:ln>
        </p:spPr>
      </p:cxnSp>
      <p:cxnSp>
        <p:nvCxnSpPr>
          <p:cNvPr id="96279" name="Straight Connector 514"/>
          <p:cNvCxnSpPr>
            <a:cxnSpLocks noChangeShapeType="1"/>
            <a:endCxn id="96382" idx="1"/>
          </p:cNvCxnSpPr>
          <p:nvPr/>
        </p:nvCxnSpPr>
        <p:spPr bwMode="auto">
          <a:xfrm>
            <a:off x="1155700" y="4376738"/>
            <a:ext cx="996950" cy="4762"/>
          </a:xfrm>
          <a:prstGeom prst="line">
            <a:avLst/>
          </a:prstGeom>
          <a:noFill/>
          <a:ln w="9525">
            <a:solidFill>
              <a:schemeClr val="tx1"/>
            </a:solidFill>
            <a:round/>
            <a:headEnd/>
            <a:tailEnd/>
          </a:ln>
        </p:spPr>
      </p:cxnSp>
      <p:grpSp>
        <p:nvGrpSpPr>
          <p:cNvPr id="45217" name="Group 20"/>
          <p:cNvGrpSpPr>
            <a:grpSpLocks/>
          </p:cNvGrpSpPr>
          <p:nvPr/>
        </p:nvGrpSpPr>
        <p:grpSpPr bwMode="auto">
          <a:xfrm>
            <a:off x="4713288" y="2871788"/>
            <a:ext cx="2117725" cy="1082675"/>
            <a:chOff x="4712800" y="2871032"/>
            <a:chExt cx="2117908" cy="1082781"/>
          </a:xfrm>
        </p:grpSpPr>
        <p:grpSp>
          <p:nvGrpSpPr>
            <p:cNvPr id="96298" name="Group 16"/>
            <p:cNvGrpSpPr>
              <a:grpSpLocks/>
            </p:cNvGrpSpPr>
            <p:nvPr/>
          </p:nvGrpSpPr>
          <p:grpSpPr bwMode="auto">
            <a:xfrm>
              <a:off x="5677190" y="2871032"/>
              <a:ext cx="530938" cy="338554"/>
              <a:chOff x="5573768" y="2726239"/>
              <a:chExt cx="530938" cy="338554"/>
            </a:xfrm>
          </p:grpSpPr>
          <p:sp>
            <p:nvSpPr>
              <p:cNvPr id="96301"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6302" name="TextBox 15"/>
              <p:cNvSpPr txBox="1">
                <a:spLocks noChangeArrowheads="1"/>
              </p:cNvSpPr>
              <p:nvPr/>
            </p:nvSpPr>
            <p:spPr bwMode="auto">
              <a:xfrm>
                <a:off x="5593027" y="2726239"/>
                <a:ext cx="511679" cy="338554"/>
              </a:xfrm>
              <a:prstGeom prst="rect">
                <a:avLst/>
              </a:prstGeom>
              <a:noFill/>
              <a:ln w="9525">
                <a:noFill/>
                <a:miter lim="800000"/>
                <a:headEnd/>
                <a:tailEnd/>
              </a:ln>
            </p:spPr>
            <p:txBody>
              <a:bodyPr wrap="none">
                <a:spAutoFit/>
              </a:bodyPr>
              <a:lstStyle/>
              <a:p>
                <a:r>
                  <a:rPr lang="en-US" sz="1600">
                    <a:solidFill>
                      <a:schemeClr val="bg1"/>
                    </a:solidFill>
                  </a:rPr>
                  <a:t>IXP</a:t>
                </a:r>
              </a:p>
            </p:txBody>
          </p:sp>
        </p:grpSp>
        <p:cxnSp>
          <p:nvCxnSpPr>
            <p:cNvPr id="96299" name="Straight Connector 18"/>
            <p:cNvCxnSpPr>
              <a:cxnSpLocks noChangeShapeType="1"/>
            </p:cNvCxnSpPr>
            <p:nvPr/>
          </p:nvCxnSpPr>
          <p:spPr bwMode="auto">
            <a:xfrm>
              <a:off x="4712800" y="3050554"/>
              <a:ext cx="964390" cy="26895"/>
            </a:xfrm>
            <a:prstGeom prst="line">
              <a:avLst/>
            </a:prstGeom>
            <a:noFill/>
            <a:ln w="38100">
              <a:solidFill>
                <a:srgbClr val="CC0000"/>
              </a:solidFill>
              <a:round/>
              <a:headEnd/>
              <a:tailEnd/>
            </a:ln>
          </p:spPr>
        </p:cxnSp>
        <p:cxnSp>
          <p:nvCxnSpPr>
            <p:cNvPr id="96300" name="Straight Connector 516"/>
            <p:cNvCxnSpPr>
              <a:cxnSpLocks noChangeShapeType="1"/>
            </p:cNvCxnSpPr>
            <p:nvPr/>
          </p:nvCxnSpPr>
          <p:spPr bwMode="auto">
            <a:xfrm>
              <a:off x="6139092" y="3168890"/>
              <a:ext cx="691616" cy="784923"/>
            </a:xfrm>
            <a:prstGeom prst="line">
              <a:avLst/>
            </a:prstGeom>
            <a:noFill/>
            <a:ln w="38100">
              <a:solidFill>
                <a:srgbClr val="CC0000"/>
              </a:solidFill>
              <a:round/>
              <a:headEnd/>
              <a:tailEnd/>
            </a:ln>
          </p:spPr>
        </p:cxnSp>
      </p:grpSp>
      <p:grpSp>
        <p:nvGrpSpPr>
          <p:cNvPr id="45233" name="Group 39937"/>
          <p:cNvGrpSpPr>
            <a:grpSpLocks/>
          </p:cNvGrpSpPr>
          <p:nvPr/>
        </p:nvGrpSpPr>
        <p:grpSpPr bwMode="auto">
          <a:xfrm>
            <a:off x="3692525" y="3789363"/>
            <a:ext cx="1538288" cy="585787"/>
            <a:chOff x="3692946" y="3789212"/>
            <a:chExt cx="1537885" cy="585306"/>
          </a:xfrm>
        </p:grpSpPr>
        <p:cxnSp>
          <p:nvCxnSpPr>
            <p:cNvPr id="96292" name="Straight Connector 515"/>
            <p:cNvCxnSpPr>
              <a:cxnSpLocks noChangeShapeType="1"/>
              <a:stCxn id="96348" idx="0"/>
            </p:cNvCxnSpPr>
            <p:nvPr/>
          </p:nvCxnSpPr>
          <p:spPr bwMode="auto">
            <a:xfrm flipV="1">
              <a:off x="3833272" y="4233204"/>
              <a:ext cx="190444" cy="141314"/>
            </a:xfrm>
            <a:prstGeom prst="line">
              <a:avLst/>
            </a:prstGeom>
            <a:noFill/>
            <a:ln w="38100">
              <a:solidFill>
                <a:srgbClr val="CC0000"/>
              </a:solidFill>
              <a:round/>
              <a:headEnd/>
              <a:tailEnd/>
            </a:ln>
          </p:spPr>
        </p:cxnSp>
        <p:grpSp>
          <p:nvGrpSpPr>
            <p:cNvPr id="96293" name="Group 518"/>
            <p:cNvGrpSpPr>
              <a:grpSpLocks/>
            </p:cNvGrpSpPr>
            <p:nvPr/>
          </p:nvGrpSpPr>
          <p:grpSpPr bwMode="auto">
            <a:xfrm>
              <a:off x="3932901" y="3934211"/>
              <a:ext cx="530938" cy="338554"/>
              <a:chOff x="5573768" y="2726239"/>
              <a:chExt cx="530938" cy="338554"/>
            </a:xfrm>
          </p:grpSpPr>
          <p:sp>
            <p:nvSpPr>
              <p:cNvPr id="96296" name="Oval 521"/>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6297" name="TextBox 522"/>
              <p:cNvSpPr txBox="1">
                <a:spLocks noChangeArrowheads="1"/>
              </p:cNvSpPr>
              <p:nvPr/>
            </p:nvSpPr>
            <p:spPr bwMode="auto">
              <a:xfrm>
                <a:off x="5593027" y="2726239"/>
                <a:ext cx="511679" cy="338554"/>
              </a:xfrm>
              <a:prstGeom prst="rect">
                <a:avLst/>
              </a:prstGeom>
              <a:noFill/>
              <a:ln w="9525">
                <a:noFill/>
                <a:miter lim="800000"/>
                <a:headEnd/>
                <a:tailEnd/>
              </a:ln>
            </p:spPr>
            <p:txBody>
              <a:bodyPr wrap="none">
                <a:spAutoFit/>
              </a:bodyPr>
              <a:lstStyle/>
              <a:p>
                <a:r>
                  <a:rPr lang="en-US" sz="1600">
                    <a:solidFill>
                      <a:schemeClr val="bg1"/>
                    </a:solidFill>
                  </a:rPr>
                  <a:t>IXP</a:t>
                </a:r>
              </a:p>
            </p:txBody>
          </p:sp>
        </p:grpSp>
        <p:cxnSp>
          <p:nvCxnSpPr>
            <p:cNvPr id="96294" name="Straight Connector 519"/>
            <p:cNvCxnSpPr>
              <a:cxnSpLocks noChangeShapeType="1"/>
              <a:stCxn id="96296" idx="6"/>
              <a:endCxn id="96548" idx="1"/>
            </p:cNvCxnSpPr>
            <p:nvPr/>
          </p:nvCxnSpPr>
          <p:spPr bwMode="auto">
            <a:xfrm flipV="1">
              <a:off x="4460993" y="3953654"/>
              <a:ext cx="769838" cy="158015"/>
            </a:xfrm>
            <a:prstGeom prst="line">
              <a:avLst/>
            </a:prstGeom>
            <a:noFill/>
            <a:ln w="38100">
              <a:solidFill>
                <a:srgbClr val="CC0000"/>
              </a:solidFill>
              <a:round/>
              <a:headEnd/>
              <a:tailEnd/>
            </a:ln>
          </p:spPr>
        </p:cxnSp>
        <p:cxnSp>
          <p:nvCxnSpPr>
            <p:cNvPr id="96295" name="Straight Connector 520"/>
            <p:cNvCxnSpPr>
              <a:cxnSpLocks noChangeShapeType="1"/>
            </p:cNvCxnSpPr>
            <p:nvPr/>
          </p:nvCxnSpPr>
          <p:spPr bwMode="auto">
            <a:xfrm>
              <a:off x="3692946" y="3789212"/>
              <a:ext cx="342738" cy="204847"/>
            </a:xfrm>
            <a:prstGeom prst="line">
              <a:avLst/>
            </a:prstGeom>
            <a:noFill/>
            <a:ln w="38100">
              <a:solidFill>
                <a:srgbClr val="CC0000"/>
              </a:solidFill>
              <a:round/>
              <a:headEnd/>
              <a:tailEnd/>
            </a:ln>
          </p:spPr>
        </p:cxnSp>
      </p:grpSp>
      <p:grpSp>
        <p:nvGrpSpPr>
          <p:cNvPr id="45249" name="Group 39939"/>
          <p:cNvGrpSpPr>
            <a:grpSpLocks/>
          </p:cNvGrpSpPr>
          <p:nvPr/>
        </p:nvGrpSpPr>
        <p:grpSpPr bwMode="auto">
          <a:xfrm>
            <a:off x="2406650" y="3633788"/>
            <a:ext cx="2901950" cy="1296987"/>
            <a:chOff x="2407287" y="3633041"/>
            <a:chExt cx="2900648" cy="1297685"/>
          </a:xfrm>
        </p:grpSpPr>
        <p:cxnSp>
          <p:nvCxnSpPr>
            <p:cNvPr id="96289" name="Straight Connector 7"/>
            <p:cNvCxnSpPr>
              <a:cxnSpLocks noChangeShapeType="1"/>
              <a:stCxn id="96421" idx="5"/>
              <a:endCxn id="96546" idx="1"/>
            </p:cNvCxnSpPr>
            <p:nvPr/>
          </p:nvCxnSpPr>
          <p:spPr bwMode="auto">
            <a:xfrm>
              <a:off x="4876256" y="3633041"/>
              <a:ext cx="431679" cy="222499"/>
            </a:xfrm>
            <a:prstGeom prst="line">
              <a:avLst/>
            </a:prstGeom>
            <a:noFill/>
            <a:ln w="38100">
              <a:solidFill>
                <a:srgbClr val="CC0000"/>
              </a:solidFill>
              <a:round/>
              <a:headEnd/>
              <a:tailEnd/>
            </a:ln>
          </p:spPr>
        </p:cxnSp>
        <p:cxnSp>
          <p:nvCxnSpPr>
            <p:cNvPr id="96290" name="Straight Connector 415"/>
            <p:cNvCxnSpPr>
              <a:cxnSpLocks noChangeShapeType="1"/>
              <a:endCxn id="96380" idx="0"/>
            </p:cNvCxnSpPr>
            <p:nvPr/>
          </p:nvCxnSpPr>
          <p:spPr bwMode="auto">
            <a:xfrm flipH="1">
              <a:off x="2407287" y="3753131"/>
              <a:ext cx="282429" cy="511372"/>
            </a:xfrm>
            <a:prstGeom prst="line">
              <a:avLst/>
            </a:prstGeom>
            <a:noFill/>
            <a:ln w="38100">
              <a:solidFill>
                <a:srgbClr val="CC0000"/>
              </a:solidFill>
              <a:round/>
              <a:headEnd/>
              <a:tailEnd/>
            </a:ln>
          </p:spPr>
        </p:cxnSp>
        <p:cxnSp>
          <p:nvCxnSpPr>
            <p:cNvPr id="96291" name="Straight Connector 523"/>
            <p:cNvCxnSpPr>
              <a:cxnSpLocks noChangeShapeType="1"/>
              <a:stCxn id="96343" idx="0"/>
            </p:cNvCxnSpPr>
            <p:nvPr/>
          </p:nvCxnSpPr>
          <p:spPr bwMode="auto">
            <a:xfrm flipV="1">
              <a:off x="4307545" y="4626270"/>
              <a:ext cx="843636" cy="304456"/>
            </a:xfrm>
            <a:prstGeom prst="line">
              <a:avLst/>
            </a:prstGeom>
            <a:noFill/>
            <a:ln w="38100">
              <a:solidFill>
                <a:srgbClr val="CC0000"/>
              </a:solidFill>
              <a:round/>
              <a:headEnd/>
              <a:tailEnd/>
            </a:ln>
          </p:spPr>
        </p:cxnSp>
      </p:grpSp>
      <p:grpSp>
        <p:nvGrpSpPr>
          <p:cNvPr id="45257" name="Group 39945"/>
          <p:cNvGrpSpPr>
            <a:grpSpLocks/>
          </p:cNvGrpSpPr>
          <p:nvPr/>
        </p:nvGrpSpPr>
        <p:grpSpPr bwMode="auto">
          <a:xfrm>
            <a:off x="4686300" y="4864100"/>
            <a:ext cx="1914525" cy="741363"/>
            <a:chOff x="4686300" y="4864100"/>
            <a:chExt cx="1914118" cy="740879"/>
          </a:xfrm>
        </p:grpSpPr>
        <p:sp>
          <p:nvSpPr>
            <p:cNvPr id="96287" name="TextBox 39940"/>
            <p:cNvSpPr txBox="1">
              <a:spLocks noChangeArrowheads="1"/>
            </p:cNvSpPr>
            <p:nvPr/>
          </p:nvSpPr>
          <p:spPr bwMode="auto">
            <a:xfrm>
              <a:off x="4838700" y="5143500"/>
              <a:ext cx="1761718" cy="461479"/>
            </a:xfrm>
            <a:prstGeom prst="rect">
              <a:avLst/>
            </a:prstGeom>
            <a:solidFill>
              <a:schemeClr val="bg1"/>
            </a:solidFill>
            <a:ln w="9525">
              <a:noFill/>
              <a:miter lim="800000"/>
              <a:headEnd/>
              <a:tailEnd/>
            </a:ln>
          </p:spPr>
          <p:txBody>
            <a:bodyPr wrap="none">
              <a:spAutoFit/>
            </a:bodyPr>
            <a:lstStyle/>
            <a:p>
              <a:r>
                <a:rPr lang="en-US" i="1">
                  <a:solidFill>
                    <a:srgbClr val="CC0000"/>
                  </a:solidFill>
                </a:rPr>
                <a:t>peering link</a:t>
              </a:r>
            </a:p>
          </p:txBody>
        </p:sp>
        <p:cxnSp>
          <p:nvCxnSpPr>
            <p:cNvPr id="96288" name="Straight Connector 39943"/>
            <p:cNvCxnSpPr>
              <a:cxnSpLocks noChangeShapeType="1"/>
            </p:cNvCxnSpPr>
            <p:nvPr/>
          </p:nvCxnSpPr>
          <p:spPr bwMode="auto">
            <a:xfrm>
              <a:off x="4686300" y="4864100"/>
              <a:ext cx="266700" cy="419100"/>
            </a:xfrm>
            <a:prstGeom prst="line">
              <a:avLst/>
            </a:prstGeom>
            <a:noFill/>
            <a:ln w="9525">
              <a:solidFill>
                <a:srgbClr val="CC0000"/>
              </a:solidFill>
              <a:round/>
              <a:headEnd/>
              <a:tailEnd/>
            </a:ln>
          </p:spPr>
        </p:cxnSp>
      </p:grpSp>
      <p:grpSp>
        <p:nvGrpSpPr>
          <p:cNvPr id="45265" name="Group 39950"/>
          <p:cNvGrpSpPr>
            <a:grpSpLocks/>
          </p:cNvGrpSpPr>
          <p:nvPr/>
        </p:nvGrpSpPr>
        <p:grpSpPr bwMode="auto">
          <a:xfrm>
            <a:off x="5270500" y="1701800"/>
            <a:ext cx="3403600" cy="1169988"/>
            <a:chOff x="5270500" y="1701800"/>
            <a:chExt cx="3402978" cy="1169232"/>
          </a:xfrm>
        </p:grpSpPr>
        <p:sp>
          <p:nvSpPr>
            <p:cNvPr id="96285" name="TextBox 39946"/>
            <p:cNvSpPr txBox="1">
              <a:spLocks noChangeArrowheads="1"/>
            </p:cNvSpPr>
            <p:nvPr/>
          </p:nvSpPr>
          <p:spPr bwMode="auto">
            <a:xfrm>
              <a:off x="5270500" y="1701800"/>
              <a:ext cx="3402978" cy="461367"/>
            </a:xfrm>
            <a:prstGeom prst="rect">
              <a:avLst/>
            </a:prstGeom>
            <a:noFill/>
            <a:ln w="9525">
              <a:noFill/>
              <a:miter lim="800000"/>
              <a:headEnd/>
              <a:tailEnd/>
            </a:ln>
          </p:spPr>
          <p:txBody>
            <a:bodyPr wrap="none">
              <a:spAutoFit/>
            </a:bodyPr>
            <a:lstStyle/>
            <a:p>
              <a:r>
                <a:rPr lang="en-US" i="1">
                  <a:solidFill>
                    <a:srgbClr val="CC0000"/>
                  </a:solidFill>
                </a:rPr>
                <a:t>Internet exchange point</a:t>
              </a:r>
            </a:p>
          </p:txBody>
        </p:sp>
        <p:cxnSp>
          <p:nvCxnSpPr>
            <p:cNvPr id="96286" name="Straight Connector 39948"/>
            <p:cNvCxnSpPr>
              <a:cxnSpLocks noChangeShapeType="1"/>
              <a:endCxn id="96302" idx="0"/>
            </p:cNvCxnSpPr>
            <p:nvPr/>
          </p:nvCxnSpPr>
          <p:spPr bwMode="auto">
            <a:xfrm flipH="1">
              <a:off x="5952289" y="2159000"/>
              <a:ext cx="219911" cy="712032"/>
            </a:xfrm>
            <a:prstGeom prst="line">
              <a:avLst/>
            </a:prstGeom>
            <a:noFill/>
            <a:ln w="9525">
              <a:solidFill>
                <a:srgbClr val="CC0000"/>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249"/>
                                        </p:tgtEl>
                                        <p:attrNameLst>
                                          <p:attrName>style.visibility</p:attrName>
                                        </p:attrNameLst>
                                      </p:cBhvr>
                                      <p:to>
                                        <p:strVal val="visible"/>
                                      </p:to>
                                    </p:set>
                                    <p:animEffect transition="in" filter="dissolve">
                                      <p:cBhvr>
                                        <p:cTn id="7" dur="500"/>
                                        <p:tgtEl>
                                          <p:spTgt spid="45249"/>
                                        </p:tgtEl>
                                      </p:cBhvr>
                                    </p:animEffect>
                                  </p:childTnLst>
                                </p:cTn>
                              </p:par>
                              <p:par>
                                <p:cTn id="8" presetID="9" presetClass="entr" presetSubtype="0" fill="hold" nodeType="withEffect">
                                  <p:stCondLst>
                                    <p:cond delay="0"/>
                                  </p:stCondLst>
                                  <p:childTnLst>
                                    <p:set>
                                      <p:cBhvr>
                                        <p:cTn id="9" dur="1" fill="hold">
                                          <p:stCondLst>
                                            <p:cond delay="0"/>
                                          </p:stCondLst>
                                        </p:cTn>
                                        <p:tgtEl>
                                          <p:spTgt spid="45257"/>
                                        </p:tgtEl>
                                        <p:attrNameLst>
                                          <p:attrName>style.visibility</p:attrName>
                                        </p:attrNameLst>
                                      </p:cBhvr>
                                      <p:to>
                                        <p:strVal val="visible"/>
                                      </p:to>
                                    </p:set>
                                    <p:animEffect transition="in" filter="dissolve">
                                      <p:cBhvr>
                                        <p:cTn id="10" dur="500"/>
                                        <p:tgtEl>
                                          <p:spTgt spid="4525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45217"/>
                                        </p:tgtEl>
                                        <p:attrNameLst>
                                          <p:attrName>style.visibility</p:attrName>
                                        </p:attrNameLst>
                                      </p:cBhvr>
                                      <p:to>
                                        <p:strVal val="visible"/>
                                      </p:to>
                                    </p:set>
                                    <p:animEffect transition="in" filter="dissolve">
                                      <p:cBhvr>
                                        <p:cTn id="15" dur="500"/>
                                        <p:tgtEl>
                                          <p:spTgt spid="45217"/>
                                        </p:tgtEl>
                                      </p:cBhvr>
                                    </p:animEffect>
                                  </p:childTnLst>
                                </p:cTn>
                              </p:par>
                              <p:par>
                                <p:cTn id="16" presetID="9" presetClass="entr" presetSubtype="0" fill="hold" nodeType="withEffect">
                                  <p:stCondLst>
                                    <p:cond delay="0"/>
                                  </p:stCondLst>
                                  <p:childTnLst>
                                    <p:set>
                                      <p:cBhvr>
                                        <p:cTn id="17" dur="1" fill="hold">
                                          <p:stCondLst>
                                            <p:cond delay="0"/>
                                          </p:stCondLst>
                                        </p:cTn>
                                        <p:tgtEl>
                                          <p:spTgt spid="45233"/>
                                        </p:tgtEl>
                                        <p:attrNameLst>
                                          <p:attrName>style.visibility</p:attrName>
                                        </p:attrNameLst>
                                      </p:cBhvr>
                                      <p:to>
                                        <p:strVal val="visible"/>
                                      </p:to>
                                    </p:set>
                                    <p:animEffect transition="in" filter="dissolve">
                                      <p:cBhvr>
                                        <p:cTn id="18" dur="500"/>
                                        <p:tgtEl>
                                          <p:spTgt spid="45233"/>
                                        </p:tgtEl>
                                      </p:cBhvr>
                                    </p:animEffect>
                                  </p:childTnLst>
                                </p:cTn>
                              </p:par>
                              <p:par>
                                <p:cTn id="19" presetID="9" presetClass="entr" presetSubtype="0" fill="hold" nodeType="withEffect">
                                  <p:stCondLst>
                                    <p:cond delay="0"/>
                                  </p:stCondLst>
                                  <p:childTnLst>
                                    <p:set>
                                      <p:cBhvr>
                                        <p:cTn id="20" dur="1" fill="hold">
                                          <p:stCondLst>
                                            <p:cond delay="0"/>
                                          </p:stCondLst>
                                        </p:cTn>
                                        <p:tgtEl>
                                          <p:spTgt spid="45265"/>
                                        </p:tgtEl>
                                        <p:attrNameLst>
                                          <p:attrName>style.visibility</p:attrName>
                                        </p:attrNameLst>
                                      </p:cBhvr>
                                      <p:to>
                                        <p:strVal val="visible"/>
                                      </p:to>
                                    </p:set>
                                    <p:animEffect transition="in" filter="dissolve">
                                      <p:cBhvr>
                                        <p:cTn id="21" dur="500"/>
                                        <p:tgtEl>
                                          <p:spTgt spid="45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34818" name="Rectangle 2"/>
          <p:cNvSpPr>
            <a:spLocks noGrp="1" noChangeArrowheads="1"/>
          </p:cNvSpPr>
          <p:nvPr>
            <p:ph type="title" idx="4294967295"/>
          </p:nvPr>
        </p:nvSpPr>
        <p:spPr>
          <a:xfrm>
            <a:off x="212725" y="190500"/>
            <a:ext cx="8382000" cy="936625"/>
          </a:xfrm>
        </p:spPr>
        <p:txBody>
          <a:bodyPr/>
          <a:lstStyle/>
          <a:p>
            <a:pPr eaLnBrk="1" hangingPunct="1"/>
            <a:r>
              <a:rPr lang="en-US" sz="3600" smtClean="0">
                <a:ea typeface="ＭＳ Ｐゴシック" pitchFamily="34" charset="-128"/>
              </a:rPr>
              <a:t>What</a:t>
            </a:r>
            <a:r>
              <a:rPr lang="ja-JP" altLang="en-US" sz="3600" smtClean="0">
                <a:ea typeface="ＭＳ Ｐゴシック" pitchFamily="34" charset="-128"/>
              </a:rPr>
              <a:t>’</a:t>
            </a:r>
            <a:r>
              <a:rPr lang="en-US" altLang="ja-JP" sz="3600" smtClean="0">
                <a:ea typeface="ＭＳ Ｐゴシック" pitchFamily="34" charset="-128"/>
              </a:rPr>
              <a:t>s the Internet: </a:t>
            </a:r>
            <a:r>
              <a:rPr lang="ja-JP" altLang="en-US" sz="3600" smtClean="0">
                <a:ea typeface="ＭＳ Ｐゴシック" pitchFamily="34" charset="-128"/>
              </a:rPr>
              <a:t>“</a:t>
            </a:r>
            <a:r>
              <a:rPr lang="en-US" altLang="ja-JP" sz="3600" smtClean="0">
                <a:ea typeface="ＭＳ Ｐゴシック" pitchFamily="34" charset="-128"/>
              </a:rPr>
              <a:t>nuts and bolts</a:t>
            </a:r>
            <a:r>
              <a:rPr lang="ja-JP" altLang="en-US" sz="3600" smtClean="0">
                <a:ea typeface="ＭＳ Ｐゴシック" pitchFamily="34" charset="-128"/>
              </a:rPr>
              <a:t>”</a:t>
            </a:r>
            <a:r>
              <a:rPr lang="en-US" altLang="ja-JP" sz="3600" smtClean="0">
                <a:ea typeface="ＭＳ Ｐゴシック" pitchFamily="34" charset="-128"/>
              </a:rPr>
              <a:t> view</a:t>
            </a:r>
            <a:endParaRPr lang="en-US" smtClean="0">
              <a:ea typeface="ＭＳ Ｐゴシック" pitchFamily="34" charset="-128"/>
            </a:endParaRPr>
          </a:p>
        </p:txBody>
      </p:sp>
      <p:sp>
        <p:nvSpPr>
          <p:cNvPr id="4099" name="Rectangle 3"/>
          <p:cNvSpPr>
            <a:spLocks noGrp="1" noChangeArrowheads="1"/>
          </p:cNvSpPr>
          <p:nvPr>
            <p:ph type="body" sz="half" idx="4294967295"/>
          </p:nvPr>
        </p:nvSpPr>
        <p:spPr>
          <a:xfrm>
            <a:off x="1657350" y="1436688"/>
            <a:ext cx="3779838" cy="1271587"/>
          </a:xfrm>
        </p:spPr>
        <p:txBody>
          <a:bodyPr/>
          <a:lstStyle/>
          <a:p>
            <a:pPr marL="231775" indent="-231775" eaLnBrk="1" hangingPunct="1">
              <a:spcBef>
                <a:spcPct val="15000"/>
              </a:spcBef>
              <a:buSzPct val="75000"/>
            </a:pPr>
            <a:r>
              <a:rPr lang="en-US" sz="2400" dirty="0" smtClean="0">
                <a:ea typeface="ＭＳ Ｐゴシック" pitchFamily="34" charset="-128"/>
              </a:rPr>
              <a:t>millions of connected computing devices: </a:t>
            </a:r>
          </a:p>
          <a:p>
            <a:pPr marL="631825" lvl="1" indent="-231775" eaLnBrk="1" hangingPunct="1">
              <a:spcBef>
                <a:spcPct val="15000"/>
              </a:spcBef>
              <a:buSzPct val="75000"/>
            </a:pPr>
            <a:r>
              <a:rPr lang="en-US" i="1" dirty="0" smtClean="0">
                <a:solidFill>
                  <a:srgbClr val="CC0000"/>
                </a:solidFill>
                <a:ea typeface="ＭＳ Ｐゴシック" pitchFamily="34" charset="-128"/>
              </a:rPr>
              <a:t>hosts </a:t>
            </a:r>
            <a:r>
              <a:rPr lang="en-US" i="1" dirty="0" smtClean="0">
                <a:ea typeface="ＭＳ Ｐゴシック" pitchFamily="34" charset="-128"/>
              </a:rPr>
              <a:t>=</a:t>
            </a:r>
            <a:r>
              <a:rPr lang="en-US" i="1" dirty="0" smtClean="0">
                <a:solidFill>
                  <a:srgbClr val="CC0000"/>
                </a:solidFill>
                <a:ea typeface="ＭＳ Ｐゴシック" pitchFamily="34" charset="-128"/>
              </a:rPr>
              <a:t> end systems</a:t>
            </a:r>
            <a:r>
              <a:rPr lang="en-US" i="1" dirty="0" smtClean="0">
                <a:solidFill>
                  <a:srgbClr val="FF0000"/>
                </a:solidFill>
                <a:ea typeface="ＭＳ Ｐゴシック" pitchFamily="34" charset="-128"/>
              </a:rPr>
              <a:t> </a:t>
            </a:r>
          </a:p>
          <a:p>
            <a:pPr marL="631825" lvl="1" indent="-231775" eaLnBrk="1" hangingPunct="1">
              <a:buSzPct val="75000"/>
            </a:pPr>
            <a:r>
              <a:rPr lang="en-US" dirty="0" smtClean="0"/>
              <a:t>running </a:t>
            </a:r>
            <a:r>
              <a:rPr lang="en-US" i="1" dirty="0" smtClean="0">
                <a:solidFill>
                  <a:srgbClr val="CC0000"/>
                </a:solidFill>
              </a:rPr>
              <a:t>network apps</a:t>
            </a:r>
            <a:endParaRPr lang="en-US" dirty="0" smtClean="0">
              <a:solidFill>
                <a:srgbClr val="CC0000"/>
              </a:solidFill>
            </a:endParaRPr>
          </a:p>
        </p:txBody>
      </p:sp>
      <p:sp>
        <p:nvSpPr>
          <p:cNvPr id="4766" name="Rectangle 670"/>
          <p:cNvSpPr>
            <a:spLocks noChangeArrowheads="1"/>
          </p:cNvSpPr>
          <p:nvPr/>
        </p:nvSpPr>
        <p:spPr bwMode="auto">
          <a:xfrm>
            <a:off x="1695450" y="3152775"/>
            <a:ext cx="3368675" cy="1884363"/>
          </a:xfrm>
          <a:prstGeom prst="rect">
            <a:avLst/>
          </a:prstGeom>
          <a:noFill/>
          <a:ln w="9525">
            <a:noFill/>
            <a:miter lim="800000"/>
            <a:headEnd/>
            <a:tailEnd/>
          </a:ln>
        </p:spPr>
        <p:txBody>
          <a:bodyPr/>
          <a:lstStyle/>
          <a:p>
            <a:pPr marL="231775" indent="-231775">
              <a:lnSpc>
                <a:spcPct val="85000"/>
              </a:lnSpc>
              <a:spcBef>
                <a:spcPct val="20000"/>
              </a:spcBef>
              <a:buClr>
                <a:srgbClr val="000099"/>
              </a:buClr>
              <a:buSzPct val="75000"/>
              <a:buFont typeface="Wingdings" pitchFamily="2" charset="2"/>
              <a:buChar char="v"/>
            </a:pPr>
            <a:r>
              <a:rPr lang="en-US" i="1">
                <a:solidFill>
                  <a:srgbClr val="CC0000"/>
                </a:solidFill>
                <a:latin typeface="Gill Sans MT" pitchFamily="34" charset="0"/>
              </a:rPr>
              <a:t>communication links</a:t>
            </a:r>
            <a:endParaRPr lang="en-US">
              <a:solidFill>
                <a:srgbClr val="CC0000"/>
              </a:solidFill>
              <a:latin typeface="Gill Sans MT" pitchFamily="34" charset="0"/>
            </a:endParaRPr>
          </a:p>
          <a:p>
            <a:pPr marL="747713" lvl="1" indent="-285750">
              <a:lnSpc>
                <a:spcPct val="80000"/>
              </a:lnSpc>
              <a:spcBef>
                <a:spcPct val="10000"/>
              </a:spcBef>
              <a:buClr>
                <a:srgbClr val="000099"/>
              </a:buClr>
              <a:buFont typeface="Wingdings" pitchFamily="2" charset="2"/>
              <a:buChar char="§"/>
            </a:pPr>
            <a:r>
              <a:rPr lang="en-US">
                <a:latin typeface="Gill Sans MT" pitchFamily="34" charset="0"/>
              </a:rPr>
              <a:t>fiber, copper, radio, satellite</a:t>
            </a:r>
          </a:p>
          <a:p>
            <a:pPr marL="747713" lvl="1" indent="-285750">
              <a:lnSpc>
                <a:spcPct val="80000"/>
              </a:lnSpc>
              <a:spcBef>
                <a:spcPct val="10000"/>
              </a:spcBef>
              <a:buClr>
                <a:srgbClr val="000099"/>
              </a:buClr>
              <a:buFont typeface="Wingdings" pitchFamily="2" charset="2"/>
              <a:buChar char="§"/>
            </a:pPr>
            <a:r>
              <a:rPr lang="en-US">
                <a:latin typeface="Gill Sans MT" pitchFamily="34" charset="0"/>
              </a:rPr>
              <a:t>transmission rate: </a:t>
            </a:r>
            <a:r>
              <a:rPr lang="en-US" i="1">
                <a:solidFill>
                  <a:srgbClr val="CC0000"/>
                </a:solidFill>
                <a:latin typeface="Gill Sans MT" pitchFamily="34" charset="0"/>
              </a:rPr>
              <a:t>bandwidth</a:t>
            </a:r>
            <a:endParaRPr lang="en-US">
              <a:solidFill>
                <a:srgbClr val="CC0000"/>
              </a:solidFill>
              <a:latin typeface="Gill Sans MT" pitchFamily="34" charset="0"/>
            </a:endParaRPr>
          </a:p>
        </p:txBody>
      </p:sp>
      <p:sp>
        <p:nvSpPr>
          <p:cNvPr id="4767" name="Rectangle 671"/>
          <p:cNvSpPr>
            <a:spLocks noChangeArrowheads="1"/>
          </p:cNvSpPr>
          <p:nvPr/>
        </p:nvSpPr>
        <p:spPr bwMode="auto">
          <a:xfrm>
            <a:off x="1811338" y="5307013"/>
            <a:ext cx="3779837" cy="1550987"/>
          </a:xfrm>
          <a:prstGeom prst="rect">
            <a:avLst/>
          </a:prstGeom>
          <a:noFill/>
          <a:ln w="9525">
            <a:noFill/>
            <a:miter lim="800000"/>
            <a:headEnd/>
            <a:tailEnd/>
          </a:ln>
        </p:spPr>
        <p:txBody>
          <a:bodyPr/>
          <a:lstStyle/>
          <a:p>
            <a:pPr marL="231775" indent="-231775">
              <a:lnSpc>
                <a:spcPct val="85000"/>
              </a:lnSpc>
              <a:spcBef>
                <a:spcPct val="20000"/>
              </a:spcBef>
              <a:buClr>
                <a:srgbClr val="000099"/>
              </a:buClr>
              <a:buSzPct val="75000"/>
              <a:buFont typeface="Wingdings" pitchFamily="2" charset="2"/>
              <a:buChar char="v"/>
            </a:pPr>
            <a:r>
              <a:rPr lang="en-US" i="1">
                <a:solidFill>
                  <a:srgbClr val="CC0000"/>
                </a:solidFill>
                <a:latin typeface="Gill Sans MT" pitchFamily="34" charset="0"/>
              </a:rPr>
              <a:t>Packet switches:</a:t>
            </a:r>
            <a:r>
              <a:rPr lang="en-US">
                <a:latin typeface="Gill Sans MT" pitchFamily="34" charset="0"/>
              </a:rPr>
              <a:t> forward packets (chunks of data)</a:t>
            </a:r>
          </a:p>
          <a:p>
            <a:pPr marL="688975" lvl="1" indent="-231775">
              <a:lnSpc>
                <a:spcPct val="85000"/>
              </a:lnSpc>
              <a:spcBef>
                <a:spcPct val="20000"/>
              </a:spcBef>
              <a:buClr>
                <a:srgbClr val="000099"/>
              </a:buClr>
              <a:buSzPct val="75000"/>
              <a:buFont typeface="Wingdings" pitchFamily="2" charset="2"/>
              <a:buChar char="§"/>
            </a:pPr>
            <a:r>
              <a:rPr lang="en-US" i="1">
                <a:solidFill>
                  <a:srgbClr val="C00000"/>
                </a:solidFill>
                <a:latin typeface="Gill Sans MT" pitchFamily="34" charset="0"/>
              </a:rPr>
              <a:t>routers</a:t>
            </a:r>
            <a:r>
              <a:rPr lang="en-US">
                <a:latin typeface="Gill Sans MT" pitchFamily="34" charset="0"/>
              </a:rPr>
              <a:t> and </a:t>
            </a:r>
            <a:r>
              <a:rPr lang="en-US" i="1">
                <a:solidFill>
                  <a:srgbClr val="C00000"/>
                </a:solidFill>
                <a:latin typeface="Gill Sans MT" pitchFamily="34" charset="0"/>
              </a:rPr>
              <a:t>switches</a:t>
            </a:r>
          </a:p>
          <a:p>
            <a:pPr marL="231775" indent="-231775">
              <a:lnSpc>
                <a:spcPct val="85000"/>
              </a:lnSpc>
              <a:spcBef>
                <a:spcPct val="20000"/>
              </a:spcBef>
              <a:buClr>
                <a:srgbClr val="000099"/>
              </a:buClr>
              <a:buSzPct val="75000"/>
            </a:pPr>
            <a:endParaRPr lang="en-US">
              <a:latin typeface="Gill Sans MT" pitchFamily="34" charset="0"/>
            </a:endParaRPr>
          </a:p>
        </p:txBody>
      </p:sp>
      <p:grpSp>
        <p:nvGrpSpPr>
          <p:cNvPr id="2" name="Group 842"/>
          <p:cNvGrpSpPr>
            <a:grpSpLocks/>
          </p:cNvGrpSpPr>
          <p:nvPr/>
        </p:nvGrpSpPr>
        <p:grpSpPr bwMode="auto">
          <a:xfrm>
            <a:off x="338138" y="3454400"/>
            <a:ext cx="1573212" cy="1060450"/>
            <a:chOff x="98" y="2320"/>
            <a:chExt cx="991" cy="668"/>
          </a:xfrm>
        </p:grpSpPr>
        <p:sp>
          <p:nvSpPr>
            <p:cNvPr id="35260" name="Text Box 666"/>
            <p:cNvSpPr txBox="1">
              <a:spLocks noChangeArrowheads="1"/>
            </p:cNvSpPr>
            <p:nvPr/>
          </p:nvSpPr>
          <p:spPr bwMode="auto">
            <a:xfrm>
              <a:off x="564" y="2728"/>
              <a:ext cx="383" cy="260"/>
            </a:xfrm>
            <a:prstGeom prst="rect">
              <a:avLst/>
            </a:prstGeom>
            <a:noFill/>
            <a:ln w="9525">
              <a:noFill/>
              <a:miter lim="800000"/>
              <a:headEnd/>
              <a:tailEnd/>
            </a:ln>
          </p:spPr>
          <p:txBody>
            <a:bodyPr wrap="none">
              <a:spAutoFit/>
            </a:bodyPr>
            <a:lstStyle/>
            <a:p>
              <a:pPr>
                <a:lnSpc>
                  <a:spcPct val="75000"/>
                </a:lnSpc>
              </a:pPr>
              <a:r>
                <a:rPr lang="en-US" sz="1400"/>
                <a:t>wired</a:t>
              </a:r>
            </a:p>
            <a:p>
              <a:pPr>
                <a:lnSpc>
                  <a:spcPct val="75000"/>
                </a:lnSpc>
              </a:pPr>
              <a:r>
                <a:rPr lang="en-US" sz="1400"/>
                <a:t>links</a:t>
              </a:r>
            </a:p>
          </p:txBody>
        </p:sp>
        <p:sp>
          <p:nvSpPr>
            <p:cNvPr id="35261" name="Text Box 669"/>
            <p:cNvSpPr txBox="1">
              <a:spLocks noChangeArrowheads="1"/>
            </p:cNvSpPr>
            <p:nvPr/>
          </p:nvSpPr>
          <p:spPr bwMode="auto">
            <a:xfrm>
              <a:off x="569" y="2465"/>
              <a:ext cx="520" cy="260"/>
            </a:xfrm>
            <a:prstGeom prst="rect">
              <a:avLst/>
            </a:prstGeom>
            <a:noFill/>
            <a:ln w="9525">
              <a:noFill/>
              <a:miter lim="800000"/>
              <a:headEnd/>
              <a:tailEnd/>
            </a:ln>
          </p:spPr>
          <p:txBody>
            <a:bodyPr wrap="none">
              <a:spAutoFit/>
            </a:bodyPr>
            <a:lstStyle/>
            <a:p>
              <a:pPr>
                <a:lnSpc>
                  <a:spcPct val="75000"/>
                </a:lnSpc>
              </a:pPr>
              <a:r>
                <a:rPr lang="en-US" sz="1400"/>
                <a:t>wireless</a:t>
              </a:r>
            </a:p>
            <a:p>
              <a:pPr>
                <a:lnSpc>
                  <a:spcPct val="75000"/>
                </a:lnSpc>
              </a:pPr>
              <a:r>
                <a:rPr lang="en-US" sz="1400"/>
                <a:t>links</a:t>
              </a:r>
            </a:p>
          </p:txBody>
        </p:sp>
        <p:grpSp>
          <p:nvGrpSpPr>
            <p:cNvPr id="35262" name="Group 819"/>
            <p:cNvGrpSpPr>
              <a:grpSpLocks/>
            </p:cNvGrpSpPr>
            <p:nvPr/>
          </p:nvGrpSpPr>
          <p:grpSpPr bwMode="auto">
            <a:xfrm>
              <a:off x="385" y="2320"/>
              <a:ext cx="201" cy="282"/>
              <a:chOff x="742" y="2409"/>
              <a:chExt cx="576" cy="881"/>
            </a:xfrm>
          </p:grpSpPr>
          <p:grpSp>
            <p:nvGrpSpPr>
              <p:cNvPr id="35267" name="Group 820"/>
              <p:cNvGrpSpPr>
                <a:grpSpLocks/>
              </p:cNvGrpSpPr>
              <p:nvPr/>
            </p:nvGrpSpPr>
            <p:grpSpPr bwMode="auto">
              <a:xfrm>
                <a:off x="832" y="2643"/>
                <a:ext cx="376" cy="647"/>
                <a:chOff x="3130" y="3288"/>
                <a:chExt cx="410" cy="742"/>
              </a:xfrm>
            </p:grpSpPr>
            <p:sp>
              <p:nvSpPr>
                <p:cNvPr id="35270" name="Line 270"/>
                <p:cNvSpPr>
                  <a:spLocks noChangeShapeType="1"/>
                </p:cNvSpPr>
                <p:nvPr/>
              </p:nvSpPr>
              <p:spPr bwMode="auto">
                <a:xfrm flipH="1">
                  <a:off x="3130" y="3288"/>
                  <a:ext cx="205" cy="672"/>
                </a:xfrm>
                <a:prstGeom prst="line">
                  <a:avLst/>
                </a:prstGeom>
                <a:noFill/>
                <a:ln w="19050">
                  <a:solidFill>
                    <a:schemeClr val="tx1"/>
                  </a:solidFill>
                  <a:round/>
                  <a:headEnd/>
                  <a:tailEnd/>
                </a:ln>
              </p:spPr>
              <p:txBody>
                <a:bodyPr wrap="none"/>
                <a:lstStyle/>
                <a:p>
                  <a:endParaRPr lang="en-US"/>
                </a:p>
              </p:txBody>
            </p:sp>
            <p:sp>
              <p:nvSpPr>
                <p:cNvPr id="35271" name="Line 271"/>
                <p:cNvSpPr>
                  <a:spLocks noChangeShapeType="1"/>
                </p:cNvSpPr>
                <p:nvPr/>
              </p:nvSpPr>
              <p:spPr bwMode="auto">
                <a:xfrm>
                  <a:off x="3335" y="3288"/>
                  <a:ext cx="205" cy="669"/>
                </a:xfrm>
                <a:prstGeom prst="line">
                  <a:avLst/>
                </a:prstGeom>
                <a:noFill/>
                <a:ln w="19050">
                  <a:solidFill>
                    <a:schemeClr val="tx1"/>
                  </a:solidFill>
                  <a:round/>
                  <a:headEnd/>
                  <a:tailEnd/>
                </a:ln>
              </p:spPr>
              <p:txBody>
                <a:bodyPr wrap="none"/>
                <a:lstStyle/>
                <a:p>
                  <a:endParaRPr lang="en-US"/>
                </a:p>
              </p:txBody>
            </p:sp>
            <p:sp>
              <p:nvSpPr>
                <p:cNvPr id="35272" name="Line 272"/>
                <p:cNvSpPr>
                  <a:spLocks noChangeShapeType="1"/>
                </p:cNvSpPr>
                <p:nvPr/>
              </p:nvSpPr>
              <p:spPr bwMode="auto">
                <a:xfrm>
                  <a:off x="3130" y="3957"/>
                  <a:ext cx="205" cy="73"/>
                </a:xfrm>
                <a:prstGeom prst="line">
                  <a:avLst/>
                </a:prstGeom>
                <a:noFill/>
                <a:ln w="19050">
                  <a:solidFill>
                    <a:schemeClr val="tx1"/>
                  </a:solidFill>
                  <a:round/>
                  <a:headEnd/>
                  <a:tailEnd/>
                </a:ln>
              </p:spPr>
              <p:txBody>
                <a:bodyPr wrap="none"/>
                <a:lstStyle/>
                <a:p>
                  <a:endParaRPr lang="en-US"/>
                </a:p>
              </p:txBody>
            </p:sp>
            <p:sp>
              <p:nvSpPr>
                <p:cNvPr id="35273" name="Line 273"/>
                <p:cNvSpPr>
                  <a:spLocks noChangeShapeType="1"/>
                </p:cNvSpPr>
                <p:nvPr/>
              </p:nvSpPr>
              <p:spPr bwMode="auto">
                <a:xfrm flipH="1">
                  <a:off x="3335" y="3957"/>
                  <a:ext cx="205" cy="73"/>
                </a:xfrm>
                <a:prstGeom prst="line">
                  <a:avLst/>
                </a:prstGeom>
                <a:noFill/>
                <a:ln w="19050">
                  <a:solidFill>
                    <a:schemeClr val="tx1"/>
                  </a:solidFill>
                  <a:round/>
                  <a:headEnd/>
                  <a:tailEnd/>
                </a:ln>
              </p:spPr>
              <p:txBody>
                <a:bodyPr wrap="none"/>
                <a:lstStyle/>
                <a:p>
                  <a:endParaRPr lang="en-US"/>
                </a:p>
              </p:txBody>
            </p:sp>
            <p:sp>
              <p:nvSpPr>
                <p:cNvPr id="35274" name="Line 274"/>
                <p:cNvSpPr>
                  <a:spLocks noChangeShapeType="1"/>
                </p:cNvSpPr>
                <p:nvPr/>
              </p:nvSpPr>
              <p:spPr bwMode="auto">
                <a:xfrm>
                  <a:off x="3335" y="3303"/>
                  <a:ext cx="0" cy="727"/>
                </a:xfrm>
                <a:prstGeom prst="line">
                  <a:avLst/>
                </a:prstGeom>
                <a:noFill/>
                <a:ln w="19050">
                  <a:solidFill>
                    <a:schemeClr val="tx1"/>
                  </a:solidFill>
                  <a:round/>
                  <a:headEnd/>
                  <a:tailEnd/>
                </a:ln>
              </p:spPr>
              <p:txBody>
                <a:bodyPr wrap="none"/>
                <a:lstStyle/>
                <a:p>
                  <a:endParaRPr lang="en-US"/>
                </a:p>
              </p:txBody>
            </p:sp>
            <p:sp>
              <p:nvSpPr>
                <p:cNvPr id="35275" name="Line 275"/>
                <p:cNvSpPr>
                  <a:spLocks noChangeShapeType="1"/>
                </p:cNvSpPr>
                <p:nvPr/>
              </p:nvSpPr>
              <p:spPr bwMode="auto">
                <a:xfrm flipV="1">
                  <a:off x="3130" y="3888"/>
                  <a:ext cx="205" cy="72"/>
                </a:xfrm>
                <a:prstGeom prst="line">
                  <a:avLst/>
                </a:prstGeom>
                <a:noFill/>
                <a:ln w="19050">
                  <a:solidFill>
                    <a:schemeClr val="tx1"/>
                  </a:solidFill>
                  <a:round/>
                  <a:headEnd/>
                  <a:tailEnd/>
                </a:ln>
              </p:spPr>
              <p:txBody>
                <a:bodyPr wrap="none"/>
                <a:lstStyle/>
                <a:p>
                  <a:endParaRPr lang="en-US"/>
                </a:p>
              </p:txBody>
            </p:sp>
            <p:sp>
              <p:nvSpPr>
                <p:cNvPr id="35276" name="Line 276"/>
                <p:cNvSpPr>
                  <a:spLocks noChangeShapeType="1"/>
                </p:cNvSpPr>
                <p:nvPr/>
              </p:nvSpPr>
              <p:spPr bwMode="auto">
                <a:xfrm flipH="1" flipV="1">
                  <a:off x="3335" y="3888"/>
                  <a:ext cx="205" cy="69"/>
                </a:xfrm>
                <a:prstGeom prst="line">
                  <a:avLst/>
                </a:prstGeom>
                <a:noFill/>
                <a:ln w="19050">
                  <a:solidFill>
                    <a:schemeClr val="tx1"/>
                  </a:solidFill>
                  <a:round/>
                  <a:headEnd/>
                  <a:tailEnd/>
                </a:ln>
              </p:spPr>
              <p:txBody>
                <a:bodyPr wrap="none"/>
                <a:lstStyle/>
                <a:p>
                  <a:endParaRPr lang="en-US"/>
                </a:p>
              </p:txBody>
            </p:sp>
            <p:sp>
              <p:nvSpPr>
                <p:cNvPr id="35277" name="Line 277"/>
                <p:cNvSpPr>
                  <a:spLocks noChangeShapeType="1"/>
                </p:cNvSpPr>
                <p:nvPr/>
              </p:nvSpPr>
              <p:spPr bwMode="auto">
                <a:xfrm>
                  <a:off x="3217" y="3668"/>
                  <a:ext cx="118" cy="55"/>
                </a:xfrm>
                <a:prstGeom prst="line">
                  <a:avLst/>
                </a:prstGeom>
                <a:noFill/>
                <a:ln w="19050">
                  <a:solidFill>
                    <a:schemeClr val="tx1"/>
                  </a:solidFill>
                  <a:round/>
                  <a:headEnd/>
                  <a:tailEnd/>
                </a:ln>
              </p:spPr>
              <p:txBody>
                <a:bodyPr wrap="none"/>
                <a:lstStyle/>
                <a:p>
                  <a:endParaRPr lang="en-US"/>
                </a:p>
              </p:txBody>
            </p:sp>
            <p:sp>
              <p:nvSpPr>
                <p:cNvPr id="35278" name="Line 278"/>
                <p:cNvSpPr>
                  <a:spLocks noChangeShapeType="1"/>
                </p:cNvSpPr>
                <p:nvPr/>
              </p:nvSpPr>
              <p:spPr bwMode="auto">
                <a:xfrm flipV="1">
                  <a:off x="3335" y="3668"/>
                  <a:ext cx="124" cy="55"/>
                </a:xfrm>
                <a:prstGeom prst="line">
                  <a:avLst/>
                </a:prstGeom>
                <a:noFill/>
                <a:ln w="19050">
                  <a:solidFill>
                    <a:schemeClr val="tx1"/>
                  </a:solidFill>
                  <a:round/>
                  <a:headEnd/>
                  <a:tailEnd/>
                </a:ln>
              </p:spPr>
              <p:txBody>
                <a:bodyPr wrap="none"/>
                <a:lstStyle/>
                <a:p>
                  <a:endParaRPr lang="en-US"/>
                </a:p>
              </p:txBody>
            </p:sp>
            <p:sp>
              <p:nvSpPr>
                <p:cNvPr id="35279" name="Line 279"/>
                <p:cNvSpPr>
                  <a:spLocks noChangeShapeType="1"/>
                </p:cNvSpPr>
                <p:nvPr/>
              </p:nvSpPr>
              <p:spPr bwMode="auto">
                <a:xfrm>
                  <a:off x="3178" y="3766"/>
                  <a:ext cx="152" cy="75"/>
                </a:xfrm>
                <a:prstGeom prst="line">
                  <a:avLst/>
                </a:prstGeom>
                <a:noFill/>
                <a:ln w="19050">
                  <a:solidFill>
                    <a:schemeClr val="tx1"/>
                  </a:solidFill>
                  <a:round/>
                  <a:headEnd/>
                  <a:tailEnd/>
                </a:ln>
              </p:spPr>
              <p:txBody>
                <a:bodyPr wrap="none"/>
                <a:lstStyle/>
                <a:p>
                  <a:endParaRPr lang="en-US"/>
                </a:p>
              </p:txBody>
            </p:sp>
            <p:sp>
              <p:nvSpPr>
                <p:cNvPr id="35280" name="Line 280"/>
                <p:cNvSpPr>
                  <a:spLocks noChangeShapeType="1"/>
                </p:cNvSpPr>
                <p:nvPr/>
              </p:nvSpPr>
              <p:spPr bwMode="auto">
                <a:xfrm flipV="1">
                  <a:off x="3335" y="3781"/>
                  <a:ext cx="153" cy="66"/>
                </a:xfrm>
                <a:prstGeom prst="line">
                  <a:avLst/>
                </a:prstGeom>
                <a:noFill/>
                <a:ln w="19050">
                  <a:solidFill>
                    <a:schemeClr val="tx1"/>
                  </a:solidFill>
                  <a:round/>
                  <a:headEnd/>
                  <a:tailEnd/>
                </a:ln>
              </p:spPr>
              <p:txBody>
                <a:bodyPr wrap="none"/>
                <a:lstStyle/>
                <a:p>
                  <a:endParaRPr lang="en-US"/>
                </a:p>
              </p:txBody>
            </p:sp>
            <p:sp>
              <p:nvSpPr>
                <p:cNvPr id="35281" name="Line 281"/>
                <p:cNvSpPr>
                  <a:spLocks noChangeShapeType="1"/>
                </p:cNvSpPr>
                <p:nvPr/>
              </p:nvSpPr>
              <p:spPr bwMode="auto">
                <a:xfrm flipV="1">
                  <a:off x="3335" y="3567"/>
                  <a:ext cx="78" cy="27"/>
                </a:xfrm>
                <a:prstGeom prst="line">
                  <a:avLst/>
                </a:prstGeom>
                <a:noFill/>
                <a:ln w="19050">
                  <a:solidFill>
                    <a:schemeClr val="tx1"/>
                  </a:solidFill>
                  <a:round/>
                  <a:headEnd/>
                  <a:tailEnd/>
                </a:ln>
              </p:spPr>
              <p:txBody>
                <a:bodyPr wrap="none"/>
                <a:lstStyle/>
                <a:p>
                  <a:endParaRPr lang="en-US"/>
                </a:p>
              </p:txBody>
            </p:sp>
            <p:sp>
              <p:nvSpPr>
                <p:cNvPr id="35282" name="Line 282"/>
                <p:cNvSpPr>
                  <a:spLocks noChangeShapeType="1"/>
                </p:cNvSpPr>
                <p:nvPr/>
              </p:nvSpPr>
              <p:spPr bwMode="auto">
                <a:xfrm flipV="1">
                  <a:off x="3335" y="3428"/>
                  <a:ext cx="49" cy="21"/>
                </a:xfrm>
                <a:prstGeom prst="line">
                  <a:avLst/>
                </a:prstGeom>
                <a:noFill/>
                <a:ln w="19050">
                  <a:solidFill>
                    <a:schemeClr val="tx1"/>
                  </a:solidFill>
                  <a:round/>
                  <a:headEnd/>
                  <a:tailEnd/>
                </a:ln>
              </p:spPr>
              <p:txBody>
                <a:bodyPr wrap="none"/>
                <a:lstStyle/>
                <a:p>
                  <a:endParaRPr lang="en-US"/>
                </a:p>
              </p:txBody>
            </p:sp>
            <p:sp>
              <p:nvSpPr>
                <p:cNvPr id="35283" name="Line 283"/>
                <p:cNvSpPr>
                  <a:spLocks noChangeShapeType="1"/>
                </p:cNvSpPr>
                <p:nvPr/>
              </p:nvSpPr>
              <p:spPr bwMode="auto">
                <a:xfrm>
                  <a:off x="3247" y="3558"/>
                  <a:ext cx="95" cy="36"/>
                </a:xfrm>
                <a:prstGeom prst="line">
                  <a:avLst/>
                </a:prstGeom>
                <a:noFill/>
                <a:ln w="19050">
                  <a:solidFill>
                    <a:schemeClr val="tx1"/>
                  </a:solidFill>
                  <a:round/>
                  <a:headEnd/>
                  <a:tailEnd/>
                </a:ln>
              </p:spPr>
              <p:txBody>
                <a:bodyPr wrap="none"/>
                <a:lstStyle/>
                <a:p>
                  <a:endParaRPr lang="en-US"/>
                </a:p>
              </p:txBody>
            </p:sp>
            <p:sp>
              <p:nvSpPr>
                <p:cNvPr id="35284" name="Line 284"/>
                <p:cNvSpPr>
                  <a:spLocks noChangeShapeType="1"/>
                </p:cNvSpPr>
                <p:nvPr/>
              </p:nvSpPr>
              <p:spPr bwMode="auto">
                <a:xfrm>
                  <a:off x="3289" y="3422"/>
                  <a:ext cx="55" cy="36"/>
                </a:xfrm>
                <a:prstGeom prst="line">
                  <a:avLst/>
                </a:prstGeom>
                <a:noFill/>
                <a:ln w="19050">
                  <a:solidFill>
                    <a:schemeClr val="tx1"/>
                  </a:solidFill>
                  <a:round/>
                  <a:headEnd/>
                  <a:tailEnd/>
                </a:ln>
              </p:spPr>
              <p:txBody>
                <a:bodyPr wrap="none"/>
                <a:lstStyle/>
                <a:p>
                  <a:endParaRPr lang="en-US"/>
                </a:p>
              </p:txBody>
            </p:sp>
          </p:grpSp>
          <p:pic>
            <p:nvPicPr>
              <p:cNvPr id="35268" name="Picture 836" descr="cell_tower_radiation copy"/>
              <p:cNvPicPr>
                <a:picLocks noChangeAspect="1" noChangeArrowheads="1"/>
              </p:cNvPicPr>
              <p:nvPr/>
            </p:nvPicPr>
            <p:blipFill>
              <a:blip r:embed="rId3" cstate="print"/>
              <a:srcRect/>
              <a:stretch>
                <a:fillRect/>
              </a:stretch>
            </p:blipFill>
            <p:spPr bwMode="auto">
              <a:xfrm>
                <a:off x="742" y="2409"/>
                <a:ext cx="576" cy="464"/>
              </a:xfrm>
              <a:prstGeom prst="rect">
                <a:avLst/>
              </a:prstGeom>
              <a:noFill/>
              <a:ln w="9525">
                <a:noFill/>
                <a:miter lim="800000"/>
                <a:headEnd/>
                <a:tailEnd/>
              </a:ln>
            </p:spPr>
          </p:pic>
          <p:sp>
            <p:nvSpPr>
              <p:cNvPr id="35269" name="Oval 837"/>
              <p:cNvSpPr>
                <a:spLocks noChangeArrowheads="1"/>
              </p:cNvSpPr>
              <p:nvPr/>
            </p:nvSpPr>
            <p:spPr bwMode="auto">
              <a:xfrm>
                <a:off x="986" y="2596"/>
                <a:ext cx="66" cy="69"/>
              </a:xfrm>
              <a:prstGeom prst="ellipse">
                <a:avLst/>
              </a:prstGeom>
              <a:solidFill>
                <a:schemeClr val="tx2"/>
              </a:solidFill>
              <a:ln w="9525">
                <a:solidFill>
                  <a:schemeClr val="tx1"/>
                </a:solidFill>
                <a:round/>
                <a:headEnd/>
                <a:tailEnd/>
              </a:ln>
            </p:spPr>
            <p:txBody>
              <a:bodyPr wrap="none" anchor="ctr"/>
              <a:lstStyle/>
              <a:p>
                <a:endParaRPr lang="en-US"/>
              </a:p>
            </p:txBody>
          </p:sp>
        </p:grpSp>
        <p:grpSp>
          <p:nvGrpSpPr>
            <p:cNvPr id="35263" name="Group 838"/>
            <p:cNvGrpSpPr>
              <a:grpSpLocks/>
            </p:cNvGrpSpPr>
            <p:nvPr/>
          </p:nvGrpSpPr>
          <p:grpSpPr bwMode="auto">
            <a:xfrm>
              <a:off x="98" y="2444"/>
              <a:ext cx="355" cy="265"/>
              <a:chOff x="2967" y="478"/>
              <a:chExt cx="788" cy="625"/>
            </a:xfrm>
          </p:grpSpPr>
          <p:pic>
            <p:nvPicPr>
              <p:cNvPr id="35265" name="Picture 839" descr="access_point_stylized_small"/>
              <p:cNvPicPr>
                <a:picLocks noChangeAspect="1" noChangeArrowheads="1"/>
              </p:cNvPicPr>
              <p:nvPr/>
            </p:nvPicPr>
            <p:blipFill>
              <a:blip r:embed="rId4" cstate="print"/>
              <a:srcRect/>
              <a:stretch>
                <a:fillRect/>
              </a:stretch>
            </p:blipFill>
            <p:spPr bwMode="auto">
              <a:xfrm>
                <a:off x="3012" y="559"/>
                <a:ext cx="576" cy="544"/>
              </a:xfrm>
              <a:prstGeom prst="rect">
                <a:avLst/>
              </a:prstGeom>
              <a:noFill/>
              <a:ln w="9525">
                <a:noFill/>
                <a:miter lim="800000"/>
                <a:headEnd/>
                <a:tailEnd/>
              </a:ln>
            </p:spPr>
          </p:pic>
          <p:pic>
            <p:nvPicPr>
              <p:cNvPr id="35266" name="Picture 840" descr="antenna_radiation_stylized"/>
              <p:cNvPicPr>
                <a:picLocks noChangeAspect="1" noChangeArrowheads="1"/>
              </p:cNvPicPr>
              <p:nvPr/>
            </p:nvPicPr>
            <p:blipFill>
              <a:blip r:embed="rId5" cstate="print"/>
              <a:srcRect/>
              <a:stretch>
                <a:fillRect/>
              </a:stretch>
            </p:blipFill>
            <p:spPr bwMode="auto">
              <a:xfrm>
                <a:off x="2967" y="478"/>
                <a:ext cx="788" cy="188"/>
              </a:xfrm>
              <a:prstGeom prst="rect">
                <a:avLst/>
              </a:prstGeom>
              <a:noFill/>
              <a:ln w="9525">
                <a:noFill/>
                <a:miter lim="800000"/>
                <a:headEnd/>
                <a:tailEnd/>
              </a:ln>
            </p:spPr>
          </p:pic>
        </p:grpSp>
        <p:sp>
          <p:nvSpPr>
            <p:cNvPr id="35264" name="Line 841"/>
            <p:cNvSpPr>
              <a:spLocks noChangeShapeType="1"/>
            </p:cNvSpPr>
            <p:nvPr/>
          </p:nvSpPr>
          <p:spPr bwMode="auto">
            <a:xfrm>
              <a:off x="288" y="2830"/>
              <a:ext cx="266" cy="0"/>
            </a:xfrm>
            <a:prstGeom prst="line">
              <a:avLst/>
            </a:prstGeom>
            <a:noFill/>
            <a:ln w="9525">
              <a:solidFill>
                <a:schemeClr val="tx1"/>
              </a:solidFill>
              <a:round/>
              <a:headEnd/>
              <a:tailEnd/>
            </a:ln>
          </p:spPr>
          <p:txBody>
            <a:bodyPr/>
            <a:lstStyle/>
            <a:p>
              <a:endParaRPr lang="en-US"/>
            </a:p>
          </p:txBody>
        </p:sp>
      </p:grpSp>
      <p:grpSp>
        <p:nvGrpSpPr>
          <p:cNvPr id="6" name="Group 852"/>
          <p:cNvGrpSpPr>
            <a:grpSpLocks/>
          </p:cNvGrpSpPr>
          <p:nvPr/>
        </p:nvGrpSpPr>
        <p:grpSpPr bwMode="auto">
          <a:xfrm>
            <a:off x="633413" y="5457825"/>
            <a:ext cx="646112" cy="477838"/>
            <a:chOff x="293" y="3440"/>
            <a:chExt cx="407" cy="301"/>
          </a:xfrm>
        </p:grpSpPr>
        <p:sp>
          <p:nvSpPr>
            <p:cNvPr id="35250" name="Text Box 662"/>
            <p:cNvSpPr txBox="1">
              <a:spLocks noChangeArrowheads="1"/>
            </p:cNvSpPr>
            <p:nvPr/>
          </p:nvSpPr>
          <p:spPr bwMode="auto">
            <a:xfrm>
              <a:off x="293" y="3549"/>
              <a:ext cx="407" cy="192"/>
            </a:xfrm>
            <a:prstGeom prst="rect">
              <a:avLst/>
            </a:prstGeom>
            <a:noFill/>
            <a:ln w="9525">
              <a:noFill/>
              <a:miter lim="800000"/>
              <a:headEnd/>
              <a:tailEnd/>
            </a:ln>
          </p:spPr>
          <p:txBody>
            <a:bodyPr wrap="none">
              <a:spAutoFit/>
            </a:bodyPr>
            <a:lstStyle/>
            <a:p>
              <a:r>
                <a:rPr lang="en-US" sz="1400"/>
                <a:t>router</a:t>
              </a:r>
            </a:p>
          </p:txBody>
        </p:sp>
        <p:grpSp>
          <p:nvGrpSpPr>
            <p:cNvPr id="35251" name="Group 843"/>
            <p:cNvGrpSpPr>
              <a:grpSpLocks/>
            </p:cNvGrpSpPr>
            <p:nvPr/>
          </p:nvGrpSpPr>
          <p:grpSpPr bwMode="auto">
            <a:xfrm>
              <a:off x="337" y="3440"/>
              <a:ext cx="306" cy="128"/>
              <a:chOff x="4650" y="1129"/>
              <a:chExt cx="246" cy="95"/>
            </a:xfrm>
          </p:grpSpPr>
          <p:sp>
            <p:nvSpPr>
              <p:cNvPr id="3525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25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25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255" name="Group 847"/>
              <p:cNvGrpSpPr>
                <a:grpSpLocks/>
              </p:cNvGrpSpPr>
              <p:nvPr/>
            </p:nvGrpSpPr>
            <p:grpSpPr bwMode="auto">
              <a:xfrm>
                <a:off x="4699" y="1145"/>
                <a:ext cx="138" cy="29"/>
                <a:chOff x="2468" y="1332"/>
                <a:chExt cx="310" cy="60"/>
              </a:xfrm>
            </p:grpSpPr>
            <p:sp>
              <p:nvSpPr>
                <p:cNvPr id="35258" name="Freeform 8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259" name="Freeform 8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256" name="Line 850"/>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257" name="Line 851"/>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pic>
        <p:nvPicPr>
          <p:cNvPr id="34824" name="Picture 853" descr="underline_base"/>
          <p:cNvPicPr>
            <a:picLocks noChangeAspect="1" noChangeArrowheads="1"/>
          </p:cNvPicPr>
          <p:nvPr/>
        </p:nvPicPr>
        <p:blipFill>
          <a:blip r:embed="rId6" cstate="print"/>
          <a:srcRect/>
          <a:stretch>
            <a:fillRect/>
          </a:stretch>
        </p:blipFill>
        <p:spPr bwMode="auto">
          <a:xfrm>
            <a:off x="330200" y="846138"/>
            <a:ext cx="8228013" cy="141287"/>
          </a:xfrm>
          <a:prstGeom prst="rect">
            <a:avLst/>
          </a:prstGeom>
          <a:noFill/>
          <a:ln w="9525">
            <a:noFill/>
            <a:miter lim="800000"/>
            <a:headEnd/>
            <a:tailEnd/>
          </a:ln>
        </p:spPr>
      </p:pic>
      <p:grpSp>
        <p:nvGrpSpPr>
          <p:cNvPr id="34825" name="Group 1"/>
          <p:cNvGrpSpPr>
            <a:grpSpLocks/>
          </p:cNvGrpSpPr>
          <p:nvPr/>
        </p:nvGrpSpPr>
        <p:grpSpPr bwMode="auto">
          <a:xfrm>
            <a:off x="5202238" y="1384300"/>
            <a:ext cx="3551237" cy="4743450"/>
            <a:chOff x="5202238" y="1384300"/>
            <a:chExt cx="3551237" cy="4743450"/>
          </a:xfrm>
        </p:grpSpPr>
        <p:sp>
          <p:nvSpPr>
            <p:cNvPr id="34895"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w="9525">
              <a:noFill/>
              <a:round/>
              <a:headEnd/>
              <a:tailEnd/>
            </a:ln>
          </p:spPr>
          <p:txBody>
            <a:bodyPr/>
            <a:lstStyle/>
            <a:p>
              <a:endParaRPr lang="en-US"/>
            </a:p>
          </p:txBody>
        </p:sp>
        <p:sp>
          <p:nvSpPr>
            <p:cNvPr id="34896" name="Freeform 416"/>
            <p:cNvSpPr>
              <a:spLocks/>
            </p:cNvSpPr>
            <p:nvPr/>
          </p:nvSpPr>
          <p:spPr bwMode="auto">
            <a:xfrm>
              <a:off x="7023100" y="2001838"/>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w="9525">
              <a:noFill/>
              <a:round/>
              <a:headEnd/>
              <a:tailEnd/>
            </a:ln>
          </p:spPr>
          <p:txBody>
            <a:bodyPr/>
            <a:lstStyle/>
            <a:p>
              <a:endParaRPr lang="en-US"/>
            </a:p>
          </p:txBody>
        </p:sp>
        <p:sp>
          <p:nvSpPr>
            <p:cNvPr id="34897" name="Freeform 417"/>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grpSp>
          <p:nvGrpSpPr>
            <p:cNvPr id="34898" name="Group 418"/>
            <p:cNvGrpSpPr>
              <a:grpSpLocks/>
            </p:cNvGrpSpPr>
            <p:nvPr/>
          </p:nvGrpSpPr>
          <p:grpSpPr bwMode="auto">
            <a:xfrm>
              <a:off x="5278438" y="2974975"/>
              <a:ext cx="1458912" cy="933450"/>
              <a:chOff x="2889" y="1631"/>
              <a:chExt cx="980" cy="743"/>
            </a:xfrm>
          </p:grpSpPr>
          <p:sp>
            <p:nvSpPr>
              <p:cNvPr id="35248" name="Rectangle 419"/>
              <p:cNvSpPr>
                <a:spLocks noChangeArrowheads="1"/>
              </p:cNvSpPr>
              <p:nvPr/>
            </p:nvSpPr>
            <p:spPr bwMode="auto">
              <a:xfrm>
                <a:off x="3046" y="1841"/>
                <a:ext cx="663" cy="533"/>
              </a:xfrm>
              <a:prstGeom prst="rect">
                <a:avLst/>
              </a:prstGeom>
              <a:solidFill>
                <a:srgbClr val="00CCFF"/>
              </a:solidFill>
              <a:ln w="9525">
                <a:noFill/>
                <a:miter lim="800000"/>
                <a:headEnd/>
                <a:tailEnd/>
              </a:ln>
            </p:spPr>
            <p:txBody>
              <a:bodyPr wrap="none" anchor="ctr"/>
              <a:lstStyle/>
              <a:p>
                <a:endParaRPr lang="en-US"/>
              </a:p>
            </p:txBody>
          </p:sp>
          <p:sp>
            <p:nvSpPr>
              <p:cNvPr id="35249" name="AutoShape 420"/>
              <p:cNvSpPr>
                <a:spLocks noChangeArrowheads="1"/>
              </p:cNvSpPr>
              <p:nvPr/>
            </p:nvSpPr>
            <p:spPr bwMode="auto">
              <a:xfrm>
                <a:off x="2889" y="1631"/>
                <a:ext cx="980" cy="253"/>
              </a:xfrm>
              <a:prstGeom prst="triangle">
                <a:avLst>
                  <a:gd name="adj" fmla="val 50000"/>
                </a:avLst>
              </a:prstGeom>
              <a:solidFill>
                <a:srgbClr val="00CCFF"/>
              </a:solidFill>
              <a:ln w="9525">
                <a:noFill/>
                <a:miter lim="800000"/>
                <a:headEnd/>
                <a:tailEnd/>
              </a:ln>
            </p:spPr>
            <p:txBody>
              <a:bodyPr wrap="none" anchor="ctr"/>
              <a:lstStyle/>
              <a:p>
                <a:pPr algn="ctr"/>
                <a:endParaRPr lang="en-US">
                  <a:solidFill>
                    <a:srgbClr val="00CCFF"/>
                  </a:solidFill>
                </a:endParaRPr>
              </a:p>
            </p:txBody>
          </p:sp>
        </p:grpSp>
        <p:sp>
          <p:nvSpPr>
            <p:cNvPr id="34899" name="Line 421"/>
            <p:cNvSpPr>
              <a:spLocks noChangeShapeType="1"/>
            </p:cNvSpPr>
            <p:nvPr/>
          </p:nvSpPr>
          <p:spPr bwMode="auto">
            <a:xfrm>
              <a:off x="7396163" y="3813175"/>
              <a:ext cx="163512" cy="120650"/>
            </a:xfrm>
            <a:prstGeom prst="line">
              <a:avLst/>
            </a:prstGeom>
            <a:noFill/>
            <a:ln w="9525">
              <a:solidFill>
                <a:schemeClr val="tx1"/>
              </a:solidFill>
              <a:round/>
              <a:headEnd/>
              <a:tailEnd/>
            </a:ln>
          </p:spPr>
          <p:txBody>
            <a:bodyPr/>
            <a:lstStyle/>
            <a:p>
              <a:endParaRPr lang="en-US"/>
            </a:p>
          </p:txBody>
        </p:sp>
        <p:sp>
          <p:nvSpPr>
            <p:cNvPr id="34900" name="Line 422"/>
            <p:cNvSpPr>
              <a:spLocks noChangeShapeType="1"/>
            </p:cNvSpPr>
            <p:nvPr/>
          </p:nvSpPr>
          <p:spPr bwMode="auto">
            <a:xfrm>
              <a:off x="7493000" y="3733800"/>
              <a:ext cx="279400" cy="0"/>
            </a:xfrm>
            <a:prstGeom prst="line">
              <a:avLst/>
            </a:prstGeom>
            <a:noFill/>
            <a:ln w="9525">
              <a:solidFill>
                <a:schemeClr val="tx1"/>
              </a:solidFill>
              <a:round/>
              <a:headEnd/>
              <a:tailEnd/>
            </a:ln>
          </p:spPr>
          <p:txBody>
            <a:bodyPr/>
            <a:lstStyle/>
            <a:p>
              <a:endParaRPr lang="en-US"/>
            </a:p>
          </p:txBody>
        </p:sp>
        <p:sp>
          <p:nvSpPr>
            <p:cNvPr id="34901" name="Line 423"/>
            <p:cNvSpPr>
              <a:spLocks noChangeShapeType="1"/>
            </p:cNvSpPr>
            <p:nvPr/>
          </p:nvSpPr>
          <p:spPr bwMode="auto">
            <a:xfrm flipV="1">
              <a:off x="7729538" y="3819525"/>
              <a:ext cx="134937" cy="104775"/>
            </a:xfrm>
            <a:prstGeom prst="line">
              <a:avLst/>
            </a:prstGeom>
            <a:noFill/>
            <a:ln w="9525">
              <a:solidFill>
                <a:schemeClr val="tx1"/>
              </a:solidFill>
              <a:round/>
              <a:headEnd/>
              <a:tailEnd/>
            </a:ln>
          </p:spPr>
          <p:txBody>
            <a:bodyPr/>
            <a:lstStyle/>
            <a:p>
              <a:endParaRPr lang="en-US"/>
            </a:p>
          </p:txBody>
        </p:sp>
        <p:sp>
          <p:nvSpPr>
            <p:cNvPr id="34902" name="Line 424"/>
            <p:cNvSpPr>
              <a:spLocks noChangeShapeType="1"/>
            </p:cNvSpPr>
            <p:nvPr/>
          </p:nvSpPr>
          <p:spPr bwMode="auto">
            <a:xfrm>
              <a:off x="6427788" y="3740150"/>
              <a:ext cx="679450" cy="0"/>
            </a:xfrm>
            <a:prstGeom prst="line">
              <a:avLst/>
            </a:prstGeom>
            <a:noFill/>
            <a:ln w="9525">
              <a:solidFill>
                <a:schemeClr val="tx1"/>
              </a:solidFill>
              <a:round/>
              <a:headEnd/>
              <a:tailEnd/>
            </a:ln>
          </p:spPr>
          <p:txBody>
            <a:bodyPr/>
            <a:lstStyle/>
            <a:p>
              <a:endParaRPr lang="en-US"/>
            </a:p>
          </p:txBody>
        </p:sp>
        <p:sp>
          <p:nvSpPr>
            <p:cNvPr id="34903" name="Line 425"/>
            <p:cNvSpPr>
              <a:spLocks noChangeShapeType="1"/>
            </p:cNvSpPr>
            <p:nvPr/>
          </p:nvSpPr>
          <p:spPr bwMode="auto">
            <a:xfrm>
              <a:off x="6723063" y="2587625"/>
              <a:ext cx="509587" cy="3175"/>
            </a:xfrm>
            <a:prstGeom prst="line">
              <a:avLst/>
            </a:prstGeom>
            <a:noFill/>
            <a:ln w="9525">
              <a:solidFill>
                <a:schemeClr val="tx1"/>
              </a:solidFill>
              <a:round/>
              <a:headEnd/>
              <a:tailEnd/>
            </a:ln>
          </p:spPr>
          <p:txBody>
            <a:bodyPr/>
            <a:lstStyle/>
            <a:p>
              <a:endParaRPr lang="en-US"/>
            </a:p>
          </p:txBody>
        </p:sp>
        <p:sp>
          <p:nvSpPr>
            <p:cNvPr id="34904" name="Line 426"/>
            <p:cNvSpPr>
              <a:spLocks noChangeShapeType="1"/>
            </p:cNvSpPr>
            <p:nvPr/>
          </p:nvSpPr>
          <p:spPr bwMode="auto">
            <a:xfrm>
              <a:off x="6289675" y="2403475"/>
              <a:ext cx="152400" cy="95250"/>
            </a:xfrm>
            <a:prstGeom prst="line">
              <a:avLst/>
            </a:prstGeom>
            <a:noFill/>
            <a:ln w="9525">
              <a:solidFill>
                <a:schemeClr val="tx1"/>
              </a:solidFill>
              <a:round/>
              <a:headEnd/>
              <a:tailEnd/>
            </a:ln>
          </p:spPr>
          <p:txBody>
            <a:bodyPr/>
            <a:lstStyle/>
            <a:p>
              <a:endParaRPr lang="en-US"/>
            </a:p>
          </p:txBody>
        </p:sp>
        <p:sp>
          <p:nvSpPr>
            <p:cNvPr id="34905" name="Freeform 427"/>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w="9525">
              <a:noFill/>
              <a:round/>
              <a:headEnd/>
              <a:tailEnd/>
            </a:ln>
          </p:spPr>
          <p:txBody>
            <a:bodyPr/>
            <a:lstStyle/>
            <a:p>
              <a:endParaRPr lang="en-US"/>
            </a:p>
          </p:txBody>
        </p:sp>
        <p:sp>
          <p:nvSpPr>
            <p:cNvPr id="34906" name="Line 428"/>
            <p:cNvSpPr>
              <a:spLocks noChangeShapeType="1"/>
            </p:cNvSpPr>
            <p:nvPr/>
          </p:nvSpPr>
          <p:spPr bwMode="auto">
            <a:xfrm rot="-5400000">
              <a:off x="7845425" y="5159376"/>
              <a:ext cx="523875" cy="139700"/>
            </a:xfrm>
            <a:prstGeom prst="line">
              <a:avLst/>
            </a:prstGeom>
            <a:noFill/>
            <a:ln w="12700">
              <a:solidFill>
                <a:schemeClr val="tx1"/>
              </a:solidFill>
              <a:round/>
              <a:headEnd/>
              <a:tailEnd/>
            </a:ln>
          </p:spPr>
          <p:txBody>
            <a:bodyPr wrap="none" anchor="ctr"/>
            <a:lstStyle/>
            <a:p>
              <a:endParaRPr lang="en-US"/>
            </a:p>
          </p:txBody>
        </p:sp>
        <p:sp>
          <p:nvSpPr>
            <p:cNvPr id="34907" name="Line 429"/>
            <p:cNvSpPr>
              <a:spLocks noChangeShapeType="1"/>
            </p:cNvSpPr>
            <p:nvPr/>
          </p:nvSpPr>
          <p:spPr bwMode="auto">
            <a:xfrm rot="5400000" flipV="1">
              <a:off x="7991475" y="5440363"/>
              <a:ext cx="3175" cy="85725"/>
            </a:xfrm>
            <a:prstGeom prst="line">
              <a:avLst/>
            </a:prstGeom>
            <a:noFill/>
            <a:ln w="12700">
              <a:solidFill>
                <a:schemeClr val="bg2"/>
              </a:solidFill>
              <a:round/>
              <a:headEnd/>
              <a:tailEnd/>
            </a:ln>
          </p:spPr>
          <p:txBody>
            <a:bodyPr wrap="none" anchor="ctr"/>
            <a:lstStyle/>
            <a:p>
              <a:endParaRPr lang="en-US"/>
            </a:p>
          </p:txBody>
        </p:sp>
        <p:sp>
          <p:nvSpPr>
            <p:cNvPr id="34908" name="Line 430"/>
            <p:cNvSpPr>
              <a:spLocks noChangeShapeType="1"/>
            </p:cNvSpPr>
            <p:nvPr/>
          </p:nvSpPr>
          <p:spPr bwMode="auto">
            <a:xfrm rot="-5400000">
              <a:off x="8177213" y="5116513"/>
              <a:ext cx="0" cy="114300"/>
            </a:xfrm>
            <a:prstGeom prst="line">
              <a:avLst/>
            </a:prstGeom>
            <a:noFill/>
            <a:ln w="12700">
              <a:solidFill>
                <a:schemeClr val="tx1"/>
              </a:solidFill>
              <a:round/>
              <a:headEnd/>
              <a:tailEnd/>
            </a:ln>
          </p:spPr>
          <p:txBody>
            <a:bodyPr wrap="none" anchor="ctr"/>
            <a:lstStyle/>
            <a:p>
              <a:endParaRPr lang="en-US"/>
            </a:p>
          </p:txBody>
        </p:sp>
        <p:sp>
          <p:nvSpPr>
            <p:cNvPr id="34909" name="Line 431"/>
            <p:cNvSpPr>
              <a:spLocks noChangeShapeType="1"/>
            </p:cNvSpPr>
            <p:nvPr/>
          </p:nvSpPr>
          <p:spPr bwMode="auto">
            <a:xfrm>
              <a:off x="7358063" y="4697413"/>
              <a:ext cx="390525" cy="184150"/>
            </a:xfrm>
            <a:prstGeom prst="line">
              <a:avLst/>
            </a:prstGeom>
            <a:noFill/>
            <a:ln w="9525">
              <a:solidFill>
                <a:schemeClr val="tx1"/>
              </a:solidFill>
              <a:round/>
              <a:headEnd/>
              <a:tailEnd/>
            </a:ln>
          </p:spPr>
          <p:txBody>
            <a:bodyPr/>
            <a:lstStyle/>
            <a:p>
              <a:endParaRPr lang="en-US"/>
            </a:p>
          </p:txBody>
        </p:sp>
        <p:sp>
          <p:nvSpPr>
            <p:cNvPr id="34910" name="Line 432"/>
            <p:cNvSpPr>
              <a:spLocks noChangeShapeType="1"/>
            </p:cNvSpPr>
            <p:nvPr/>
          </p:nvSpPr>
          <p:spPr bwMode="auto">
            <a:xfrm flipV="1">
              <a:off x="6737350" y="4684713"/>
              <a:ext cx="322263" cy="198437"/>
            </a:xfrm>
            <a:prstGeom prst="line">
              <a:avLst/>
            </a:prstGeom>
            <a:noFill/>
            <a:ln w="9525">
              <a:solidFill>
                <a:schemeClr val="tx1"/>
              </a:solidFill>
              <a:round/>
              <a:headEnd/>
              <a:tailEnd/>
            </a:ln>
          </p:spPr>
          <p:txBody>
            <a:bodyPr/>
            <a:lstStyle/>
            <a:p>
              <a:endParaRPr lang="en-US"/>
            </a:p>
          </p:txBody>
        </p:sp>
        <p:sp>
          <p:nvSpPr>
            <p:cNvPr id="34911" name="Line 433"/>
            <p:cNvSpPr>
              <a:spLocks noChangeShapeType="1"/>
            </p:cNvSpPr>
            <p:nvPr/>
          </p:nvSpPr>
          <p:spPr bwMode="auto">
            <a:xfrm flipV="1">
              <a:off x="6780213" y="4976813"/>
              <a:ext cx="971550" cy="0"/>
            </a:xfrm>
            <a:prstGeom prst="line">
              <a:avLst/>
            </a:prstGeom>
            <a:noFill/>
            <a:ln w="9525">
              <a:solidFill>
                <a:schemeClr val="tx1"/>
              </a:solidFill>
              <a:round/>
              <a:headEnd/>
              <a:tailEnd/>
            </a:ln>
          </p:spPr>
          <p:txBody>
            <a:bodyPr/>
            <a:lstStyle/>
            <a:p>
              <a:endParaRPr lang="en-US"/>
            </a:p>
          </p:txBody>
        </p:sp>
        <p:sp>
          <p:nvSpPr>
            <p:cNvPr id="34912" name="Line 435"/>
            <p:cNvSpPr>
              <a:spLocks noChangeShapeType="1"/>
            </p:cNvSpPr>
            <p:nvPr/>
          </p:nvSpPr>
          <p:spPr bwMode="auto">
            <a:xfrm>
              <a:off x="6100763" y="4773613"/>
              <a:ext cx="263525" cy="85725"/>
            </a:xfrm>
            <a:prstGeom prst="line">
              <a:avLst/>
            </a:prstGeom>
            <a:noFill/>
            <a:ln w="9525">
              <a:solidFill>
                <a:schemeClr val="tx1"/>
              </a:solidFill>
              <a:round/>
              <a:headEnd/>
              <a:tailEnd/>
            </a:ln>
          </p:spPr>
          <p:txBody>
            <a:bodyPr/>
            <a:lstStyle/>
            <a:p>
              <a:endParaRPr lang="en-US"/>
            </a:p>
          </p:txBody>
        </p:sp>
        <p:sp>
          <p:nvSpPr>
            <p:cNvPr id="34913" name="Line 436"/>
            <p:cNvSpPr>
              <a:spLocks noChangeShapeType="1"/>
            </p:cNvSpPr>
            <p:nvPr/>
          </p:nvSpPr>
          <p:spPr bwMode="auto">
            <a:xfrm flipV="1">
              <a:off x="5842000" y="4983163"/>
              <a:ext cx="412750" cy="127000"/>
            </a:xfrm>
            <a:prstGeom prst="line">
              <a:avLst/>
            </a:prstGeom>
            <a:noFill/>
            <a:ln w="9525">
              <a:solidFill>
                <a:schemeClr val="tx1"/>
              </a:solidFill>
              <a:round/>
              <a:headEnd/>
              <a:tailEnd/>
            </a:ln>
          </p:spPr>
          <p:txBody>
            <a:bodyPr/>
            <a:lstStyle/>
            <a:p>
              <a:endParaRPr lang="en-US"/>
            </a:p>
          </p:txBody>
        </p:sp>
        <p:sp>
          <p:nvSpPr>
            <p:cNvPr id="34914" name="Line 439"/>
            <p:cNvSpPr>
              <a:spLocks noChangeShapeType="1"/>
            </p:cNvSpPr>
            <p:nvPr/>
          </p:nvSpPr>
          <p:spPr bwMode="auto">
            <a:xfrm flipH="1">
              <a:off x="6267450" y="5070475"/>
              <a:ext cx="142875" cy="198438"/>
            </a:xfrm>
            <a:prstGeom prst="line">
              <a:avLst/>
            </a:prstGeom>
            <a:noFill/>
            <a:ln w="9525">
              <a:solidFill>
                <a:schemeClr val="tx1"/>
              </a:solidFill>
              <a:round/>
              <a:headEnd/>
              <a:tailEnd/>
            </a:ln>
          </p:spPr>
          <p:txBody>
            <a:bodyPr/>
            <a:lstStyle/>
            <a:p>
              <a:endParaRPr lang="en-US"/>
            </a:p>
          </p:txBody>
        </p:sp>
        <p:sp>
          <p:nvSpPr>
            <p:cNvPr id="34915" name="Line 440"/>
            <p:cNvSpPr>
              <a:spLocks noChangeShapeType="1"/>
            </p:cNvSpPr>
            <p:nvPr/>
          </p:nvSpPr>
          <p:spPr bwMode="auto">
            <a:xfrm flipH="1" flipV="1">
              <a:off x="6588125" y="5097463"/>
              <a:ext cx="74613" cy="173037"/>
            </a:xfrm>
            <a:prstGeom prst="line">
              <a:avLst/>
            </a:prstGeom>
            <a:noFill/>
            <a:ln w="9525">
              <a:solidFill>
                <a:schemeClr val="tx1"/>
              </a:solidFill>
              <a:round/>
              <a:headEnd/>
              <a:tailEnd/>
            </a:ln>
          </p:spPr>
          <p:txBody>
            <a:bodyPr/>
            <a:lstStyle/>
            <a:p>
              <a:endParaRPr lang="en-US"/>
            </a:p>
          </p:txBody>
        </p:sp>
        <p:sp>
          <p:nvSpPr>
            <p:cNvPr id="34916" name="Line 441"/>
            <p:cNvSpPr>
              <a:spLocks noChangeShapeType="1"/>
            </p:cNvSpPr>
            <p:nvPr/>
          </p:nvSpPr>
          <p:spPr bwMode="auto">
            <a:xfrm>
              <a:off x="6743700" y="5053013"/>
              <a:ext cx="503238" cy="269875"/>
            </a:xfrm>
            <a:prstGeom prst="line">
              <a:avLst/>
            </a:prstGeom>
            <a:noFill/>
            <a:ln w="9525">
              <a:solidFill>
                <a:schemeClr val="tx1"/>
              </a:solidFill>
              <a:round/>
              <a:headEnd/>
              <a:tailEnd/>
            </a:ln>
          </p:spPr>
          <p:txBody>
            <a:bodyPr/>
            <a:lstStyle/>
            <a:p>
              <a:endParaRPr lang="en-US"/>
            </a:p>
          </p:txBody>
        </p:sp>
        <p:sp>
          <p:nvSpPr>
            <p:cNvPr id="34917" name="Line 443"/>
            <p:cNvSpPr>
              <a:spLocks noChangeShapeType="1"/>
            </p:cNvSpPr>
            <p:nvPr/>
          </p:nvSpPr>
          <p:spPr bwMode="auto">
            <a:xfrm>
              <a:off x="6281738" y="3522663"/>
              <a:ext cx="0" cy="131762"/>
            </a:xfrm>
            <a:prstGeom prst="line">
              <a:avLst/>
            </a:prstGeom>
            <a:noFill/>
            <a:ln w="9525">
              <a:solidFill>
                <a:schemeClr val="tx1"/>
              </a:solidFill>
              <a:round/>
              <a:headEnd/>
              <a:tailEnd/>
            </a:ln>
          </p:spPr>
          <p:txBody>
            <a:bodyPr/>
            <a:lstStyle/>
            <a:p>
              <a:endParaRPr lang="en-US"/>
            </a:p>
          </p:txBody>
        </p:sp>
        <p:sp>
          <p:nvSpPr>
            <p:cNvPr id="34918" name="Line 444"/>
            <p:cNvSpPr>
              <a:spLocks noChangeShapeType="1"/>
            </p:cNvSpPr>
            <p:nvPr/>
          </p:nvSpPr>
          <p:spPr bwMode="auto">
            <a:xfrm flipV="1">
              <a:off x="7577138" y="2492375"/>
              <a:ext cx="123825" cy="87313"/>
            </a:xfrm>
            <a:prstGeom prst="line">
              <a:avLst/>
            </a:prstGeom>
            <a:noFill/>
            <a:ln w="9525">
              <a:solidFill>
                <a:schemeClr val="tx1"/>
              </a:solidFill>
              <a:round/>
              <a:headEnd/>
              <a:tailEnd/>
            </a:ln>
          </p:spPr>
          <p:txBody>
            <a:bodyPr/>
            <a:lstStyle/>
            <a:p>
              <a:endParaRPr lang="en-US"/>
            </a:p>
          </p:txBody>
        </p:sp>
        <p:sp>
          <p:nvSpPr>
            <p:cNvPr id="34919" name="Line 445"/>
            <p:cNvSpPr>
              <a:spLocks noChangeShapeType="1"/>
            </p:cNvSpPr>
            <p:nvPr/>
          </p:nvSpPr>
          <p:spPr bwMode="auto">
            <a:xfrm>
              <a:off x="7405688" y="2665413"/>
              <a:ext cx="0" cy="82550"/>
            </a:xfrm>
            <a:prstGeom prst="line">
              <a:avLst/>
            </a:prstGeom>
            <a:noFill/>
            <a:ln w="9525">
              <a:solidFill>
                <a:schemeClr val="tx1"/>
              </a:solidFill>
              <a:round/>
              <a:headEnd/>
              <a:tailEnd/>
            </a:ln>
          </p:spPr>
          <p:txBody>
            <a:bodyPr/>
            <a:lstStyle/>
            <a:p>
              <a:endParaRPr lang="en-US"/>
            </a:p>
          </p:txBody>
        </p:sp>
        <p:sp>
          <p:nvSpPr>
            <p:cNvPr id="34920" name="Line 446"/>
            <p:cNvSpPr>
              <a:spLocks noChangeShapeType="1"/>
            </p:cNvSpPr>
            <p:nvPr/>
          </p:nvSpPr>
          <p:spPr bwMode="auto">
            <a:xfrm flipV="1">
              <a:off x="7577138" y="2562225"/>
              <a:ext cx="263525" cy="288925"/>
            </a:xfrm>
            <a:prstGeom prst="line">
              <a:avLst/>
            </a:prstGeom>
            <a:noFill/>
            <a:ln w="9525">
              <a:solidFill>
                <a:schemeClr val="tx1"/>
              </a:solidFill>
              <a:round/>
              <a:headEnd/>
              <a:tailEnd/>
            </a:ln>
          </p:spPr>
          <p:txBody>
            <a:bodyPr/>
            <a:lstStyle/>
            <a:p>
              <a:endParaRPr lang="en-US"/>
            </a:p>
          </p:txBody>
        </p:sp>
        <p:sp>
          <p:nvSpPr>
            <p:cNvPr id="34921" name="Line 447"/>
            <p:cNvSpPr>
              <a:spLocks noChangeShapeType="1"/>
            </p:cNvSpPr>
            <p:nvPr/>
          </p:nvSpPr>
          <p:spPr bwMode="auto">
            <a:xfrm>
              <a:off x="7942263" y="2560638"/>
              <a:ext cx="0" cy="196850"/>
            </a:xfrm>
            <a:prstGeom prst="line">
              <a:avLst/>
            </a:prstGeom>
            <a:noFill/>
            <a:ln w="9525">
              <a:solidFill>
                <a:schemeClr val="tx1"/>
              </a:solidFill>
              <a:round/>
              <a:headEnd/>
              <a:tailEnd/>
            </a:ln>
          </p:spPr>
          <p:txBody>
            <a:bodyPr/>
            <a:lstStyle/>
            <a:p>
              <a:endParaRPr lang="en-US"/>
            </a:p>
          </p:txBody>
        </p:sp>
        <p:sp>
          <p:nvSpPr>
            <p:cNvPr id="34922" name="Line 448"/>
            <p:cNvSpPr>
              <a:spLocks noChangeShapeType="1"/>
            </p:cNvSpPr>
            <p:nvPr/>
          </p:nvSpPr>
          <p:spPr bwMode="auto">
            <a:xfrm>
              <a:off x="7596188" y="2867025"/>
              <a:ext cx="188912" cy="0"/>
            </a:xfrm>
            <a:prstGeom prst="line">
              <a:avLst/>
            </a:prstGeom>
            <a:noFill/>
            <a:ln w="9525">
              <a:solidFill>
                <a:schemeClr val="tx1"/>
              </a:solidFill>
              <a:round/>
              <a:headEnd/>
              <a:tailEnd/>
            </a:ln>
          </p:spPr>
          <p:txBody>
            <a:bodyPr/>
            <a:lstStyle/>
            <a:p>
              <a:endParaRPr lang="en-US"/>
            </a:p>
          </p:txBody>
        </p:sp>
        <p:sp>
          <p:nvSpPr>
            <p:cNvPr id="34923" name="Line 449"/>
            <p:cNvSpPr>
              <a:spLocks noChangeShapeType="1"/>
            </p:cNvSpPr>
            <p:nvPr/>
          </p:nvSpPr>
          <p:spPr bwMode="auto">
            <a:xfrm flipV="1">
              <a:off x="5891213" y="3733800"/>
              <a:ext cx="168275" cy="3175"/>
            </a:xfrm>
            <a:prstGeom prst="line">
              <a:avLst/>
            </a:prstGeom>
            <a:noFill/>
            <a:ln w="9525">
              <a:solidFill>
                <a:schemeClr val="tx1"/>
              </a:solidFill>
              <a:round/>
              <a:headEnd/>
              <a:tailEnd/>
            </a:ln>
          </p:spPr>
          <p:txBody>
            <a:bodyPr/>
            <a:lstStyle/>
            <a:p>
              <a:endParaRPr lang="en-US"/>
            </a:p>
          </p:txBody>
        </p:sp>
        <p:sp>
          <p:nvSpPr>
            <p:cNvPr id="34924" name="Line 450"/>
            <p:cNvSpPr>
              <a:spLocks noChangeShapeType="1"/>
            </p:cNvSpPr>
            <p:nvPr/>
          </p:nvSpPr>
          <p:spPr bwMode="auto">
            <a:xfrm>
              <a:off x="8150225" y="2857500"/>
              <a:ext cx="177800" cy="0"/>
            </a:xfrm>
            <a:prstGeom prst="line">
              <a:avLst/>
            </a:prstGeom>
            <a:noFill/>
            <a:ln w="9525">
              <a:solidFill>
                <a:schemeClr val="tx1"/>
              </a:solidFill>
              <a:round/>
              <a:headEnd/>
              <a:tailEnd/>
            </a:ln>
          </p:spPr>
          <p:txBody>
            <a:bodyPr/>
            <a:lstStyle/>
            <a:p>
              <a:endParaRPr lang="en-US"/>
            </a:p>
          </p:txBody>
        </p:sp>
        <p:sp>
          <p:nvSpPr>
            <p:cNvPr id="34925" name="Line 451"/>
            <p:cNvSpPr>
              <a:spLocks noChangeShapeType="1"/>
            </p:cNvSpPr>
            <p:nvPr/>
          </p:nvSpPr>
          <p:spPr bwMode="auto">
            <a:xfrm flipH="1">
              <a:off x="7296150" y="2933700"/>
              <a:ext cx="98425" cy="704850"/>
            </a:xfrm>
            <a:prstGeom prst="line">
              <a:avLst/>
            </a:prstGeom>
            <a:noFill/>
            <a:ln w="9525">
              <a:solidFill>
                <a:schemeClr val="tx1"/>
              </a:solidFill>
              <a:round/>
              <a:headEnd/>
              <a:tailEnd/>
            </a:ln>
          </p:spPr>
          <p:txBody>
            <a:bodyPr/>
            <a:lstStyle/>
            <a:p>
              <a:endParaRPr lang="en-US"/>
            </a:p>
          </p:txBody>
        </p:sp>
        <p:sp>
          <p:nvSpPr>
            <p:cNvPr id="34926" name="Line 452"/>
            <p:cNvSpPr>
              <a:spLocks noChangeShapeType="1"/>
            </p:cNvSpPr>
            <p:nvPr/>
          </p:nvSpPr>
          <p:spPr bwMode="auto">
            <a:xfrm flipH="1">
              <a:off x="7888288" y="2933700"/>
              <a:ext cx="111125" cy="727075"/>
            </a:xfrm>
            <a:prstGeom prst="line">
              <a:avLst/>
            </a:prstGeom>
            <a:noFill/>
            <a:ln w="9525">
              <a:solidFill>
                <a:schemeClr val="tx1"/>
              </a:solidFill>
              <a:round/>
              <a:headEnd/>
              <a:tailEnd/>
            </a:ln>
          </p:spPr>
          <p:txBody>
            <a:bodyPr/>
            <a:lstStyle/>
            <a:p>
              <a:endParaRPr lang="en-US"/>
            </a:p>
          </p:txBody>
        </p:sp>
        <p:sp>
          <p:nvSpPr>
            <p:cNvPr id="34927" name="Line 541"/>
            <p:cNvSpPr>
              <a:spLocks noChangeShapeType="1"/>
            </p:cNvSpPr>
            <p:nvPr/>
          </p:nvSpPr>
          <p:spPr bwMode="auto">
            <a:xfrm flipV="1">
              <a:off x="7272338" y="4075113"/>
              <a:ext cx="227012" cy="436562"/>
            </a:xfrm>
            <a:prstGeom prst="line">
              <a:avLst/>
            </a:prstGeom>
            <a:noFill/>
            <a:ln w="9525">
              <a:solidFill>
                <a:schemeClr val="tx1"/>
              </a:solidFill>
              <a:round/>
              <a:headEnd/>
              <a:tailEnd/>
            </a:ln>
          </p:spPr>
          <p:txBody>
            <a:bodyPr/>
            <a:lstStyle/>
            <a:p>
              <a:endParaRPr lang="en-US"/>
            </a:p>
          </p:txBody>
        </p:sp>
        <p:grpSp>
          <p:nvGrpSpPr>
            <p:cNvPr id="34928" name="Group 590"/>
            <p:cNvGrpSpPr>
              <a:grpSpLocks/>
            </p:cNvGrpSpPr>
            <p:nvPr/>
          </p:nvGrpSpPr>
          <p:grpSpPr bwMode="auto">
            <a:xfrm flipH="1">
              <a:off x="5775325" y="4533900"/>
              <a:ext cx="414337" cy="373063"/>
              <a:chOff x="2839" y="3501"/>
              <a:chExt cx="755" cy="803"/>
            </a:xfrm>
          </p:grpSpPr>
          <p:pic>
            <p:nvPicPr>
              <p:cNvPr id="35246" name="Picture 591"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35247" name="Freeform 59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34929" name="Group 593"/>
            <p:cNvGrpSpPr>
              <a:grpSpLocks/>
            </p:cNvGrpSpPr>
            <p:nvPr/>
          </p:nvGrpSpPr>
          <p:grpSpPr bwMode="auto">
            <a:xfrm flipH="1">
              <a:off x="5457825" y="4954588"/>
              <a:ext cx="482600" cy="406400"/>
              <a:chOff x="2839" y="3501"/>
              <a:chExt cx="755" cy="803"/>
            </a:xfrm>
          </p:grpSpPr>
          <p:pic>
            <p:nvPicPr>
              <p:cNvPr id="35244" name="Picture 594"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35245" name="Freeform 59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34930" name="Group 596"/>
            <p:cNvGrpSpPr>
              <a:grpSpLocks/>
            </p:cNvGrpSpPr>
            <p:nvPr/>
          </p:nvGrpSpPr>
          <p:grpSpPr bwMode="auto">
            <a:xfrm flipH="1">
              <a:off x="5935663" y="5256213"/>
              <a:ext cx="427037" cy="349250"/>
              <a:chOff x="2839" y="3501"/>
              <a:chExt cx="755" cy="803"/>
            </a:xfrm>
          </p:grpSpPr>
          <p:pic>
            <p:nvPicPr>
              <p:cNvPr id="35242" name="Picture 597" descr="desktop_computer_stylized_medium"/>
              <p:cNvPicPr>
                <a:picLocks noChangeAspect="1" noChangeArrowheads="1"/>
              </p:cNvPicPr>
              <p:nvPr/>
            </p:nvPicPr>
            <p:blipFill>
              <a:blip r:embed="rId9" cstate="print"/>
              <a:srcRect/>
              <a:stretch>
                <a:fillRect/>
              </a:stretch>
            </p:blipFill>
            <p:spPr bwMode="auto">
              <a:xfrm>
                <a:off x="2839" y="3501"/>
                <a:ext cx="755" cy="803"/>
              </a:xfrm>
              <a:prstGeom prst="rect">
                <a:avLst/>
              </a:prstGeom>
              <a:noFill/>
              <a:ln w="9525">
                <a:noFill/>
                <a:miter lim="800000"/>
                <a:headEnd/>
                <a:tailEnd/>
              </a:ln>
            </p:spPr>
          </p:pic>
          <p:sp>
            <p:nvSpPr>
              <p:cNvPr id="35243" name="Freeform 59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34931" name="Group 599"/>
            <p:cNvGrpSpPr>
              <a:grpSpLocks/>
            </p:cNvGrpSpPr>
            <p:nvPr/>
          </p:nvGrpSpPr>
          <p:grpSpPr bwMode="auto">
            <a:xfrm>
              <a:off x="6550025" y="5238750"/>
              <a:ext cx="427037" cy="350838"/>
              <a:chOff x="2839" y="3501"/>
              <a:chExt cx="755" cy="803"/>
            </a:xfrm>
          </p:grpSpPr>
          <p:pic>
            <p:nvPicPr>
              <p:cNvPr id="35240" name="Picture 600" descr="desktop_computer_stylized_medium"/>
              <p:cNvPicPr>
                <a:picLocks noChangeAspect="1" noChangeArrowheads="1"/>
              </p:cNvPicPr>
              <p:nvPr/>
            </p:nvPicPr>
            <p:blipFill>
              <a:blip r:embed="rId9" cstate="print"/>
              <a:srcRect/>
              <a:stretch>
                <a:fillRect/>
              </a:stretch>
            </p:blipFill>
            <p:spPr bwMode="auto">
              <a:xfrm>
                <a:off x="2839" y="3501"/>
                <a:ext cx="755" cy="803"/>
              </a:xfrm>
              <a:prstGeom prst="rect">
                <a:avLst/>
              </a:prstGeom>
              <a:noFill/>
              <a:ln w="9525">
                <a:noFill/>
                <a:miter lim="800000"/>
                <a:headEnd/>
                <a:tailEnd/>
              </a:ln>
            </p:spPr>
          </p:pic>
          <p:sp>
            <p:nvSpPr>
              <p:cNvPr id="35241" name="Freeform 6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pic>
          <p:nvPicPr>
            <p:cNvPr id="34932" name="Picture 603" descr="car_icon_small"/>
            <p:cNvPicPr>
              <a:picLocks noChangeAspect="1" noChangeArrowheads="1"/>
            </p:cNvPicPr>
            <p:nvPr/>
          </p:nvPicPr>
          <p:blipFill>
            <a:blip r:embed="rId10" cstate="print"/>
            <a:srcRect/>
            <a:stretch>
              <a:fillRect/>
            </a:stretch>
          </p:blipFill>
          <p:spPr bwMode="auto">
            <a:xfrm>
              <a:off x="6342063" y="1720850"/>
              <a:ext cx="849312" cy="168275"/>
            </a:xfrm>
            <a:prstGeom prst="rect">
              <a:avLst/>
            </a:prstGeom>
            <a:noFill/>
            <a:ln w="9525">
              <a:noFill/>
              <a:miter lim="800000"/>
              <a:headEnd/>
              <a:tailEnd/>
            </a:ln>
          </p:spPr>
        </p:pic>
        <p:grpSp>
          <p:nvGrpSpPr>
            <p:cNvPr id="34933" name="Group 652"/>
            <p:cNvGrpSpPr>
              <a:grpSpLocks/>
            </p:cNvGrpSpPr>
            <p:nvPr/>
          </p:nvGrpSpPr>
          <p:grpSpPr bwMode="auto">
            <a:xfrm>
              <a:off x="5613400" y="1546225"/>
              <a:ext cx="415925" cy="385763"/>
              <a:chOff x="2751" y="1851"/>
              <a:chExt cx="462" cy="478"/>
            </a:xfrm>
          </p:grpSpPr>
          <p:pic>
            <p:nvPicPr>
              <p:cNvPr id="35238" name="Picture 653" descr="iphone_stylized_small"/>
              <p:cNvPicPr>
                <a:picLocks noChangeAspect="1" noChangeArrowheads="1"/>
              </p:cNvPicPr>
              <p:nvPr/>
            </p:nvPicPr>
            <p:blipFill>
              <a:blip r:embed="rId11" cstate="print"/>
              <a:srcRect/>
              <a:stretch>
                <a:fillRect/>
              </a:stretch>
            </p:blipFill>
            <p:spPr bwMode="auto">
              <a:xfrm>
                <a:off x="2928" y="1922"/>
                <a:ext cx="152" cy="407"/>
              </a:xfrm>
              <a:prstGeom prst="rect">
                <a:avLst/>
              </a:prstGeom>
              <a:noFill/>
              <a:ln w="9525">
                <a:noFill/>
                <a:miter lim="800000"/>
                <a:headEnd/>
                <a:tailEnd/>
              </a:ln>
            </p:spPr>
          </p:pic>
          <p:pic>
            <p:nvPicPr>
              <p:cNvPr id="35239" name="Picture 654" descr="antenna_radiation_stylized"/>
              <p:cNvPicPr>
                <a:picLocks noChangeAspect="1" noChangeArrowheads="1"/>
              </p:cNvPicPr>
              <p:nvPr/>
            </p:nvPicPr>
            <p:blipFill>
              <a:blip r:embed="rId12" cstate="print"/>
              <a:srcRect/>
              <a:stretch>
                <a:fillRect/>
              </a:stretch>
            </p:blipFill>
            <p:spPr bwMode="auto">
              <a:xfrm>
                <a:off x="2751" y="1851"/>
                <a:ext cx="462" cy="110"/>
              </a:xfrm>
              <a:prstGeom prst="rect">
                <a:avLst/>
              </a:prstGeom>
              <a:noFill/>
              <a:ln w="9525">
                <a:noFill/>
                <a:miter lim="800000"/>
                <a:headEnd/>
                <a:tailEnd/>
              </a:ln>
            </p:spPr>
          </p:pic>
        </p:grpSp>
        <p:grpSp>
          <p:nvGrpSpPr>
            <p:cNvPr id="34934" name="Group 665"/>
            <p:cNvGrpSpPr>
              <a:grpSpLocks/>
            </p:cNvGrpSpPr>
            <p:nvPr/>
          </p:nvGrpSpPr>
          <p:grpSpPr bwMode="auto">
            <a:xfrm>
              <a:off x="7689850" y="2395538"/>
              <a:ext cx="390525" cy="169863"/>
              <a:chOff x="4650" y="1129"/>
              <a:chExt cx="246" cy="95"/>
            </a:xfrm>
          </p:grpSpPr>
          <p:sp>
            <p:nvSpPr>
              <p:cNvPr id="3523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23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23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233" name="Group 659"/>
              <p:cNvGrpSpPr>
                <a:grpSpLocks/>
              </p:cNvGrpSpPr>
              <p:nvPr/>
            </p:nvGrpSpPr>
            <p:grpSpPr bwMode="auto">
              <a:xfrm>
                <a:off x="4699" y="1145"/>
                <a:ext cx="138" cy="29"/>
                <a:chOff x="2468" y="1332"/>
                <a:chExt cx="310" cy="60"/>
              </a:xfrm>
            </p:grpSpPr>
            <p:sp>
              <p:nvSpPr>
                <p:cNvPr id="35236"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237"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234" name="Line 662"/>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235" name="Line 663"/>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4935" name="Group 666"/>
            <p:cNvGrpSpPr>
              <a:grpSpLocks/>
            </p:cNvGrpSpPr>
            <p:nvPr/>
          </p:nvGrpSpPr>
          <p:grpSpPr bwMode="auto">
            <a:xfrm>
              <a:off x="7762875" y="2757488"/>
              <a:ext cx="390525" cy="176213"/>
              <a:chOff x="4650" y="1129"/>
              <a:chExt cx="246" cy="95"/>
            </a:xfrm>
          </p:grpSpPr>
          <p:sp>
            <p:nvSpPr>
              <p:cNvPr id="3522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22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22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225" name="Group 670"/>
              <p:cNvGrpSpPr>
                <a:grpSpLocks/>
              </p:cNvGrpSpPr>
              <p:nvPr/>
            </p:nvGrpSpPr>
            <p:grpSpPr bwMode="auto">
              <a:xfrm>
                <a:off x="4699" y="1145"/>
                <a:ext cx="138" cy="29"/>
                <a:chOff x="2468" y="1332"/>
                <a:chExt cx="310" cy="60"/>
              </a:xfrm>
            </p:grpSpPr>
            <p:sp>
              <p:nvSpPr>
                <p:cNvPr id="35228" name="Freeform 6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229" name="Freeform 6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226" name="Line 673"/>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227" name="Line 674"/>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4936" name="Group 675"/>
            <p:cNvGrpSpPr>
              <a:grpSpLocks/>
            </p:cNvGrpSpPr>
            <p:nvPr/>
          </p:nvGrpSpPr>
          <p:grpSpPr bwMode="auto">
            <a:xfrm>
              <a:off x="7204075" y="2493963"/>
              <a:ext cx="390525" cy="169863"/>
              <a:chOff x="4650" y="1129"/>
              <a:chExt cx="246" cy="95"/>
            </a:xfrm>
          </p:grpSpPr>
          <p:sp>
            <p:nvSpPr>
              <p:cNvPr id="3521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21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21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217" name="Group 679"/>
              <p:cNvGrpSpPr>
                <a:grpSpLocks/>
              </p:cNvGrpSpPr>
              <p:nvPr/>
            </p:nvGrpSpPr>
            <p:grpSpPr bwMode="auto">
              <a:xfrm>
                <a:off x="4699" y="1145"/>
                <a:ext cx="138" cy="29"/>
                <a:chOff x="2468" y="1332"/>
                <a:chExt cx="310" cy="60"/>
              </a:xfrm>
            </p:grpSpPr>
            <p:sp>
              <p:nvSpPr>
                <p:cNvPr id="35220"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221"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218" name="Line 682"/>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219" name="Line 683"/>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4937" name="Group 684"/>
            <p:cNvGrpSpPr>
              <a:grpSpLocks/>
            </p:cNvGrpSpPr>
            <p:nvPr/>
          </p:nvGrpSpPr>
          <p:grpSpPr bwMode="auto">
            <a:xfrm>
              <a:off x="7215188" y="2757488"/>
              <a:ext cx="390525" cy="169863"/>
              <a:chOff x="4650" y="1129"/>
              <a:chExt cx="246" cy="95"/>
            </a:xfrm>
          </p:grpSpPr>
          <p:sp>
            <p:nvSpPr>
              <p:cNvPr id="3520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20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20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209" name="Group 688"/>
              <p:cNvGrpSpPr>
                <a:grpSpLocks/>
              </p:cNvGrpSpPr>
              <p:nvPr/>
            </p:nvGrpSpPr>
            <p:grpSpPr bwMode="auto">
              <a:xfrm>
                <a:off x="4699" y="1145"/>
                <a:ext cx="138" cy="29"/>
                <a:chOff x="2468" y="1332"/>
                <a:chExt cx="310" cy="60"/>
              </a:xfrm>
            </p:grpSpPr>
            <p:sp>
              <p:nvSpPr>
                <p:cNvPr id="35212"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213"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210" name="Line 691"/>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211" name="Line 692"/>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sp>
          <p:nvSpPr>
            <p:cNvPr id="34938"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p:spPr>
          <p:txBody>
            <a:bodyPr/>
            <a:lstStyle/>
            <a:p>
              <a:endParaRPr lang="en-US"/>
            </a:p>
          </p:txBody>
        </p:sp>
        <p:grpSp>
          <p:nvGrpSpPr>
            <p:cNvPr id="34939" name="Group 694"/>
            <p:cNvGrpSpPr>
              <a:grpSpLocks/>
            </p:cNvGrpSpPr>
            <p:nvPr/>
          </p:nvGrpSpPr>
          <p:grpSpPr bwMode="auto">
            <a:xfrm>
              <a:off x="7400925" y="3911600"/>
              <a:ext cx="485775" cy="203200"/>
              <a:chOff x="4650" y="1129"/>
              <a:chExt cx="246" cy="95"/>
            </a:xfrm>
          </p:grpSpPr>
          <p:sp>
            <p:nvSpPr>
              <p:cNvPr id="3519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19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20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201" name="Group 698"/>
              <p:cNvGrpSpPr>
                <a:grpSpLocks/>
              </p:cNvGrpSpPr>
              <p:nvPr/>
            </p:nvGrpSpPr>
            <p:grpSpPr bwMode="auto">
              <a:xfrm>
                <a:off x="4699" y="1145"/>
                <a:ext cx="138" cy="29"/>
                <a:chOff x="2468" y="1332"/>
                <a:chExt cx="310" cy="60"/>
              </a:xfrm>
            </p:grpSpPr>
            <p:sp>
              <p:nvSpPr>
                <p:cNvPr id="35204"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205"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202" name="Line 701"/>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203" name="Line 702"/>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4940" name="Group 712"/>
            <p:cNvGrpSpPr>
              <a:grpSpLocks/>
            </p:cNvGrpSpPr>
            <p:nvPr/>
          </p:nvGrpSpPr>
          <p:grpSpPr bwMode="auto">
            <a:xfrm>
              <a:off x="7081838" y="3630613"/>
              <a:ext cx="485775" cy="203200"/>
              <a:chOff x="4650" y="1129"/>
              <a:chExt cx="246" cy="95"/>
            </a:xfrm>
          </p:grpSpPr>
          <p:sp>
            <p:nvSpPr>
              <p:cNvPr id="3519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19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19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193" name="Group 716"/>
              <p:cNvGrpSpPr>
                <a:grpSpLocks/>
              </p:cNvGrpSpPr>
              <p:nvPr/>
            </p:nvGrpSpPr>
            <p:grpSpPr bwMode="auto">
              <a:xfrm>
                <a:off x="4699" y="1145"/>
                <a:ext cx="138" cy="29"/>
                <a:chOff x="2468" y="1332"/>
                <a:chExt cx="310" cy="60"/>
              </a:xfrm>
            </p:grpSpPr>
            <p:sp>
              <p:nvSpPr>
                <p:cNvPr id="35196"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197"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194" name="Line 719"/>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195" name="Line 720"/>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4941" name="Group 721"/>
            <p:cNvGrpSpPr>
              <a:grpSpLocks/>
            </p:cNvGrpSpPr>
            <p:nvPr/>
          </p:nvGrpSpPr>
          <p:grpSpPr bwMode="auto">
            <a:xfrm>
              <a:off x="7743825" y="3643313"/>
              <a:ext cx="485775" cy="203200"/>
              <a:chOff x="4650" y="1129"/>
              <a:chExt cx="246" cy="95"/>
            </a:xfrm>
          </p:grpSpPr>
          <p:sp>
            <p:nvSpPr>
              <p:cNvPr id="3518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18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18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185" name="Group 725"/>
              <p:cNvGrpSpPr>
                <a:grpSpLocks/>
              </p:cNvGrpSpPr>
              <p:nvPr/>
            </p:nvGrpSpPr>
            <p:grpSpPr bwMode="auto">
              <a:xfrm>
                <a:off x="4699" y="1145"/>
                <a:ext cx="138" cy="29"/>
                <a:chOff x="2468" y="1332"/>
                <a:chExt cx="310" cy="60"/>
              </a:xfrm>
            </p:grpSpPr>
            <p:sp>
              <p:nvSpPr>
                <p:cNvPr id="35188"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189"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186" name="Line 728"/>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187" name="Line 729"/>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4942" name="Group 730"/>
            <p:cNvGrpSpPr>
              <a:grpSpLocks/>
            </p:cNvGrpSpPr>
            <p:nvPr/>
          </p:nvGrpSpPr>
          <p:grpSpPr bwMode="auto">
            <a:xfrm>
              <a:off x="6962775" y="4505325"/>
              <a:ext cx="619125" cy="242888"/>
              <a:chOff x="4650" y="1129"/>
              <a:chExt cx="246" cy="95"/>
            </a:xfrm>
          </p:grpSpPr>
          <p:sp>
            <p:nvSpPr>
              <p:cNvPr id="3517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17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17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177" name="Group 734"/>
              <p:cNvGrpSpPr>
                <a:grpSpLocks/>
              </p:cNvGrpSpPr>
              <p:nvPr/>
            </p:nvGrpSpPr>
            <p:grpSpPr bwMode="auto">
              <a:xfrm>
                <a:off x="4699" y="1145"/>
                <a:ext cx="138" cy="29"/>
                <a:chOff x="2468" y="1332"/>
                <a:chExt cx="310" cy="60"/>
              </a:xfrm>
            </p:grpSpPr>
            <p:sp>
              <p:nvSpPr>
                <p:cNvPr id="35180" name="Freeform 7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181" name="Freeform 7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178" name="Line 737"/>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179" name="Line 738"/>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4943" name="Group 739"/>
            <p:cNvGrpSpPr>
              <a:grpSpLocks/>
            </p:cNvGrpSpPr>
            <p:nvPr/>
          </p:nvGrpSpPr>
          <p:grpSpPr bwMode="auto">
            <a:xfrm>
              <a:off x="7596188" y="4803775"/>
              <a:ext cx="619125" cy="242888"/>
              <a:chOff x="4650" y="1129"/>
              <a:chExt cx="246" cy="95"/>
            </a:xfrm>
          </p:grpSpPr>
          <p:sp>
            <p:nvSpPr>
              <p:cNvPr id="3516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16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16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169" name="Group 743"/>
              <p:cNvGrpSpPr>
                <a:grpSpLocks/>
              </p:cNvGrpSpPr>
              <p:nvPr/>
            </p:nvGrpSpPr>
            <p:grpSpPr bwMode="auto">
              <a:xfrm>
                <a:off x="4699" y="1145"/>
                <a:ext cx="138" cy="29"/>
                <a:chOff x="2468" y="1332"/>
                <a:chExt cx="310" cy="60"/>
              </a:xfrm>
            </p:grpSpPr>
            <p:sp>
              <p:nvSpPr>
                <p:cNvPr id="35172" name="Freeform 7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173" name="Freeform 7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170" name="Line 746"/>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171" name="Line 747"/>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4944" name="Group 748"/>
            <p:cNvGrpSpPr>
              <a:grpSpLocks/>
            </p:cNvGrpSpPr>
            <p:nvPr/>
          </p:nvGrpSpPr>
          <p:grpSpPr bwMode="auto">
            <a:xfrm>
              <a:off x="6246813" y="4848225"/>
              <a:ext cx="619125" cy="242888"/>
              <a:chOff x="4650" y="1129"/>
              <a:chExt cx="246" cy="95"/>
            </a:xfrm>
          </p:grpSpPr>
          <p:sp>
            <p:nvSpPr>
              <p:cNvPr id="3515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15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16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161" name="Group 752"/>
              <p:cNvGrpSpPr>
                <a:grpSpLocks/>
              </p:cNvGrpSpPr>
              <p:nvPr/>
            </p:nvGrpSpPr>
            <p:grpSpPr bwMode="auto">
              <a:xfrm>
                <a:off x="4699" y="1145"/>
                <a:ext cx="138" cy="29"/>
                <a:chOff x="2468" y="1332"/>
                <a:chExt cx="310" cy="60"/>
              </a:xfrm>
            </p:grpSpPr>
            <p:sp>
              <p:nvSpPr>
                <p:cNvPr id="35164" name="Freeform 7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165" name="Freeform 7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162" name="Line 755"/>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163" name="Line 756"/>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4945" name="Group 757"/>
            <p:cNvGrpSpPr>
              <a:grpSpLocks/>
            </p:cNvGrpSpPr>
            <p:nvPr/>
          </p:nvGrpSpPr>
          <p:grpSpPr bwMode="auto">
            <a:xfrm>
              <a:off x="6053138" y="3640138"/>
              <a:ext cx="390525" cy="169863"/>
              <a:chOff x="4650" y="1129"/>
              <a:chExt cx="246" cy="95"/>
            </a:xfrm>
          </p:grpSpPr>
          <p:sp>
            <p:nvSpPr>
              <p:cNvPr id="3515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15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15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153" name="Group 761"/>
              <p:cNvGrpSpPr>
                <a:grpSpLocks/>
              </p:cNvGrpSpPr>
              <p:nvPr/>
            </p:nvGrpSpPr>
            <p:grpSpPr bwMode="auto">
              <a:xfrm>
                <a:off x="4699" y="1145"/>
                <a:ext cx="138" cy="29"/>
                <a:chOff x="2468" y="1332"/>
                <a:chExt cx="310" cy="60"/>
              </a:xfrm>
            </p:grpSpPr>
            <p:sp>
              <p:nvSpPr>
                <p:cNvPr id="35156" name="Freeform 7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157" name="Freeform 7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154" name="Line 76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155" name="Line 76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4946" name="Group 767"/>
            <p:cNvGrpSpPr>
              <a:grpSpLocks/>
            </p:cNvGrpSpPr>
            <p:nvPr/>
          </p:nvGrpSpPr>
          <p:grpSpPr bwMode="auto">
            <a:xfrm>
              <a:off x="6353175" y="2487613"/>
              <a:ext cx="390525" cy="169863"/>
              <a:chOff x="4650" y="1129"/>
              <a:chExt cx="246" cy="95"/>
            </a:xfrm>
          </p:grpSpPr>
          <p:sp>
            <p:nvSpPr>
              <p:cNvPr id="3514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514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514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5145" name="Group 771"/>
              <p:cNvGrpSpPr>
                <a:grpSpLocks/>
              </p:cNvGrpSpPr>
              <p:nvPr/>
            </p:nvGrpSpPr>
            <p:grpSpPr bwMode="auto">
              <a:xfrm>
                <a:off x="4699" y="1145"/>
                <a:ext cx="138" cy="29"/>
                <a:chOff x="2468" y="1332"/>
                <a:chExt cx="310" cy="60"/>
              </a:xfrm>
            </p:grpSpPr>
            <p:sp>
              <p:nvSpPr>
                <p:cNvPr id="35148" name="Freeform 7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5149" name="Freeform 7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5146" name="Line 77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5147" name="Line 77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4947" name="Group 776"/>
            <p:cNvGrpSpPr>
              <a:grpSpLocks/>
            </p:cNvGrpSpPr>
            <p:nvPr/>
          </p:nvGrpSpPr>
          <p:grpSpPr bwMode="auto">
            <a:xfrm>
              <a:off x="5611813" y="3500438"/>
              <a:ext cx="506412" cy="352425"/>
              <a:chOff x="2967" y="478"/>
              <a:chExt cx="788" cy="625"/>
            </a:xfrm>
          </p:grpSpPr>
          <p:pic>
            <p:nvPicPr>
              <p:cNvPr id="35140" name="Picture 777" descr="access_point_stylized_small"/>
              <p:cNvPicPr>
                <a:picLocks noChangeAspect="1" noChangeArrowheads="1"/>
              </p:cNvPicPr>
              <p:nvPr/>
            </p:nvPicPr>
            <p:blipFill>
              <a:blip r:embed="rId4" cstate="print"/>
              <a:srcRect/>
              <a:stretch>
                <a:fillRect/>
              </a:stretch>
            </p:blipFill>
            <p:spPr bwMode="auto">
              <a:xfrm>
                <a:off x="3012" y="559"/>
                <a:ext cx="576" cy="544"/>
              </a:xfrm>
              <a:prstGeom prst="rect">
                <a:avLst/>
              </a:prstGeom>
              <a:noFill/>
              <a:ln w="9525">
                <a:noFill/>
                <a:miter lim="800000"/>
                <a:headEnd/>
                <a:tailEnd/>
              </a:ln>
            </p:spPr>
          </p:pic>
          <p:pic>
            <p:nvPicPr>
              <p:cNvPr id="35141" name="Picture 778" descr="antenna_radiation_stylized"/>
              <p:cNvPicPr>
                <a:picLocks noChangeAspect="1" noChangeArrowheads="1"/>
              </p:cNvPicPr>
              <p:nvPr/>
            </p:nvPicPr>
            <p:blipFill>
              <a:blip r:embed="rId13" cstate="print"/>
              <a:srcRect/>
              <a:stretch>
                <a:fillRect/>
              </a:stretch>
            </p:blipFill>
            <p:spPr bwMode="auto">
              <a:xfrm>
                <a:off x="2967" y="478"/>
                <a:ext cx="788" cy="188"/>
              </a:xfrm>
              <a:prstGeom prst="rect">
                <a:avLst/>
              </a:prstGeom>
              <a:noFill/>
              <a:ln w="9525">
                <a:noFill/>
                <a:miter lim="800000"/>
                <a:headEnd/>
                <a:tailEnd/>
              </a:ln>
            </p:spPr>
          </p:pic>
        </p:grpSp>
        <p:grpSp>
          <p:nvGrpSpPr>
            <p:cNvPr id="34948" name="Group 779"/>
            <p:cNvGrpSpPr>
              <a:grpSpLocks/>
            </p:cNvGrpSpPr>
            <p:nvPr/>
          </p:nvGrpSpPr>
          <p:grpSpPr bwMode="auto">
            <a:xfrm>
              <a:off x="7132638" y="5003800"/>
              <a:ext cx="563562" cy="420688"/>
              <a:chOff x="2967" y="478"/>
              <a:chExt cx="788" cy="625"/>
            </a:xfrm>
          </p:grpSpPr>
          <p:pic>
            <p:nvPicPr>
              <p:cNvPr id="35138" name="Picture 780" descr="access_point_stylized_small"/>
              <p:cNvPicPr>
                <a:picLocks noChangeAspect="1" noChangeArrowheads="1"/>
              </p:cNvPicPr>
              <p:nvPr/>
            </p:nvPicPr>
            <p:blipFill>
              <a:blip r:embed="rId4" cstate="print"/>
              <a:srcRect/>
              <a:stretch>
                <a:fillRect/>
              </a:stretch>
            </p:blipFill>
            <p:spPr bwMode="auto">
              <a:xfrm>
                <a:off x="3012" y="559"/>
                <a:ext cx="576" cy="544"/>
              </a:xfrm>
              <a:prstGeom prst="rect">
                <a:avLst/>
              </a:prstGeom>
              <a:noFill/>
              <a:ln w="9525">
                <a:noFill/>
                <a:miter lim="800000"/>
                <a:headEnd/>
                <a:tailEnd/>
              </a:ln>
            </p:spPr>
          </p:pic>
          <p:pic>
            <p:nvPicPr>
              <p:cNvPr id="35139" name="Picture 781" descr="antenna_radiation_stylized"/>
              <p:cNvPicPr>
                <a:picLocks noChangeAspect="1" noChangeArrowheads="1"/>
              </p:cNvPicPr>
              <p:nvPr/>
            </p:nvPicPr>
            <p:blipFill>
              <a:blip r:embed="rId5" cstate="print"/>
              <a:srcRect/>
              <a:stretch>
                <a:fillRect/>
              </a:stretch>
            </p:blipFill>
            <p:spPr bwMode="auto">
              <a:xfrm>
                <a:off x="2967" y="478"/>
                <a:ext cx="788" cy="188"/>
              </a:xfrm>
              <a:prstGeom prst="rect">
                <a:avLst/>
              </a:prstGeom>
              <a:noFill/>
              <a:ln w="9525">
                <a:noFill/>
                <a:miter lim="800000"/>
                <a:headEnd/>
                <a:tailEnd/>
              </a:ln>
            </p:spPr>
          </p:pic>
        </p:grpSp>
        <p:grpSp>
          <p:nvGrpSpPr>
            <p:cNvPr id="34949" name="Group 782"/>
            <p:cNvGrpSpPr>
              <a:grpSpLocks/>
            </p:cNvGrpSpPr>
            <p:nvPr/>
          </p:nvGrpSpPr>
          <p:grpSpPr bwMode="auto">
            <a:xfrm>
              <a:off x="6061075" y="1844675"/>
              <a:ext cx="457200" cy="631825"/>
              <a:chOff x="742" y="2409"/>
              <a:chExt cx="576" cy="881"/>
            </a:xfrm>
          </p:grpSpPr>
          <p:grpSp>
            <p:nvGrpSpPr>
              <p:cNvPr id="35120" name="Group 783"/>
              <p:cNvGrpSpPr>
                <a:grpSpLocks/>
              </p:cNvGrpSpPr>
              <p:nvPr/>
            </p:nvGrpSpPr>
            <p:grpSpPr bwMode="auto">
              <a:xfrm>
                <a:off x="832" y="2643"/>
                <a:ext cx="376" cy="647"/>
                <a:chOff x="3130" y="3288"/>
                <a:chExt cx="410" cy="742"/>
              </a:xfrm>
            </p:grpSpPr>
            <p:sp>
              <p:nvSpPr>
                <p:cNvPr id="35123" name="Line 270"/>
                <p:cNvSpPr>
                  <a:spLocks noChangeShapeType="1"/>
                </p:cNvSpPr>
                <p:nvPr/>
              </p:nvSpPr>
              <p:spPr bwMode="auto">
                <a:xfrm flipH="1">
                  <a:off x="3130" y="3288"/>
                  <a:ext cx="205" cy="672"/>
                </a:xfrm>
                <a:prstGeom prst="line">
                  <a:avLst/>
                </a:prstGeom>
                <a:noFill/>
                <a:ln w="19050">
                  <a:solidFill>
                    <a:schemeClr val="tx1"/>
                  </a:solidFill>
                  <a:round/>
                  <a:headEnd/>
                  <a:tailEnd/>
                </a:ln>
              </p:spPr>
              <p:txBody>
                <a:bodyPr wrap="none"/>
                <a:lstStyle/>
                <a:p>
                  <a:endParaRPr lang="en-US"/>
                </a:p>
              </p:txBody>
            </p:sp>
            <p:sp>
              <p:nvSpPr>
                <p:cNvPr id="35124" name="Line 271"/>
                <p:cNvSpPr>
                  <a:spLocks noChangeShapeType="1"/>
                </p:cNvSpPr>
                <p:nvPr/>
              </p:nvSpPr>
              <p:spPr bwMode="auto">
                <a:xfrm>
                  <a:off x="3335" y="3288"/>
                  <a:ext cx="205" cy="669"/>
                </a:xfrm>
                <a:prstGeom prst="line">
                  <a:avLst/>
                </a:prstGeom>
                <a:noFill/>
                <a:ln w="19050">
                  <a:solidFill>
                    <a:schemeClr val="tx1"/>
                  </a:solidFill>
                  <a:round/>
                  <a:headEnd/>
                  <a:tailEnd/>
                </a:ln>
              </p:spPr>
              <p:txBody>
                <a:bodyPr wrap="none"/>
                <a:lstStyle/>
                <a:p>
                  <a:endParaRPr lang="en-US"/>
                </a:p>
              </p:txBody>
            </p:sp>
            <p:sp>
              <p:nvSpPr>
                <p:cNvPr id="35125" name="Line 272"/>
                <p:cNvSpPr>
                  <a:spLocks noChangeShapeType="1"/>
                </p:cNvSpPr>
                <p:nvPr/>
              </p:nvSpPr>
              <p:spPr bwMode="auto">
                <a:xfrm>
                  <a:off x="3130" y="3957"/>
                  <a:ext cx="205" cy="73"/>
                </a:xfrm>
                <a:prstGeom prst="line">
                  <a:avLst/>
                </a:prstGeom>
                <a:noFill/>
                <a:ln w="19050">
                  <a:solidFill>
                    <a:schemeClr val="tx1"/>
                  </a:solidFill>
                  <a:round/>
                  <a:headEnd/>
                  <a:tailEnd/>
                </a:ln>
              </p:spPr>
              <p:txBody>
                <a:bodyPr wrap="none"/>
                <a:lstStyle/>
                <a:p>
                  <a:endParaRPr lang="en-US"/>
                </a:p>
              </p:txBody>
            </p:sp>
            <p:sp>
              <p:nvSpPr>
                <p:cNvPr id="35126" name="Line 273"/>
                <p:cNvSpPr>
                  <a:spLocks noChangeShapeType="1"/>
                </p:cNvSpPr>
                <p:nvPr/>
              </p:nvSpPr>
              <p:spPr bwMode="auto">
                <a:xfrm flipH="1">
                  <a:off x="3335" y="3957"/>
                  <a:ext cx="205" cy="73"/>
                </a:xfrm>
                <a:prstGeom prst="line">
                  <a:avLst/>
                </a:prstGeom>
                <a:noFill/>
                <a:ln w="19050">
                  <a:solidFill>
                    <a:schemeClr val="tx1"/>
                  </a:solidFill>
                  <a:round/>
                  <a:headEnd/>
                  <a:tailEnd/>
                </a:ln>
              </p:spPr>
              <p:txBody>
                <a:bodyPr wrap="none"/>
                <a:lstStyle/>
                <a:p>
                  <a:endParaRPr lang="en-US"/>
                </a:p>
              </p:txBody>
            </p:sp>
            <p:sp>
              <p:nvSpPr>
                <p:cNvPr id="35127" name="Line 274"/>
                <p:cNvSpPr>
                  <a:spLocks noChangeShapeType="1"/>
                </p:cNvSpPr>
                <p:nvPr/>
              </p:nvSpPr>
              <p:spPr bwMode="auto">
                <a:xfrm>
                  <a:off x="3335" y="3303"/>
                  <a:ext cx="0" cy="727"/>
                </a:xfrm>
                <a:prstGeom prst="line">
                  <a:avLst/>
                </a:prstGeom>
                <a:noFill/>
                <a:ln w="19050">
                  <a:solidFill>
                    <a:schemeClr val="tx1"/>
                  </a:solidFill>
                  <a:round/>
                  <a:headEnd/>
                  <a:tailEnd/>
                </a:ln>
              </p:spPr>
              <p:txBody>
                <a:bodyPr wrap="none"/>
                <a:lstStyle/>
                <a:p>
                  <a:endParaRPr lang="en-US"/>
                </a:p>
              </p:txBody>
            </p:sp>
            <p:sp>
              <p:nvSpPr>
                <p:cNvPr id="35128" name="Line 275"/>
                <p:cNvSpPr>
                  <a:spLocks noChangeShapeType="1"/>
                </p:cNvSpPr>
                <p:nvPr/>
              </p:nvSpPr>
              <p:spPr bwMode="auto">
                <a:xfrm flipV="1">
                  <a:off x="3130" y="3888"/>
                  <a:ext cx="205" cy="72"/>
                </a:xfrm>
                <a:prstGeom prst="line">
                  <a:avLst/>
                </a:prstGeom>
                <a:noFill/>
                <a:ln w="19050">
                  <a:solidFill>
                    <a:schemeClr val="tx1"/>
                  </a:solidFill>
                  <a:round/>
                  <a:headEnd/>
                  <a:tailEnd/>
                </a:ln>
              </p:spPr>
              <p:txBody>
                <a:bodyPr wrap="none"/>
                <a:lstStyle/>
                <a:p>
                  <a:endParaRPr lang="en-US"/>
                </a:p>
              </p:txBody>
            </p:sp>
            <p:sp>
              <p:nvSpPr>
                <p:cNvPr id="35129" name="Line 276"/>
                <p:cNvSpPr>
                  <a:spLocks noChangeShapeType="1"/>
                </p:cNvSpPr>
                <p:nvPr/>
              </p:nvSpPr>
              <p:spPr bwMode="auto">
                <a:xfrm flipH="1" flipV="1">
                  <a:off x="3335" y="3888"/>
                  <a:ext cx="205" cy="69"/>
                </a:xfrm>
                <a:prstGeom prst="line">
                  <a:avLst/>
                </a:prstGeom>
                <a:noFill/>
                <a:ln w="19050">
                  <a:solidFill>
                    <a:schemeClr val="tx1"/>
                  </a:solidFill>
                  <a:round/>
                  <a:headEnd/>
                  <a:tailEnd/>
                </a:ln>
              </p:spPr>
              <p:txBody>
                <a:bodyPr wrap="none"/>
                <a:lstStyle/>
                <a:p>
                  <a:endParaRPr lang="en-US"/>
                </a:p>
              </p:txBody>
            </p:sp>
            <p:sp>
              <p:nvSpPr>
                <p:cNvPr id="35130" name="Line 277"/>
                <p:cNvSpPr>
                  <a:spLocks noChangeShapeType="1"/>
                </p:cNvSpPr>
                <p:nvPr/>
              </p:nvSpPr>
              <p:spPr bwMode="auto">
                <a:xfrm>
                  <a:off x="3217" y="3668"/>
                  <a:ext cx="118" cy="55"/>
                </a:xfrm>
                <a:prstGeom prst="line">
                  <a:avLst/>
                </a:prstGeom>
                <a:noFill/>
                <a:ln w="19050">
                  <a:solidFill>
                    <a:schemeClr val="tx1"/>
                  </a:solidFill>
                  <a:round/>
                  <a:headEnd/>
                  <a:tailEnd/>
                </a:ln>
              </p:spPr>
              <p:txBody>
                <a:bodyPr wrap="none"/>
                <a:lstStyle/>
                <a:p>
                  <a:endParaRPr lang="en-US"/>
                </a:p>
              </p:txBody>
            </p:sp>
            <p:sp>
              <p:nvSpPr>
                <p:cNvPr id="35131" name="Line 278"/>
                <p:cNvSpPr>
                  <a:spLocks noChangeShapeType="1"/>
                </p:cNvSpPr>
                <p:nvPr/>
              </p:nvSpPr>
              <p:spPr bwMode="auto">
                <a:xfrm flipV="1">
                  <a:off x="3335" y="3668"/>
                  <a:ext cx="124" cy="55"/>
                </a:xfrm>
                <a:prstGeom prst="line">
                  <a:avLst/>
                </a:prstGeom>
                <a:noFill/>
                <a:ln w="19050">
                  <a:solidFill>
                    <a:schemeClr val="tx1"/>
                  </a:solidFill>
                  <a:round/>
                  <a:headEnd/>
                  <a:tailEnd/>
                </a:ln>
              </p:spPr>
              <p:txBody>
                <a:bodyPr wrap="none"/>
                <a:lstStyle/>
                <a:p>
                  <a:endParaRPr lang="en-US"/>
                </a:p>
              </p:txBody>
            </p:sp>
            <p:sp>
              <p:nvSpPr>
                <p:cNvPr id="35132" name="Line 279"/>
                <p:cNvSpPr>
                  <a:spLocks noChangeShapeType="1"/>
                </p:cNvSpPr>
                <p:nvPr/>
              </p:nvSpPr>
              <p:spPr bwMode="auto">
                <a:xfrm>
                  <a:off x="3178" y="3766"/>
                  <a:ext cx="152" cy="75"/>
                </a:xfrm>
                <a:prstGeom prst="line">
                  <a:avLst/>
                </a:prstGeom>
                <a:noFill/>
                <a:ln w="19050">
                  <a:solidFill>
                    <a:schemeClr val="tx1"/>
                  </a:solidFill>
                  <a:round/>
                  <a:headEnd/>
                  <a:tailEnd/>
                </a:ln>
              </p:spPr>
              <p:txBody>
                <a:bodyPr wrap="none"/>
                <a:lstStyle/>
                <a:p>
                  <a:endParaRPr lang="en-US"/>
                </a:p>
              </p:txBody>
            </p:sp>
            <p:sp>
              <p:nvSpPr>
                <p:cNvPr id="35133" name="Line 280"/>
                <p:cNvSpPr>
                  <a:spLocks noChangeShapeType="1"/>
                </p:cNvSpPr>
                <p:nvPr/>
              </p:nvSpPr>
              <p:spPr bwMode="auto">
                <a:xfrm flipV="1">
                  <a:off x="3335" y="3781"/>
                  <a:ext cx="153" cy="66"/>
                </a:xfrm>
                <a:prstGeom prst="line">
                  <a:avLst/>
                </a:prstGeom>
                <a:noFill/>
                <a:ln w="19050">
                  <a:solidFill>
                    <a:schemeClr val="tx1"/>
                  </a:solidFill>
                  <a:round/>
                  <a:headEnd/>
                  <a:tailEnd/>
                </a:ln>
              </p:spPr>
              <p:txBody>
                <a:bodyPr wrap="none"/>
                <a:lstStyle/>
                <a:p>
                  <a:endParaRPr lang="en-US"/>
                </a:p>
              </p:txBody>
            </p:sp>
            <p:sp>
              <p:nvSpPr>
                <p:cNvPr id="35134" name="Line 281"/>
                <p:cNvSpPr>
                  <a:spLocks noChangeShapeType="1"/>
                </p:cNvSpPr>
                <p:nvPr/>
              </p:nvSpPr>
              <p:spPr bwMode="auto">
                <a:xfrm flipV="1">
                  <a:off x="3335" y="3567"/>
                  <a:ext cx="78" cy="27"/>
                </a:xfrm>
                <a:prstGeom prst="line">
                  <a:avLst/>
                </a:prstGeom>
                <a:noFill/>
                <a:ln w="19050">
                  <a:solidFill>
                    <a:schemeClr val="tx1"/>
                  </a:solidFill>
                  <a:round/>
                  <a:headEnd/>
                  <a:tailEnd/>
                </a:ln>
              </p:spPr>
              <p:txBody>
                <a:bodyPr wrap="none"/>
                <a:lstStyle/>
                <a:p>
                  <a:endParaRPr lang="en-US"/>
                </a:p>
              </p:txBody>
            </p:sp>
            <p:sp>
              <p:nvSpPr>
                <p:cNvPr id="35135" name="Line 282"/>
                <p:cNvSpPr>
                  <a:spLocks noChangeShapeType="1"/>
                </p:cNvSpPr>
                <p:nvPr/>
              </p:nvSpPr>
              <p:spPr bwMode="auto">
                <a:xfrm flipV="1">
                  <a:off x="3335" y="3428"/>
                  <a:ext cx="49" cy="21"/>
                </a:xfrm>
                <a:prstGeom prst="line">
                  <a:avLst/>
                </a:prstGeom>
                <a:noFill/>
                <a:ln w="19050">
                  <a:solidFill>
                    <a:schemeClr val="tx1"/>
                  </a:solidFill>
                  <a:round/>
                  <a:headEnd/>
                  <a:tailEnd/>
                </a:ln>
              </p:spPr>
              <p:txBody>
                <a:bodyPr wrap="none"/>
                <a:lstStyle/>
                <a:p>
                  <a:endParaRPr lang="en-US"/>
                </a:p>
              </p:txBody>
            </p:sp>
            <p:sp>
              <p:nvSpPr>
                <p:cNvPr id="35136" name="Line 283"/>
                <p:cNvSpPr>
                  <a:spLocks noChangeShapeType="1"/>
                </p:cNvSpPr>
                <p:nvPr/>
              </p:nvSpPr>
              <p:spPr bwMode="auto">
                <a:xfrm>
                  <a:off x="3247" y="3558"/>
                  <a:ext cx="95" cy="36"/>
                </a:xfrm>
                <a:prstGeom prst="line">
                  <a:avLst/>
                </a:prstGeom>
                <a:noFill/>
                <a:ln w="19050">
                  <a:solidFill>
                    <a:schemeClr val="tx1"/>
                  </a:solidFill>
                  <a:round/>
                  <a:headEnd/>
                  <a:tailEnd/>
                </a:ln>
              </p:spPr>
              <p:txBody>
                <a:bodyPr wrap="none"/>
                <a:lstStyle/>
                <a:p>
                  <a:endParaRPr lang="en-US"/>
                </a:p>
              </p:txBody>
            </p:sp>
            <p:sp>
              <p:nvSpPr>
                <p:cNvPr id="35137" name="Line 284"/>
                <p:cNvSpPr>
                  <a:spLocks noChangeShapeType="1"/>
                </p:cNvSpPr>
                <p:nvPr/>
              </p:nvSpPr>
              <p:spPr bwMode="auto">
                <a:xfrm>
                  <a:off x="3289" y="3422"/>
                  <a:ext cx="55" cy="36"/>
                </a:xfrm>
                <a:prstGeom prst="line">
                  <a:avLst/>
                </a:prstGeom>
                <a:noFill/>
                <a:ln w="19050">
                  <a:solidFill>
                    <a:schemeClr val="tx1"/>
                  </a:solidFill>
                  <a:round/>
                  <a:headEnd/>
                  <a:tailEnd/>
                </a:ln>
              </p:spPr>
              <p:txBody>
                <a:bodyPr wrap="none"/>
                <a:lstStyle/>
                <a:p>
                  <a:endParaRPr lang="en-US"/>
                </a:p>
              </p:txBody>
            </p:sp>
          </p:grpSp>
          <p:pic>
            <p:nvPicPr>
              <p:cNvPr id="35121" name="Picture 799" descr="cell_tower_radiation copy"/>
              <p:cNvPicPr>
                <a:picLocks noChangeAspect="1" noChangeArrowheads="1"/>
              </p:cNvPicPr>
              <p:nvPr/>
            </p:nvPicPr>
            <p:blipFill>
              <a:blip r:embed="rId3" cstate="print"/>
              <a:srcRect/>
              <a:stretch>
                <a:fillRect/>
              </a:stretch>
            </p:blipFill>
            <p:spPr bwMode="auto">
              <a:xfrm>
                <a:off x="742" y="2409"/>
                <a:ext cx="576" cy="464"/>
              </a:xfrm>
              <a:prstGeom prst="rect">
                <a:avLst/>
              </a:prstGeom>
              <a:noFill/>
              <a:ln w="9525">
                <a:noFill/>
                <a:miter lim="800000"/>
                <a:headEnd/>
                <a:tailEnd/>
              </a:ln>
            </p:spPr>
          </p:pic>
          <p:sp>
            <p:nvSpPr>
              <p:cNvPr id="35122"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p>
                <a:endParaRPr lang="en-US"/>
              </a:p>
            </p:txBody>
          </p:sp>
        </p:grpSp>
        <p:sp>
          <p:nvSpPr>
            <p:cNvPr id="34950" name="Text Box 580"/>
            <p:cNvSpPr txBox="1">
              <a:spLocks noChangeArrowheads="1"/>
            </p:cNvSpPr>
            <p:nvPr/>
          </p:nvSpPr>
          <p:spPr bwMode="auto">
            <a:xfrm>
              <a:off x="5957888" y="1384300"/>
              <a:ext cx="1549400" cy="336550"/>
            </a:xfrm>
            <a:prstGeom prst="rect">
              <a:avLst/>
            </a:prstGeom>
            <a:noFill/>
            <a:ln w="9525">
              <a:noFill/>
              <a:miter lim="800000"/>
              <a:headEnd/>
              <a:tailEnd/>
            </a:ln>
          </p:spPr>
          <p:txBody>
            <a:bodyPr wrap="none">
              <a:spAutoFit/>
            </a:bodyPr>
            <a:lstStyle/>
            <a:p>
              <a:r>
                <a:rPr lang="en-US" sz="1600"/>
                <a:t>mobile network</a:t>
              </a:r>
            </a:p>
          </p:txBody>
        </p:sp>
        <p:sp>
          <p:nvSpPr>
            <p:cNvPr id="34951" name="Text Box 580"/>
            <p:cNvSpPr txBox="1">
              <a:spLocks noChangeArrowheads="1"/>
            </p:cNvSpPr>
            <p:nvPr/>
          </p:nvSpPr>
          <p:spPr bwMode="auto">
            <a:xfrm>
              <a:off x="7561263" y="2071688"/>
              <a:ext cx="1108075" cy="336550"/>
            </a:xfrm>
            <a:prstGeom prst="rect">
              <a:avLst/>
            </a:prstGeom>
            <a:noFill/>
            <a:ln w="9525">
              <a:noFill/>
              <a:miter lim="800000"/>
              <a:headEnd/>
              <a:tailEnd/>
            </a:ln>
          </p:spPr>
          <p:txBody>
            <a:bodyPr wrap="none">
              <a:spAutoFit/>
            </a:bodyPr>
            <a:lstStyle/>
            <a:p>
              <a:r>
                <a:rPr lang="en-US" sz="1600"/>
                <a:t>global ISP</a:t>
              </a:r>
            </a:p>
          </p:txBody>
        </p:sp>
        <p:sp>
          <p:nvSpPr>
            <p:cNvPr id="34952" name="Text Box 580"/>
            <p:cNvSpPr txBox="1">
              <a:spLocks noChangeArrowheads="1"/>
            </p:cNvSpPr>
            <p:nvPr/>
          </p:nvSpPr>
          <p:spPr bwMode="auto">
            <a:xfrm>
              <a:off x="7337425" y="3298825"/>
              <a:ext cx="1289050" cy="336550"/>
            </a:xfrm>
            <a:prstGeom prst="rect">
              <a:avLst/>
            </a:prstGeom>
            <a:noFill/>
            <a:ln w="9525">
              <a:noFill/>
              <a:miter lim="800000"/>
              <a:headEnd/>
              <a:tailEnd/>
            </a:ln>
          </p:spPr>
          <p:txBody>
            <a:bodyPr wrap="none">
              <a:spAutoFit/>
            </a:bodyPr>
            <a:lstStyle/>
            <a:p>
              <a:r>
                <a:rPr lang="en-US" sz="1600"/>
                <a:t>regional ISP</a:t>
              </a:r>
            </a:p>
          </p:txBody>
        </p:sp>
        <p:sp>
          <p:nvSpPr>
            <p:cNvPr id="34953" name="Text Box 580"/>
            <p:cNvSpPr txBox="1">
              <a:spLocks noChangeArrowheads="1"/>
            </p:cNvSpPr>
            <p:nvPr/>
          </p:nvSpPr>
          <p:spPr bwMode="auto">
            <a:xfrm>
              <a:off x="6324600" y="2963863"/>
              <a:ext cx="895350" cy="482600"/>
            </a:xfrm>
            <a:prstGeom prst="rect">
              <a:avLst/>
            </a:prstGeom>
            <a:noFill/>
            <a:ln w="9525">
              <a:noFill/>
              <a:miter lim="800000"/>
              <a:headEnd/>
              <a:tailEnd/>
            </a:ln>
          </p:spPr>
          <p:txBody>
            <a:bodyPr wrap="none">
              <a:spAutoFit/>
            </a:bodyPr>
            <a:lstStyle/>
            <a:p>
              <a:pPr>
                <a:lnSpc>
                  <a:spcPct val="80000"/>
                </a:lnSpc>
              </a:pPr>
              <a:r>
                <a:rPr lang="en-US" sz="1600"/>
                <a:t>home </a:t>
              </a:r>
            </a:p>
            <a:p>
              <a:pPr>
                <a:lnSpc>
                  <a:spcPct val="80000"/>
                </a:lnSpc>
              </a:pPr>
              <a:r>
                <a:rPr lang="en-US" sz="1600"/>
                <a:t>network</a:t>
              </a:r>
            </a:p>
          </p:txBody>
        </p:sp>
        <p:sp>
          <p:nvSpPr>
            <p:cNvPr id="34954" name="Text Box 580"/>
            <p:cNvSpPr txBox="1">
              <a:spLocks noChangeArrowheads="1"/>
            </p:cNvSpPr>
            <p:nvPr/>
          </p:nvSpPr>
          <p:spPr bwMode="auto">
            <a:xfrm>
              <a:off x="5584825" y="5645150"/>
              <a:ext cx="1295400" cy="482600"/>
            </a:xfrm>
            <a:prstGeom prst="rect">
              <a:avLst/>
            </a:prstGeom>
            <a:noFill/>
            <a:ln w="9525">
              <a:noFill/>
              <a:miter lim="800000"/>
              <a:headEnd/>
              <a:tailEnd/>
            </a:ln>
          </p:spPr>
          <p:txBody>
            <a:bodyPr wrap="none">
              <a:spAutoFit/>
            </a:bodyPr>
            <a:lstStyle/>
            <a:p>
              <a:pPr>
                <a:lnSpc>
                  <a:spcPct val="80000"/>
                </a:lnSpc>
              </a:pPr>
              <a:r>
                <a:rPr lang="en-US" sz="1600"/>
                <a:t>institutional</a:t>
              </a:r>
            </a:p>
            <a:p>
              <a:pPr>
                <a:lnSpc>
                  <a:spcPct val="80000"/>
                </a:lnSpc>
              </a:pPr>
              <a:r>
                <a:rPr lang="en-US" sz="1600"/>
                <a:t>       network</a:t>
              </a:r>
            </a:p>
          </p:txBody>
        </p:sp>
        <p:grpSp>
          <p:nvGrpSpPr>
            <p:cNvPr id="34955" name="Group 950"/>
            <p:cNvGrpSpPr>
              <a:grpSpLocks/>
            </p:cNvGrpSpPr>
            <p:nvPr/>
          </p:nvGrpSpPr>
          <p:grpSpPr bwMode="auto">
            <a:xfrm>
              <a:off x="8240713" y="5002213"/>
              <a:ext cx="227012" cy="481013"/>
              <a:chOff x="4140" y="429"/>
              <a:chExt cx="1425" cy="2396"/>
            </a:xfrm>
          </p:grpSpPr>
          <p:sp>
            <p:nvSpPr>
              <p:cNvPr id="35088" name="Freeform 95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35089"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35090" name="Freeform 95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35091" name="Freeform 95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5092"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5093" name="Group 956"/>
              <p:cNvGrpSpPr>
                <a:grpSpLocks/>
              </p:cNvGrpSpPr>
              <p:nvPr/>
            </p:nvGrpSpPr>
            <p:grpSpPr bwMode="auto">
              <a:xfrm>
                <a:off x="4749" y="668"/>
                <a:ext cx="581" cy="145"/>
                <a:chOff x="614" y="2568"/>
                <a:chExt cx="725" cy="139"/>
              </a:xfrm>
            </p:grpSpPr>
            <p:sp>
              <p:nvSpPr>
                <p:cNvPr id="35118" name="AutoShape 957"/>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5119"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5094"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5095" name="Group 960"/>
              <p:cNvGrpSpPr>
                <a:grpSpLocks/>
              </p:cNvGrpSpPr>
              <p:nvPr/>
            </p:nvGrpSpPr>
            <p:grpSpPr bwMode="auto">
              <a:xfrm>
                <a:off x="4747" y="994"/>
                <a:ext cx="581" cy="134"/>
                <a:chOff x="614" y="2568"/>
                <a:chExt cx="725" cy="139"/>
              </a:xfrm>
            </p:grpSpPr>
            <p:sp>
              <p:nvSpPr>
                <p:cNvPr id="35116" name="AutoShape 961"/>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5117"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5096"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5097"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5098" name="Group 965"/>
              <p:cNvGrpSpPr>
                <a:grpSpLocks/>
              </p:cNvGrpSpPr>
              <p:nvPr/>
            </p:nvGrpSpPr>
            <p:grpSpPr bwMode="auto">
              <a:xfrm>
                <a:off x="4735" y="1627"/>
                <a:ext cx="582" cy="151"/>
                <a:chOff x="614" y="2568"/>
                <a:chExt cx="725" cy="139"/>
              </a:xfrm>
            </p:grpSpPr>
            <p:sp>
              <p:nvSpPr>
                <p:cNvPr id="35114" name="AutoShape 966"/>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5115"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5099" name="Freeform 96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35100" name="Group 969"/>
              <p:cNvGrpSpPr>
                <a:grpSpLocks/>
              </p:cNvGrpSpPr>
              <p:nvPr/>
            </p:nvGrpSpPr>
            <p:grpSpPr bwMode="auto">
              <a:xfrm>
                <a:off x="4739" y="1327"/>
                <a:ext cx="582" cy="139"/>
                <a:chOff x="614" y="2568"/>
                <a:chExt cx="725" cy="139"/>
              </a:xfrm>
            </p:grpSpPr>
            <p:sp>
              <p:nvSpPr>
                <p:cNvPr id="35112" name="AutoShape 970"/>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5113"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5101"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35102" name="Freeform 97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5103" name="Freeform 97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5104" name="Oval 975"/>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en-US"/>
              </a:p>
            </p:txBody>
          </p:sp>
          <p:sp>
            <p:nvSpPr>
              <p:cNvPr id="35105" name="Freeform 97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35106"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35107"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35108" name="Oval 979"/>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en-US"/>
              </a:p>
            </p:txBody>
          </p:sp>
          <p:sp>
            <p:nvSpPr>
              <p:cNvPr id="35109" name="Oval 980"/>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35110" name="Oval 981"/>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en-US"/>
              </a:p>
            </p:txBody>
          </p:sp>
          <p:sp>
            <p:nvSpPr>
              <p:cNvPr id="35111"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34956" name="Group 983"/>
            <p:cNvGrpSpPr>
              <a:grpSpLocks/>
            </p:cNvGrpSpPr>
            <p:nvPr/>
          </p:nvGrpSpPr>
          <p:grpSpPr bwMode="auto">
            <a:xfrm>
              <a:off x="7924800" y="5303838"/>
              <a:ext cx="227012" cy="481013"/>
              <a:chOff x="4140" y="429"/>
              <a:chExt cx="1425" cy="2396"/>
            </a:xfrm>
          </p:grpSpPr>
          <p:sp>
            <p:nvSpPr>
              <p:cNvPr id="35056" name="Freeform 984"/>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35057" name="Rectangle 9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35058" name="Freeform 986"/>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35059" name="Freeform 987"/>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5060" name="Rectangle 9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5061" name="Group 989"/>
              <p:cNvGrpSpPr>
                <a:grpSpLocks/>
              </p:cNvGrpSpPr>
              <p:nvPr/>
            </p:nvGrpSpPr>
            <p:grpSpPr bwMode="auto">
              <a:xfrm>
                <a:off x="4749" y="668"/>
                <a:ext cx="581" cy="145"/>
                <a:chOff x="614" y="2568"/>
                <a:chExt cx="725" cy="139"/>
              </a:xfrm>
            </p:grpSpPr>
            <p:sp>
              <p:nvSpPr>
                <p:cNvPr id="35086" name="AutoShape 990"/>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5087"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5062" name="Rectangle 9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5063" name="Group 993"/>
              <p:cNvGrpSpPr>
                <a:grpSpLocks/>
              </p:cNvGrpSpPr>
              <p:nvPr/>
            </p:nvGrpSpPr>
            <p:grpSpPr bwMode="auto">
              <a:xfrm>
                <a:off x="4747" y="994"/>
                <a:ext cx="581" cy="134"/>
                <a:chOff x="614" y="2568"/>
                <a:chExt cx="725" cy="139"/>
              </a:xfrm>
            </p:grpSpPr>
            <p:sp>
              <p:nvSpPr>
                <p:cNvPr id="35084" name="AutoShape 994"/>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5085"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5064" name="Rectangle 9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5065" name="Rectangle 9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5066" name="Group 998"/>
              <p:cNvGrpSpPr>
                <a:grpSpLocks/>
              </p:cNvGrpSpPr>
              <p:nvPr/>
            </p:nvGrpSpPr>
            <p:grpSpPr bwMode="auto">
              <a:xfrm>
                <a:off x="4735" y="1627"/>
                <a:ext cx="582" cy="151"/>
                <a:chOff x="614" y="2568"/>
                <a:chExt cx="725" cy="139"/>
              </a:xfrm>
            </p:grpSpPr>
            <p:sp>
              <p:nvSpPr>
                <p:cNvPr id="35082" name="AutoShape 999"/>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5083"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5067" name="Freeform 1001"/>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35068" name="Group 1002"/>
              <p:cNvGrpSpPr>
                <a:grpSpLocks/>
              </p:cNvGrpSpPr>
              <p:nvPr/>
            </p:nvGrpSpPr>
            <p:grpSpPr bwMode="auto">
              <a:xfrm>
                <a:off x="4739" y="1327"/>
                <a:ext cx="582" cy="139"/>
                <a:chOff x="614" y="2568"/>
                <a:chExt cx="725" cy="139"/>
              </a:xfrm>
            </p:grpSpPr>
            <p:sp>
              <p:nvSpPr>
                <p:cNvPr id="35080" name="AutoShape 1003"/>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5081"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5069" name="Rectangle 10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35070" name="Freeform 1006"/>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5071" name="Freeform 1007"/>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5072" name="Oval 1008"/>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en-US"/>
              </a:p>
            </p:txBody>
          </p:sp>
          <p:sp>
            <p:nvSpPr>
              <p:cNvPr id="35073" name="Freeform 1009"/>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35074" name="AutoShape 10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35075" name="AutoShape 10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35076" name="Oval 1012"/>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en-US"/>
              </a:p>
            </p:txBody>
          </p:sp>
          <p:sp>
            <p:nvSpPr>
              <p:cNvPr id="35077" name="Oval 1013"/>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35078" name="Oval 1014"/>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en-US"/>
              </a:p>
            </p:txBody>
          </p:sp>
          <p:sp>
            <p:nvSpPr>
              <p:cNvPr id="35079" name="Rectangle 10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34957" name="Group 1016"/>
            <p:cNvGrpSpPr>
              <a:grpSpLocks/>
            </p:cNvGrpSpPr>
            <p:nvPr/>
          </p:nvGrpSpPr>
          <p:grpSpPr bwMode="auto">
            <a:xfrm>
              <a:off x="5302250" y="2043113"/>
              <a:ext cx="534987" cy="407988"/>
              <a:chOff x="877" y="1008"/>
              <a:chExt cx="2747" cy="2591"/>
            </a:xfrm>
          </p:grpSpPr>
          <p:pic>
            <p:nvPicPr>
              <p:cNvPr id="35033" name="Picture 1017" descr="antenna_stylized"/>
              <p:cNvPicPr>
                <a:picLocks noChangeAspect="1" noChangeArrowheads="1"/>
              </p:cNvPicPr>
              <p:nvPr/>
            </p:nvPicPr>
            <p:blipFill>
              <a:blip r:embed="rId14" cstate="print"/>
              <a:srcRect/>
              <a:stretch>
                <a:fillRect/>
              </a:stretch>
            </p:blipFill>
            <p:spPr bwMode="auto">
              <a:xfrm>
                <a:off x="877" y="1008"/>
                <a:ext cx="2725" cy="1421"/>
              </a:xfrm>
              <a:prstGeom prst="rect">
                <a:avLst/>
              </a:prstGeom>
              <a:noFill/>
              <a:ln w="9525">
                <a:noFill/>
                <a:miter lim="800000"/>
                <a:headEnd/>
                <a:tailEnd/>
              </a:ln>
            </p:spPr>
          </p:pic>
          <p:pic>
            <p:nvPicPr>
              <p:cNvPr id="35034" name="Picture 1018" descr="laptop_keyboard"/>
              <p:cNvPicPr>
                <a:picLocks noChangeAspect="1" noChangeArrowheads="1"/>
              </p:cNvPicPr>
              <p:nvPr/>
            </p:nvPicPr>
            <p:blipFill>
              <a:blip r:embed="rId15" cstate="print"/>
              <a:srcRect/>
              <a:stretch>
                <a:fillRect/>
              </a:stretch>
            </p:blipFill>
            <p:spPr bwMode="auto">
              <a:xfrm rot="109064" flipH="1">
                <a:off x="1009" y="2586"/>
                <a:ext cx="2245" cy="1013"/>
              </a:xfrm>
              <a:prstGeom prst="rect">
                <a:avLst/>
              </a:prstGeom>
              <a:noFill/>
              <a:ln w="9525">
                <a:noFill/>
                <a:miter lim="800000"/>
                <a:headEnd/>
                <a:tailEnd/>
              </a:ln>
            </p:spPr>
          </p:pic>
          <p:sp>
            <p:nvSpPr>
              <p:cNvPr id="35035" name="Freeform 1019"/>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5036" name="Picture 1020" descr="screen"/>
              <p:cNvPicPr>
                <a:picLocks noChangeAspect="1" noChangeArrowheads="1"/>
              </p:cNvPicPr>
              <p:nvPr/>
            </p:nvPicPr>
            <p:blipFill>
              <a:blip r:embed="rId16" cstate="print"/>
              <a:srcRect/>
              <a:stretch>
                <a:fillRect/>
              </a:stretch>
            </p:blipFill>
            <p:spPr bwMode="auto">
              <a:xfrm>
                <a:off x="1842" y="1637"/>
                <a:ext cx="1642" cy="1203"/>
              </a:xfrm>
              <a:prstGeom prst="rect">
                <a:avLst/>
              </a:prstGeom>
              <a:noFill/>
              <a:ln w="9525">
                <a:noFill/>
                <a:miter lim="800000"/>
                <a:headEnd/>
                <a:tailEnd/>
              </a:ln>
            </p:spPr>
          </p:pic>
          <p:sp>
            <p:nvSpPr>
              <p:cNvPr id="35037" name="Freeform 1021"/>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35038" name="Freeform 1022"/>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35039" name="Freeform 1023"/>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35040" name="Freeform 1024"/>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35041" name="Freeform 1025"/>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35042" name="Freeform 1026"/>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35043" name="Group 1027"/>
              <p:cNvGrpSpPr>
                <a:grpSpLocks/>
              </p:cNvGrpSpPr>
              <p:nvPr/>
            </p:nvGrpSpPr>
            <p:grpSpPr bwMode="auto">
              <a:xfrm>
                <a:off x="1709" y="3008"/>
                <a:ext cx="507" cy="234"/>
                <a:chOff x="1740" y="2642"/>
                <a:chExt cx="752" cy="327"/>
              </a:xfrm>
            </p:grpSpPr>
            <p:sp>
              <p:nvSpPr>
                <p:cNvPr id="35050" name="Freeform 1028"/>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35051" name="Freeform 1029"/>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35052" name="Freeform 1030"/>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35053" name="Freeform 1031"/>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35054" name="Freeform 1032"/>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35055" name="Freeform 1033"/>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35044" name="Freeform 1034"/>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35045" name="Freeform 1035"/>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5046" name="Freeform 1036"/>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35047" name="Freeform 1037"/>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35048" name="Freeform 1038"/>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5049" name="Freeform 1039"/>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34958" name="Group 1064"/>
            <p:cNvGrpSpPr>
              <a:grpSpLocks/>
            </p:cNvGrpSpPr>
            <p:nvPr/>
          </p:nvGrpSpPr>
          <p:grpSpPr bwMode="auto">
            <a:xfrm>
              <a:off x="6872288" y="5486400"/>
              <a:ext cx="474662" cy="407988"/>
              <a:chOff x="877" y="1008"/>
              <a:chExt cx="2747" cy="2591"/>
            </a:xfrm>
          </p:grpSpPr>
          <p:pic>
            <p:nvPicPr>
              <p:cNvPr id="35010" name="Picture 1065" descr="antenna_stylized"/>
              <p:cNvPicPr>
                <a:picLocks noChangeAspect="1" noChangeArrowheads="1"/>
              </p:cNvPicPr>
              <p:nvPr/>
            </p:nvPicPr>
            <p:blipFill>
              <a:blip r:embed="rId17" cstate="print"/>
              <a:srcRect/>
              <a:stretch>
                <a:fillRect/>
              </a:stretch>
            </p:blipFill>
            <p:spPr bwMode="auto">
              <a:xfrm>
                <a:off x="877" y="1008"/>
                <a:ext cx="2725" cy="1421"/>
              </a:xfrm>
              <a:prstGeom prst="rect">
                <a:avLst/>
              </a:prstGeom>
              <a:noFill/>
              <a:ln w="9525">
                <a:noFill/>
                <a:miter lim="800000"/>
                <a:headEnd/>
                <a:tailEnd/>
              </a:ln>
            </p:spPr>
          </p:pic>
          <p:pic>
            <p:nvPicPr>
              <p:cNvPr id="35011" name="Picture 1066" descr="laptop_keyboard"/>
              <p:cNvPicPr>
                <a:picLocks noChangeAspect="1" noChangeArrowheads="1"/>
              </p:cNvPicPr>
              <p:nvPr/>
            </p:nvPicPr>
            <p:blipFill>
              <a:blip r:embed="rId18" cstate="print"/>
              <a:srcRect/>
              <a:stretch>
                <a:fillRect/>
              </a:stretch>
            </p:blipFill>
            <p:spPr bwMode="auto">
              <a:xfrm rot="109064" flipH="1">
                <a:off x="1009" y="2586"/>
                <a:ext cx="2245" cy="1013"/>
              </a:xfrm>
              <a:prstGeom prst="rect">
                <a:avLst/>
              </a:prstGeom>
              <a:noFill/>
              <a:ln w="9525">
                <a:noFill/>
                <a:miter lim="800000"/>
                <a:headEnd/>
                <a:tailEnd/>
              </a:ln>
            </p:spPr>
          </p:pic>
          <p:sp>
            <p:nvSpPr>
              <p:cNvPr id="35012" name="Freeform 106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5013" name="Picture 1068" descr="screen"/>
              <p:cNvPicPr>
                <a:picLocks noChangeAspect="1" noChangeArrowheads="1"/>
              </p:cNvPicPr>
              <p:nvPr/>
            </p:nvPicPr>
            <p:blipFill>
              <a:blip r:embed="rId19" cstate="print"/>
              <a:srcRect/>
              <a:stretch>
                <a:fillRect/>
              </a:stretch>
            </p:blipFill>
            <p:spPr bwMode="auto">
              <a:xfrm>
                <a:off x="1842" y="1637"/>
                <a:ext cx="1642" cy="1203"/>
              </a:xfrm>
              <a:prstGeom prst="rect">
                <a:avLst/>
              </a:prstGeom>
              <a:noFill/>
              <a:ln w="9525">
                <a:noFill/>
                <a:miter lim="800000"/>
                <a:headEnd/>
                <a:tailEnd/>
              </a:ln>
            </p:spPr>
          </p:pic>
          <p:sp>
            <p:nvSpPr>
              <p:cNvPr id="35014" name="Freeform 106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35015" name="Freeform 107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35016" name="Freeform 107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35017" name="Freeform 107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35018" name="Freeform 107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35019" name="Freeform 107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35020" name="Group 1075"/>
              <p:cNvGrpSpPr>
                <a:grpSpLocks/>
              </p:cNvGrpSpPr>
              <p:nvPr/>
            </p:nvGrpSpPr>
            <p:grpSpPr bwMode="auto">
              <a:xfrm>
                <a:off x="1709" y="3008"/>
                <a:ext cx="507" cy="234"/>
                <a:chOff x="1740" y="2642"/>
                <a:chExt cx="752" cy="327"/>
              </a:xfrm>
            </p:grpSpPr>
            <p:sp>
              <p:nvSpPr>
                <p:cNvPr id="35027" name="Freeform 10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35028" name="Freeform 10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35029" name="Freeform 10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35030" name="Freeform 10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35031" name="Freeform 10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35032" name="Freeform 10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35021" name="Freeform 108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35022" name="Freeform 108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5023" name="Freeform 108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35024" name="Freeform 108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35025" name="Freeform 108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5026" name="Freeform 108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34959" name="Group 1114"/>
            <p:cNvGrpSpPr>
              <a:grpSpLocks/>
            </p:cNvGrpSpPr>
            <p:nvPr/>
          </p:nvGrpSpPr>
          <p:grpSpPr bwMode="auto">
            <a:xfrm>
              <a:off x="5561013" y="3041650"/>
              <a:ext cx="444500" cy="407988"/>
              <a:chOff x="877" y="1008"/>
              <a:chExt cx="2747" cy="2591"/>
            </a:xfrm>
          </p:grpSpPr>
          <p:pic>
            <p:nvPicPr>
              <p:cNvPr id="34987" name="Picture 1115" descr="antenna_stylized"/>
              <p:cNvPicPr>
                <a:picLocks noChangeAspect="1" noChangeArrowheads="1"/>
              </p:cNvPicPr>
              <p:nvPr/>
            </p:nvPicPr>
            <p:blipFill>
              <a:blip r:embed="rId20" cstate="print"/>
              <a:srcRect/>
              <a:stretch>
                <a:fillRect/>
              </a:stretch>
            </p:blipFill>
            <p:spPr bwMode="auto">
              <a:xfrm>
                <a:off x="877" y="1008"/>
                <a:ext cx="2725" cy="1421"/>
              </a:xfrm>
              <a:prstGeom prst="rect">
                <a:avLst/>
              </a:prstGeom>
              <a:noFill/>
              <a:ln w="9525">
                <a:noFill/>
                <a:miter lim="800000"/>
                <a:headEnd/>
                <a:tailEnd/>
              </a:ln>
            </p:spPr>
          </p:pic>
          <p:pic>
            <p:nvPicPr>
              <p:cNvPr id="34988" name="Picture 1116" descr="laptop_keyboard"/>
              <p:cNvPicPr>
                <a:picLocks noChangeAspect="1" noChangeArrowheads="1"/>
              </p:cNvPicPr>
              <p:nvPr/>
            </p:nvPicPr>
            <p:blipFill>
              <a:blip r:embed="rId21" cstate="print"/>
              <a:srcRect/>
              <a:stretch>
                <a:fillRect/>
              </a:stretch>
            </p:blipFill>
            <p:spPr bwMode="auto">
              <a:xfrm rot="109064" flipH="1">
                <a:off x="1009" y="2586"/>
                <a:ext cx="2245" cy="1013"/>
              </a:xfrm>
              <a:prstGeom prst="rect">
                <a:avLst/>
              </a:prstGeom>
              <a:noFill/>
              <a:ln w="9525">
                <a:noFill/>
                <a:miter lim="800000"/>
                <a:headEnd/>
                <a:tailEnd/>
              </a:ln>
            </p:spPr>
          </p:pic>
          <p:sp>
            <p:nvSpPr>
              <p:cNvPr id="34989" name="Freeform 111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4990" name="Picture 1118" descr="screen"/>
              <p:cNvPicPr>
                <a:picLocks noChangeAspect="1" noChangeArrowheads="1"/>
              </p:cNvPicPr>
              <p:nvPr/>
            </p:nvPicPr>
            <p:blipFill>
              <a:blip r:embed="rId22" cstate="print"/>
              <a:srcRect/>
              <a:stretch>
                <a:fillRect/>
              </a:stretch>
            </p:blipFill>
            <p:spPr bwMode="auto">
              <a:xfrm>
                <a:off x="1842" y="1637"/>
                <a:ext cx="1642" cy="1203"/>
              </a:xfrm>
              <a:prstGeom prst="rect">
                <a:avLst/>
              </a:prstGeom>
              <a:noFill/>
              <a:ln w="9525">
                <a:noFill/>
                <a:miter lim="800000"/>
                <a:headEnd/>
                <a:tailEnd/>
              </a:ln>
            </p:spPr>
          </p:pic>
          <p:sp>
            <p:nvSpPr>
              <p:cNvPr id="34991" name="Freeform 111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34992" name="Freeform 112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34993" name="Freeform 112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34994" name="Freeform 112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34995" name="Freeform 112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34996" name="Freeform 112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34997" name="Group 1125"/>
              <p:cNvGrpSpPr>
                <a:grpSpLocks/>
              </p:cNvGrpSpPr>
              <p:nvPr/>
            </p:nvGrpSpPr>
            <p:grpSpPr bwMode="auto">
              <a:xfrm>
                <a:off x="1709" y="3008"/>
                <a:ext cx="507" cy="234"/>
                <a:chOff x="1740" y="2642"/>
                <a:chExt cx="752" cy="327"/>
              </a:xfrm>
            </p:grpSpPr>
            <p:sp>
              <p:nvSpPr>
                <p:cNvPr id="35004" name="Freeform 112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35005" name="Freeform 112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35006" name="Freeform 112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35007" name="Freeform 112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35008" name="Freeform 113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35009" name="Freeform 113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34998" name="Freeform 113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34999" name="Freeform 113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5000" name="Freeform 113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35001" name="Freeform 113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35002" name="Freeform 113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5003" name="Freeform 113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34960" name="Group 1139"/>
            <p:cNvGrpSpPr>
              <a:grpSpLocks/>
            </p:cNvGrpSpPr>
            <p:nvPr/>
          </p:nvGrpSpPr>
          <p:grpSpPr bwMode="auto">
            <a:xfrm flipH="1">
              <a:off x="5940425" y="3222625"/>
              <a:ext cx="414337" cy="373063"/>
              <a:chOff x="2839" y="3501"/>
              <a:chExt cx="755" cy="803"/>
            </a:xfrm>
          </p:grpSpPr>
          <p:pic>
            <p:nvPicPr>
              <p:cNvPr id="34985" name="Picture 1140"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34986" name="Freeform 114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34961" name="Group 1142"/>
            <p:cNvGrpSpPr>
              <a:grpSpLocks/>
            </p:cNvGrpSpPr>
            <p:nvPr/>
          </p:nvGrpSpPr>
          <p:grpSpPr bwMode="auto">
            <a:xfrm>
              <a:off x="7307263" y="5422900"/>
              <a:ext cx="474662" cy="407988"/>
              <a:chOff x="877" y="1008"/>
              <a:chExt cx="2747" cy="2591"/>
            </a:xfrm>
          </p:grpSpPr>
          <p:pic>
            <p:nvPicPr>
              <p:cNvPr id="34962" name="Picture 1143" descr="antenna_stylized"/>
              <p:cNvPicPr>
                <a:picLocks noChangeAspect="1" noChangeArrowheads="1"/>
              </p:cNvPicPr>
              <p:nvPr/>
            </p:nvPicPr>
            <p:blipFill>
              <a:blip r:embed="rId17" cstate="print"/>
              <a:srcRect/>
              <a:stretch>
                <a:fillRect/>
              </a:stretch>
            </p:blipFill>
            <p:spPr bwMode="auto">
              <a:xfrm>
                <a:off x="877" y="1008"/>
                <a:ext cx="2725" cy="1421"/>
              </a:xfrm>
              <a:prstGeom prst="rect">
                <a:avLst/>
              </a:prstGeom>
              <a:noFill/>
              <a:ln w="9525">
                <a:noFill/>
                <a:miter lim="800000"/>
                <a:headEnd/>
                <a:tailEnd/>
              </a:ln>
            </p:spPr>
          </p:pic>
          <p:pic>
            <p:nvPicPr>
              <p:cNvPr id="34963" name="Picture 1144" descr="laptop_keyboard"/>
              <p:cNvPicPr>
                <a:picLocks noChangeAspect="1" noChangeArrowheads="1"/>
              </p:cNvPicPr>
              <p:nvPr/>
            </p:nvPicPr>
            <p:blipFill>
              <a:blip r:embed="rId18" cstate="print"/>
              <a:srcRect/>
              <a:stretch>
                <a:fillRect/>
              </a:stretch>
            </p:blipFill>
            <p:spPr bwMode="auto">
              <a:xfrm rot="109064" flipH="1">
                <a:off x="1009" y="2586"/>
                <a:ext cx="2245" cy="1013"/>
              </a:xfrm>
              <a:prstGeom prst="rect">
                <a:avLst/>
              </a:prstGeom>
              <a:noFill/>
              <a:ln w="9525">
                <a:noFill/>
                <a:miter lim="800000"/>
                <a:headEnd/>
                <a:tailEnd/>
              </a:ln>
            </p:spPr>
          </p:pic>
          <p:sp>
            <p:nvSpPr>
              <p:cNvPr id="34964" name="Freeform 1145"/>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4965" name="Picture 1146" descr="screen"/>
              <p:cNvPicPr>
                <a:picLocks noChangeAspect="1" noChangeArrowheads="1"/>
              </p:cNvPicPr>
              <p:nvPr/>
            </p:nvPicPr>
            <p:blipFill>
              <a:blip r:embed="rId19" cstate="print"/>
              <a:srcRect/>
              <a:stretch>
                <a:fillRect/>
              </a:stretch>
            </p:blipFill>
            <p:spPr bwMode="auto">
              <a:xfrm>
                <a:off x="1842" y="1637"/>
                <a:ext cx="1642" cy="1203"/>
              </a:xfrm>
              <a:prstGeom prst="rect">
                <a:avLst/>
              </a:prstGeom>
              <a:noFill/>
              <a:ln w="9525">
                <a:noFill/>
                <a:miter lim="800000"/>
                <a:headEnd/>
                <a:tailEnd/>
              </a:ln>
            </p:spPr>
          </p:pic>
          <p:sp>
            <p:nvSpPr>
              <p:cNvPr id="34966" name="Freeform 1147"/>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34967" name="Freeform 1148"/>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34968" name="Freeform 1149"/>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34969" name="Freeform 1150"/>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34970" name="Freeform 1151"/>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34971" name="Freeform 1152"/>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34972" name="Group 1153"/>
              <p:cNvGrpSpPr>
                <a:grpSpLocks/>
              </p:cNvGrpSpPr>
              <p:nvPr/>
            </p:nvGrpSpPr>
            <p:grpSpPr bwMode="auto">
              <a:xfrm>
                <a:off x="1709" y="3008"/>
                <a:ext cx="507" cy="234"/>
                <a:chOff x="1740" y="2642"/>
                <a:chExt cx="752" cy="327"/>
              </a:xfrm>
            </p:grpSpPr>
            <p:sp>
              <p:nvSpPr>
                <p:cNvPr id="34979" name="Freeform 11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34980" name="Freeform 11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34981" name="Freeform 11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34982" name="Freeform 11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34983" name="Freeform 11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34984" name="Freeform 11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34973" name="Freeform 1160"/>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34974" name="Freeform 1161"/>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4975" name="Freeform 1162"/>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34976" name="Freeform 1163"/>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34977" name="Freeform 1164"/>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4978" name="Freeform 1165"/>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grpSp>
        <p:nvGrpSpPr>
          <p:cNvPr id="13439" name="Group 1201"/>
          <p:cNvGrpSpPr>
            <a:grpSpLocks/>
          </p:cNvGrpSpPr>
          <p:nvPr/>
        </p:nvGrpSpPr>
        <p:grpSpPr bwMode="auto">
          <a:xfrm>
            <a:off x="333375" y="1322388"/>
            <a:ext cx="1555750" cy="1622425"/>
            <a:chOff x="210" y="833"/>
            <a:chExt cx="980" cy="1022"/>
          </a:xfrm>
        </p:grpSpPr>
        <p:sp>
          <p:nvSpPr>
            <p:cNvPr id="34828" name="Text Box 667"/>
            <p:cNvSpPr txBox="1">
              <a:spLocks noChangeArrowheads="1"/>
            </p:cNvSpPr>
            <p:nvPr/>
          </p:nvSpPr>
          <p:spPr bwMode="auto">
            <a:xfrm>
              <a:off x="479" y="1667"/>
              <a:ext cx="711" cy="160"/>
            </a:xfrm>
            <a:prstGeom prst="rect">
              <a:avLst/>
            </a:prstGeom>
            <a:noFill/>
            <a:ln w="9525">
              <a:noFill/>
              <a:miter lim="800000"/>
              <a:headEnd/>
              <a:tailEnd/>
            </a:ln>
          </p:spPr>
          <p:txBody>
            <a:bodyPr wrap="none">
              <a:spAutoFit/>
            </a:bodyPr>
            <a:lstStyle/>
            <a:p>
              <a:pPr>
                <a:lnSpc>
                  <a:spcPct val="75000"/>
                </a:lnSpc>
              </a:pPr>
              <a:r>
                <a:rPr lang="en-US" sz="1400"/>
                <a:t>smartphone</a:t>
              </a:r>
            </a:p>
          </p:txBody>
        </p:sp>
        <p:sp>
          <p:nvSpPr>
            <p:cNvPr id="34829" name="Text Box 663"/>
            <p:cNvSpPr txBox="1">
              <a:spLocks noChangeArrowheads="1"/>
            </p:cNvSpPr>
            <p:nvPr/>
          </p:nvSpPr>
          <p:spPr bwMode="auto">
            <a:xfrm>
              <a:off x="487" y="872"/>
              <a:ext cx="272" cy="192"/>
            </a:xfrm>
            <a:prstGeom prst="rect">
              <a:avLst/>
            </a:prstGeom>
            <a:noFill/>
            <a:ln w="9525">
              <a:noFill/>
              <a:miter lim="800000"/>
              <a:headEnd/>
              <a:tailEnd/>
            </a:ln>
          </p:spPr>
          <p:txBody>
            <a:bodyPr wrap="none">
              <a:spAutoFit/>
            </a:bodyPr>
            <a:lstStyle/>
            <a:p>
              <a:r>
                <a:rPr lang="en-US" sz="1400"/>
                <a:t>PC</a:t>
              </a:r>
            </a:p>
          </p:txBody>
        </p:sp>
        <p:sp>
          <p:nvSpPr>
            <p:cNvPr id="34830" name="Text Box 664"/>
            <p:cNvSpPr txBox="1">
              <a:spLocks noChangeArrowheads="1"/>
            </p:cNvSpPr>
            <p:nvPr/>
          </p:nvSpPr>
          <p:spPr bwMode="auto">
            <a:xfrm>
              <a:off x="488" y="1096"/>
              <a:ext cx="426" cy="192"/>
            </a:xfrm>
            <a:prstGeom prst="rect">
              <a:avLst/>
            </a:prstGeom>
            <a:noFill/>
            <a:ln w="9525">
              <a:noFill/>
              <a:miter lim="800000"/>
              <a:headEnd/>
              <a:tailEnd/>
            </a:ln>
          </p:spPr>
          <p:txBody>
            <a:bodyPr wrap="none">
              <a:spAutoFit/>
            </a:bodyPr>
            <a:lstStyle/>
            <a:p>
              <a:r>
                <a:rPr lang="en-US" sz="1400"/>
                <a:t>server</a:t>
              </a:r>
            </a:p>
          </p:txBody>
        </p:sp>
        <p:sp>
          <p:nvSpPr>
            <p:cNvPr id="34831" name="Text Box 665"/>
            <p:cNvSpPr txBox="1">
              <a:spLocks noChangeArrowheads="1"/>
            </p:cNvSpPr>
            <p:nvPr/>
          </p:nvSpPr>
          <p:spPr bwMode="auto">
            <a:xfrm>
              <a:off x="493" y="1390"/>
              <a:ext cx="520" cy="260"/>
            </a:xfrm>
            <a:prstGeom prst="rect">
              <a:avLst/>
            </a:prstGeom>
            <a:noFill/>
            <a:ln w="9525">
              <a:noFill/>
              <a:miter lim="800000"/>
              <a:headEnd/>
              <a:tailEnd/>
            </a:ln>
          </p:spPr>
          <p:txBody>
            <a:bodyPr wrap="none">
              <a:spAutoFit/>
            </a:bodyPr>
            <a:lstStyle/>
            <a:p>
              <a:pPr>
                <a:lnSpc>
                  <a:spcPct val="75000"/>
                </a:lnSpc>
              </a:pPr>
              <a:r>
                <a:rPr lang="en-US" sz="1400"/>
                <a:t>wireless</a:t>
              </a:r>
            </a:p>
            <a:p>
              <a:pPr>
                <a:lnSpc>
                  <a:spcPct val="75000"/>
                </a:lnSpc>
              </a:pPr>
              <a:r>
                <a:rPr lang="en-US" sz="1400"/>
                <a:t>laptop</a:t>
              </a:r>
            </a:p>
          </p:txBody>
        </p:sp>
        <p:grpSp>
          <p:nvGrpSpPr>
            <p:cNvPr id="34832" name="Group 805"/>
            <p:cNvGrpSpPr>
              <a:grpSpLocks/>
            </p:cNvGrpSpPr>
            <p:nvPr/>
          </p:nvGrpSpPr>
          <p:grpSpPr bwMode="auto">
            <a:xfrm flipH="1">
              <a:off x="244" y="833"/>
              <a:ext cx="261" cy="235"/>
              <a:chOff x="2839" y="3501"/>
              <a:chExt cx="755" cy="803"/>
            </a:xfrm>
          </p:grpSpPr>
          <p:pic>
            <p:nvPicPr>
              <p:cNvPr id="34893" name="Picture 806"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34894" name="Freeform 80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34833" name="Group 808"/>
            <p:cNvGrpSpPr>
              <a:grpSpLocks/>
            </p:cNvGrpSpPr>
            <p:nvPr/>
          </p:nvGrpSpPr>
          <p:grpSpPr bwMode="auto">
            <a:xfrm>
              <a:off x="298" y="1682"/>
              <a:ext cx="234" cy="173"/>
              <a:chOff x="2751" y="1851"/>
              <a:chExt cx="462" cy="478"/>
            </a:xfrm>
          </p:grpSpPr>
          <p:pic>
            <p:nvPicPr>
              <p:cNvPr id="34891" name="Picture 809" descr="iphone_stylized_small"/>
              <p:cNvPicPr>
                <a:picLocks noChangeAspect="1" noChangeArrowheads="1"/>
              </p:cNvPicPr>
              <p:nvPr/>
            </p:nvPicPr>
            <p:blipFill>
              <a:blip r:embed="rId23" cstate="print"/>
              <a:srcRect/>
              <a:stretch>
                <a:fillRect/>
              </a:stretch>
            </p:blipFill>
            <p:spPr bwMode="auto">
              <a:xfrm>
                <a:off x="2928" y="1922"/>
                <a:ext cx="152" cy="407"/>
              </a:xfrm>
              <a:prstGeom prst="rect">
                <a:avLst/>
              </a:prstGeom>
              <a:noFill/>
              <a:ln w="9525">
                <a:noFill/>
                <a:miter lim="800000"/>
                <a:headEnd/>
                <a:tailEnd/>
              </a:ln>
            </p:spPr>
          </p:pic>
          <p:pic>
            <p:nvPicPr>
              <p:cNvPr id="34892" name="Picture 810" descr="antenna_radiation_stylized"/>
              <p:cNvPicPr>
                <a:picLocks noChangeAspect="1" noChangeArrowheads="1"/>
              </p:cNvPicPr>
              <p:nvPr/>
            </p:nvPicPr>
            <p:blipFill>
              <a:blip r:embed="rId24" cstate="print"/>
              <a:srcRect/>
              <a:stretch>
                <a:fillRect/>
              </a:stretch>
            </p:blipFill>
            <p:spPr bwMode="auto">
              <a:xfrm>
                <a:off x="2751" y="1851"/>
                <a:ext cx="462" cy="110"/>
              </a:xfrm>
              <a:prstGeom prst="rect">
                <a:avLst/>
              </a:prstGeom>
              <a:noFill/>
              <a:ln w="9525">
                <a:noFill/>
                <a:miter lim="800000"/>
                <a:headEnd/>
                <a:tailEnd/>
              </a:ln>
            </p:spPr>
          </p:pic>
        </p:grpSp>
        <p:grpSp>
          <p:nvGrpSpPr>
            <p:cNvPr id="34834" name="Group 1088"/>
            <p:cNvGrpSpPr>
              <a:grpSpLocks/>
            </p:cNvGrpSpPr>
            <p:nvPr/>
          </p:nvGrpSpPr>
          <p:grpSpPr bwMode="auto">
            <a:xfrm>
              <a:off x="210" y="1368"/>
              <a:ext cx="301" cy="236"/>
              <a:chOff x="877" y="1008"/>
              <a:chExt cx="2747" cy="2591"/>
            </a:xfrm>
          </p:grpSpPr>
          <p:pic>
            <p:nvPicPr>
              <p:cNvPr id="34868" name="Picture 1089" descr="antenna_stylized"/>
              <p:cNvPicPr>
                <a:picLocks noChangeAspect="1" noChangeArrowheads="1"/>
              </p:cNvPicPr>
              <p:nvPr/>
            </p:nvPicPr>
            <p:blipFill>
              <a:blip r:embed="rId25" cstate="print"/>
              <a:srcRect/>
              <a:stretch>
                <a:fillRect/>
              </a:stretch>
            </p:blipFill>
            <p:spPr bwMode="auto">
              <a:xfrm>
                <a:off x="877" y="1008"/>
                <a:ext cx="2725" cy="1421"/>
              </a:xfrm>
              <a:prstGeom prst="rect">
                <a:avLst/>
              </a:prstGeom>
              <a:noFill/>
              <a:ln w="9525">
                <a:noFill/>
                <a:miter lim="800000"/>
                <a:headEnd/>
                <a:tailEnd/>
              </a:ln>
            </p:spPr>
          </p:pic>
          <p:pic>
            <p:nvPicPr>
              <p:cNvPr id="34869" name="Picture 1090" descr="laptop_keyboard"/>
              <p:cNvPicPr>
                <a:picLocks noChangeAspect="1" noChangeArrowheads="1"/>
              </p:cNvPicPr>
              <p:nvPr/>
            </p:nvPicPr>
            <p:blipFill>
              <a:blip r:embed="rId26" cstate="print"/>
              <a:srcRect/>
              <a:stretch>
                <a:fillRect/>
              </a:stretch>
            </p:blipFill>
            <p:spPr bwMode="auto">
              <a:xfrm rot="109064" flipH="1">
                <a:off x="1009" y="2586"/>
                <a:ext cx="2245" cy="1013"/>
              </a:xfrm>
              <a:prstGeom prst="rect">
                <a:avLst/>
              </a:prstGeom>
              <a:noFill/>
              <a:ln w="9525">
                <a:noFill/>
                <a:miter lim="800000"/>
                <a:headEnd/>
                <a:tailEnd/>
              </a:ln>
            </p:spPr>
          </p:pic>
          <p:sp>
            <p:nvSpPr>
              <p:cNvPr id="34870" name="Freeform 1091"/>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4871" name="Picture 1092" descr="screen"/>
              <p:cNvPicPr>
                <a:picLocks noChangeAspect="1" noChangeArrowheads="1"/>
              </p:cNvPicPr>
              <p:nvPr/>
            </p:nvPicPr>
            <p:blipFill>
              <a:blip r:embed="rId27" cstate="print"/>
              <a:srcRect/>
              <a:stretch>
                <a:fillRect/>
              </a:stretch>
            </p:blipFill>
            <p:spPr bwMode="auto">
              <a:xfrm>
                <a:off x="1842" y="1637"/>
                <a:ext cx="1642" cy="1203"/>
              </a:xfrm>
              <a:prstGeom prst="rect">
                <a:avLst/>
              </a:prstGeom>
              <a:noFill/>
              <a:ln w="9525">
                <a:noFill/>
                <a:miter lim="800000"/>
                <a:headEnd/>
                <a:tailEnd/>
              </a:ln>
            </p:spPr>
          </p:pic>
          <p:sp>
            <p:nvSpPr>
              <p:cNvPr id="34872" name="Freeform 1093"/>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34873" name="Freeform 1094"/>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34874" name="Freeform 1095"/>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34875" name="Freeform 1096"/>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34876" name="Freeform 1097"/>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34877" name="Freeform 1098"/>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34878" name="Group 1099"/>
              <p:cNvGrpSpPr>
                <a:grpSpLocks/>
              </p:cNvGrpSpPr>
              <p:nvPr/>
            </p:nvGrpSpPr>
            <p:grpSpPr bwMode="auto">
              <a:xfrm>
                <a:off x="1709" y="3008"/>
                <a:ext cx="507" cy="234"/>
                <a:chOff x="1740" y="2642"/>
                <a:chExt cx="752" cy="327"/>
              </a:xfrm>
            </p:grpSpPr>
            <p:sp>
              <p:nvSpPr>
                <p:cNvPr id="34885" name="Freeform 110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34886" name="Freeform 110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34887" name="Freeform 110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34888" name="Freeform 110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34889" name="Freeform 110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34890" name="Freeform 110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34879" name="Freeform 1106"/>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34880" name="Freeform 1107"/>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4881" name="Freeform 1108"/>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34882" name="Freeform 1109"/>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34883" name="Freeform 1110"/>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4884" name="Freeform 1111"/>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34835" name="Group 1168"/>
            <p:cNvGrpSpPr>
              <a:grpSpLocks/>
            </p:cNvGrpSpPr>
            <p:nvPr/>
          </p:nvGrpSpPr>
          <p:grpSpPr bwMode="auto">
            <a:xfrm>
              <a:off x="340" y="1097"/>
              <a:ext cx="157" cy="256"/>
              <a:chOff x="4140" y="429"/>
              <a:chExt cx="1425" cy="2396"/>
            </a:xfrm>
          </p:grpSpPr>
          <p:sp>
            <p:nvSpPr>
              <p:cNvPr id="34836" name="Freeform 1169"/>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34837" name="Rectangle 1170"/>
              <p:cNvSpPr>
                <a:spLocks noChangeArrowheads="1"/>
              </p:cNvSpPr>
              <p:nvPr/>
            </p:nvSpPr>
            <p:spPr bwMode="auto">
              <a:xfrm>
                <a:off x="4204" y="429"/>
                <a:ext cx="1053"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34838" name="Freeform 1171"/>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34839" name="Freeform 1172"/>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4840" name="Rectangle 1173"/>
              <p:cNvSpPr>
                <a:spLocks noChangeArrowheads="1"/>
              </p:cNvSpPr>
              <p:nvPr/>
            </p:nvSpPr>
            <p:spPr bwMode="auto">
              <a:xfrm>
                <a:off x="4213" y="691"/>
                <a:ext cx="599"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4841" name="Group 1174"/>
              <p:cNvGrpSpPr>
                <a:grpSpLocks/>
              </p:cNvGrpSpPr>
              <p:nvPr/>
            </p:nvGrpSpPr>
            <p:grpSpPr bwMode="auto">
              <a:xfrm>
                <a:off x="4749" y="668"/>
                <a:ext cx="581" cy="145"/>
                <a:chOff x="614" y="2568"/>
                <a:chExt cx="725" cy="139"/>
              </a:xfrm>
            </p:grpSpPr>
            <p:sp>
              <p:nvSpPr>
                <p:cNvPr id="34866" name="AutoShape 1175"/>
                <p:cNvSpPr>
                  <a:spLocks noChangeArrowheads="1"/>
                </p:cNvSpPr>
                <p:nvPr/>
              </p:nvSpPr>
              <p:spPr bwMode="auto">
                <a:xfrm>
                  <a:off x="613" y="2572"/>
                  <a:ext cx="725" cy="135"/>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4867" name="AutoShape 1176"/>
                <p:cNvSpPr>
                  <a:spLocks noChangeArrowheads="1"/>
                </p:cNvSpPr>
                <p:nvPr/>
              </p:nvSpPr>
              <p:spPr bwMode="auto">
                <a:xfrm>
                  <a:off x="624" y="2590"/>
                  <a:ext cx="691" cy="9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4842" name="Rectangle 1177"/>
              <p:cNvSpPr>
                <a:spLocks noChangeArrowheads="1"/>
              </p:cNvSpPr>
              <p:nvPr/>
            </p:nvSpPr>
            <p:spPr bwMode="auto">
              <a:xfrm>
                <a:off x="4222" y="1019"/>
                <a:ext cx="599"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4843" name="Group 1178"/>
              <p:cNvGrpSpPr>
                <a:grpSpLocks/>
              </p:cNvGrpSpPr>
              <p:nvPr/>
            </p:nvGrpSpPr>
            <p:grpSpPr bwMode="auto">
              <a:xfrm>
                <a:off x="4747" y="994"/>
                <a:ext cx="581" cy="134"/>
                <a:chOff x="614" y="2568"/>
                <a:chExt cx="725" cy="139"/>
              </a:xfrm>
            </p:grpSpPr>
            <p:sp>
              <p:nvSpPr>
                <p:cNvPr id="34864" name="AutoShape 1179"/>
                <p:cNvSpPr>
                  <a:spLocks noChangeArrowheads="1"/>
                </p:cNvSpPr>
                <p:nvPr/>
              </p:nvSpPr>
              <p:spPr bwMode="auto">
                <a:xfrm>
                  <a:off x="615" y="2564"/>
                  <a:ext cx="725" cy="146"/>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4865" name="AutoShape 1180"/>
                <p:cNvSpPr>
                  <a:spLocks noChangeArrowheads="1"/>
                </p:cNvSpPr>
                <p:nvPr/>
              </p:nvSpPr>
              <p:spPr bwMode="auto">
                <a:xfrm>
                  <a:off x="627" y="2584"/>
                  <a:ext cx="691"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4844" name="Rectangle 1181"/>
              <p:cNvSpPr>
                <a:spLocks noChangeArrowheads="1"/>
              </p:cNvSpPr>
              <p:nvPr/>
            </p:nvSpPr>
            <p:spPr bwMode="auto">
              <a:xfrm>
                <a:off x="4213" y="1356"/>
                <a:ext cx="599"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4845" name="Rectangle 1182"/>
              <p:cNvSpPr>
                <a:spLocks noChangeArrowheads="1"/>
              </p:cNvSpPr>
              <p:nvPr/>
            </p:nvSpPr>
            <p:spPr bwMode="auto">
              <a:xfrm>
                <a:off x="4231" y="1655"/>
                <a:ext cx="590"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4846" name="Group 1183"/>
              <p:cNvGrpSpPr>
                <a:grpSpLocks/>
              </p:cNvGrpSpPr>
              <p:nvPr/>
            </p:nvGrpSpPr>
            <p:grpSpPr bwMode="auto">
              <a:xfrm>
                <a:off x="4735" y="1627"/>
                <a:ext cx="582" cy="151"/>
                <a:chOff x="614" y="2568"/>
                <a:chExt cx="725" cy="139"/>
              </a:xfrm>
            </p:grpSpPr>
            <p:sp>
              <p:nvSpPr>
                <p:cNvPr id="34862" name="AutoShape 1184"/>
                <p:cNvSpPr>
                  <a:spLocks noChangeArrowheads="1"/>
                </p:cNvSpPr>
                <p:nvPr/>
              </p:nvSpPr>
              <p:spPr bwMode="auto">
                <a:xfrm>
                  <a:off x="619" y="2568"/>
                  <a:ext cx="724" cy="138"/>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4863" name="AutoShape 1185"/>
                <p:cNvSpPr>
                  <a:spLocks noChangeArrowheads="1"/>
                </p:cNvSpPr>
                <p:nvPr/>
              </p:nvSpPr>
              <p:spPr bwMode="auto">
                <a:xfrm>
                  <a:off x="630" y="2585"/>
                  <a:ext cx="69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4847" name="Freeform 1186"/>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34848" name="Group 1187"/>
              <p:cNvGrpSpPr>
                <a:grpSpLocks/>
              </p:cNvGrpSpPr>
              <p:nvPr/>
            </p:nvGrpSpPr>
            <p:grpSpPr bwMode="auto">
              <a:xfrm>
                <a:off x="4739" y="1327"/>
                <a:ext cx="582" cy="139"/>
                <a:chOff x="614" y="2568"/>
                <a:chExt cx="725" cy="139"/>
              </a:xfrm>
            </p:grpSpPr>
            <p:sp>
              <p:nvSpPr>
                <p:cNvPr id="34860" name="AutoShape 1188"/>
                <p:cNvSpPr>
                  <a:spLocks noChangeArrowheads="1"/>
                </p:cNvSpPr>
                <p:nvPr/>
              </p:nvSpPr>
              <p:spPr bwMode="auto">
                <a:xfrm>
                  <a:off x="614" y="2569"/>
                  <a:ext cx="724" cy="140"/>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4861" name="AutoShape 1189"/>
                <p:cNvSpPr>
                  <a:spLocks noChangeArrowheads="1"/>
                </p:cNvSpPr>
                <p:nvPr/>
              </p:nvSpPr>
              <p:spPr bwMode="auto">
                <a:xfrm>
                  <a:off x="625" y="2587"/>
                  <a:ext cx="69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4849" name="Rectangle 1190"/>
              <p:cNvSpPr>
                <a:spLocks noChangeArrowheads="1"/>
              </p:cNvSpPr>
              <p:nvPr/>
            </p:nvSpPr>
            <p:spPr bwMode="auto">
              <a:xfrm>
                <a:off x="5247" y="429"/>
                <a:ext cx="73"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34850" name="Freeform 1191"/>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4851" name="Freeform 1192"/>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4852" name="Oval 1193"/>
              <p:cNvSpPr>
                <a:spLocks noChangeArrowheads="1"/>
              </p:cNvSpPr>
              <p:nvPr/>
            </p:nvSpPr>
            <p:spPr bwMode="auto">
              <a:xfrm>
                <a:off x="5520" y="2610"/>
                <a:ext cx="45" cy="94"/>
              </a:xfrm>
              <a:prstGeom prst="ellipse">
                <a:avLst/>
              </a:prstGeom>
              <a:solidFill>
                <a:srgbClr val="333333"/>
              </a:solidFill>
              <a:ln w="9525">
                <a:noFill/>
                <a:round/>
                <a:headEnd/>
                <a:tailEnd/>
              </a:ln>
            </p:spPr>
            <p:txBody>
              <a:bodyPr wrap="none" anchor="ctr"/>
              <a:lstStyle/>
              <a:p>
                <a:endParaRPr lang="en-US"/>
              </a:p>
            </p:txBody>
          </p:sp>
          <p:sp>
            <p:nvSpPr>
              <p:cNvPr id="34853" name="Freeform 1194"/>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34854" name="AutoShape 1195"/>
              <p:cNvSpPr>
                <a:spLocks noChangeArrowheads="1"/>
              </p:cNvSpPr>
              <p:nvPr/>
            </p:nvSpPr>
            <p:spPr bwMode="auto">
              <a:xfrm>
                <a:off x="4140" y="2675"/>
                <a:ext cx="1198"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34855" name="AutoShape 1196"/>
              <p:cNvSpPr>
                <a:spLocks noChangeArrowheads="1"/>
              </p:cNvSpPr>
              <p:nvPr/>
            </p:nvSpPr>
            <p:spPr bwMode="auto">
              <a:xfrm>
                <a:off x="4204" y="2713"/>
                <a:ext cx="1071"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34856" name="Oval 1197"/>
              <p:cNvSpPr>
                <a:spLocks noChangeArrowheads="1"/>
              </p:cNvSpPr>
              <p:nvPr/>
            </p:nvSpPr>
            <p:spPr bwMode="auto">
              <a:xfrm>
                <a:off x="4312" y="2385"/>
                <a:ext cx="154" cy="140"/>
              </a:xfrm>
              <a:prstGeom prst="ellipse">
                <a:avLst/>
              </a:prstGeom>
              <a:solidFill>
                <a:srgbClr val="33CC33"/>
              </a:solidFill>
              <a:ln w="9525">
                <a:noFill/>
                <a:round/>
                <a:headEnd/>
                <a:tailEnd/>
              </a:ln>
            </p:spPr>
            <p:txBody>
              <a:bodyPr wrap="none" anchor="ctr"/>
              <a:lstStyle/>
              <a:p>
                <a:endParaRPr lang="en-US"/>
              </a:p>
            </p:txBody>
          </p:sp>
          <p:sp>
            <p:nvSpPr>
              <p:cNvPr id="34857" name="Oval 1198"/>
              <p:cNvSpPr>
                <a:spLocks noChangeArrowheads="1"/>
              </p:cNvSpPr>
              <p:nvPr/>
            </p:nvSpPr>
            <p:spPr bwMode="auto">
              <a:xfrm>
                <a:off x="4485" y="2385"/>
                <a:ext cx="163" cy="140"/>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34858" name="Oval 1199"/>
              <p:cNvSpPr>
                <a:spLocks noChangeArrowheads="1"/>
              </p:cNvSpPr>
              <p:nvPr/>
            </p:nvSpPr>
            <p:spPr bwMode="auto">
              <a:xfrm>
                <a:off x="4666" y="2385"/>
                <a:ext cx="154" cy="140"/>
              </a:xfrm>
              <a:prstGeom prst="ellipse">
                <a:avLst/>
              </a:prstGeom>
              <a:solidFill>
                <a:srgbClr val="33CC33"/>
              </a:solidFill>
              <a:ln w="9525">
                <a:noFill/>
                <a:round/>
                <a:headEnd/>
                <a:tailEnd/>
              </a:ln>
            </p:spPr>
            <p:txBody>
              <a:bodyPr wrap="none" anchor="ctr"/>
              <a:lstStyle/>
              <a:p>
                <a:endParaRPr lang="en-US"/>
              </a:p>
            </p:txBody>
          </p:sp>
          <p:sp>
            <p:nvSpPr>
              <p:cNvPr id="34859" name="Rectangle 1200"/>
              <p:cNvSpPr>
                <a:spLocks noChangeArrowheads="1"/>
              </p:cNvSpPr>
              <p:nvPr/>
            </p:nvSpPr>
            <p:spPr bwMode="auto">
              <a:xfrm>
                <a:off x="5066" y="1833"/>
                <a:ext cx="82" cy="767"/>
              </a:xfrm>
              <a:prstGeom prst="rect">
                <a:avLst/>
              </a:prstGeom>
              <a:solidFill>
                <a:srgbClr val="292929"/>
              </a:solidFill>
              <a:ln w="9525">
                <a:solidFill>
                  <a:schemeClr val="tx1"/>
                </a:solidFill>
                <a:miter lim="800000"/>
                <a:headEnd/>
                <a:tailEnd/>
              </a:ln>
            </p:spPr>
            <p:txBody>
              <a:bodyPr wrap="none" anchor="ctr"/>
              <a:lstStyle/>
              <a:p>
                <a:endParaRPr lang="en-US"/>
              </a:p>
            </p:txBody>
          </p:sp>
        </p:grpSp>
      </p:grpSp>
      <p:sp>
        <p:nvSpPr>
          <p:cNvPr id="34827" name="Slide Number Placeholder 3"/>
          <p:cNvSpPr>
            <a:spLocks noGrp="1"/>
          </p:cNvSpPr>
          <p:nvPr>
            <p:ph type="sldNum" sz="quarter" idx="12"/>
          </p:nvPr>
        </p:nvSpPr>
        <p:spPr>
          <a:noFill/>
        </p:spPr>
        <p:txBody>
          <a:bodyPr/>
          <a:lstStyle/>
          <a:p>
            <a:r>
              <a:rPr lang="en-US"/>
              <a:t>1-</a:t>
            </a:r>
            <a:fld id="{CF96FDE2-0F8D-45B7-9101-7E0059ECB012}" type="slidenum">
              <a:rPr lang="en-US"/>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25"/>
                                        </p:tgtEl>
                                        <p:attrNameLst>
                                          <p:attrName>style.visibility</p:attrName>
                                        </p:attrNameLst>
                                      </p:cBhvr>
                                      <p:to>
                                        <p:strVal val="visible"/>
                                      </p:to>
                                    </p:set>
                                    <p:anim calcmode="lin" valueType="num">
                                      <p:cBhvr additive="base">
                                        <p:cTn id="7" dur="1000" fill="hold"/>
                                        <p:tgtEl>
                                          <p:spTgt spid="34825"/>
                                        </p:tgtEl>
                                        <p:attrNameLst>
                                          <p:attrName>ppt_x</p:attrName>
                                        </p:attrNameLst>
                                      </p:cBhvr>
                                      <p:tavLst>
                                        <p:tav tm="0">
                                          <p:val>
                                            <p:strVal val="#ppt_x"/>
                                          </p:val>
                                        </p:tav>
                                        <p:tav tm="100000">
                                          <p:val>
                                            <p:strVal val="#ppt_x"/>
                                          </p:val>
                                        </p:tav>
                                      </p:tavLst>
                                    </p:anim>
                                    <p:anim calcmode="lin" valueType="num">
                                      <p:cBhvr additive="base">
                                        <p:cTn id="8" dur="1000" fill="hold"/>
                                        <p:tgtEl>
                                          <p:spTgt spid="348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9"/>
                                        </p:tgtEl>
                                        <p:attrNameLst>
                                          <p:attrName>style.visibility</p:attrName>
                                        </p:attrNameLst>
                                      </p:cBhvr>
                                      <p:to>
                                        <p:strVal val="visible"/>
                                      </p:to>
                                    </p:set>
                                  </p:childTnLst>
                                </p:cTn>
                              </p:par>
                              <p:par>
                                <p:cTn id="13" presetID="9" presetClass="entr" presetSubtype="0" fill="hold" nodeType="withEffect">
                                  <p:stCondLst>
                                    <p:cond delay="0"/>
                                  </p:stCondLst>
                                  <p:childTnLst>
                                    <p:set>
                                      <p:cBhvr>
                                        <p:cTn id="14" dur="1" fill="hold">
                                          <p:stCondLst>
                                            <p:cond delay="0"/>
                                          </p:stCondLst>
                                        </p:cTn>
                                        <p:tgtEl>
                                          <p:spTgt spid="13439"/>
                                        </p:tgtEl>
                                        <p:attrNameLst>
                                          <p:attrName>style.visibility</p:attrName>
                                        </p:attrNameLst>
                                      </p:cBhvr>
                                      <p:to>
                                        <p:strVal val="visible"/>
                                      </p:to>
                                    </p:set>
                                    <p:animEffect transition="in" filter="dissolve">
                                      <p:cBhvr>
                                        <p:cTn id="15" dur="500"/>
                                        <p:tgtEl>
                                          <p:spTgt spid="134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766"/>
                                        </p:tgtEl>
                                        <p:attrNameLst>
                                          <p:attrName>style.visibility</p:attrName>
                                        </p:attrNameLst>
                                      </p:cBhvr>
                                      <p:to>
                                        <p:strVal val="visible"/>
                                      </p:to>
                                    </p:set>
                                  </p:childTnLst>
                                </p:cTn>
                              </p:par>
                              <p:par>
                                <p:cTn id="20" presetID="9"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67"/>
                                        </p:tgtEl>
                                        <p:attrNameLst>
                                          <p:attrName>style.visibility</p:attrName>
                                        </p:attrNameLst>
                                      </p:cBhvr>
                                      <p:to>
                                        <p:strVal val="visible"/>
                                      </p:to>
                                    </p:set>
                                  </p:childTnLst>
                                </p:cTn>
                              </p:par>
                              <p:par>
                                <p:cTn id="27" presetID="9"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766" grpId="0"/>
      <p:bldP spid="476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idx="4294967295"/>
          </p:nvPr>
        </p:nvSpPr>
        <p:spPr>
          <a:xfrm>
            <a:off x="255588" y="165100"/>
            <a:ext cx="8096250" cy="650875"/>
          </a:xfrm>
        </p:spPr>
        <p:txBody>
          <a:bodyPr/>
          <a:lstStyle/>
          <a:p>
            <a:pPr eaLnBrk="1" hangingPunct="1"/>
            <a:r>
              <a:rPr lang="en-US" sz="3600" smtClean="0">
                <a:ea typeface="ＭＳ Ｐゴシック" pitchFamily="34" charset="-128"/>
              </a:rPr>
              <a:t>Internet structure: network of networks</a:t>
            </a:r>
            <a:endParaRPr lang="en-US" smtClean="0">
              <a:ea typeface="ＭＳ Ｐゴシック" pitchFamily="34" charset="-128"/>
            </a:endParaRPr>
          </a:p>
        </p:txBody>
      </p:sp>
      <p:pic>
        <p:nvPicPr>
          <p:cNvPr id="98306" name="Picture 76" descr="underline_base"/>
          <p:cNvPicPr>
            <a:picLocks noChangeArrowheads="1"/>
          </p:cNvPicPr>
          <p:nvPr/>
        </p:nvPicPr>
        <p:blipFill>
          <a:blip r:embed="rId3" cstate="print"/>
          <a:srcRect/>
          <a:stretch>
            <a:fillRect/>
          </a:stretch>
        </p:blipFill>
        <p:spPr bwMode="auto">
          <a:xfrm>
            <a:off x="327025" y="674688"/>
            <a:ext cx="7769225" cy="173037"/>
          </a:xfrm>
          <a:prstGeom prst="rect">
            <a:avLst/>
          </a:prstGeom>
          <a:noFill/>
          <a:ln w="9525">
            <a:noFill/>
            <a:miter lim="800000"/>
            <a:headEnd/>
            <a:tailEnd/>
          </a:ln>
        </p:spPr>
      </p:pic>
      <p:grpSp>
        <p:nvGrpSpPr>
          <p:cNvPr id="98307" name="Group 5"/>
          <p:cNvGrpSpPr>
            <a:grpSpLocks/>
          </p:cNvGrpSpPr>
          <p:nvPr/>
        </p:nvGrpSpPr>
        <p:grpSpPr bwMode="auto">
          <a:xfrm>
            <a:off x="450850" y="1849438"/>
            <a:ext cx="8437563" cy="4559300"/>
            <a:chOff x="154891" y="1905681"/>
            <a:chExt cx="8436427" cy="4559651"/>
          </a:xfrm>
        </p:grpSpPr>
        <p:grpSp>
          <p:nvGrpSpPr>
            <p:cNvPr id="98599" name="Group 2"/>
            <p:cNvGrpSpPr>
              <a:grpSpLocks/>
            </p:cNvGrpSpPr>
            <p:nvPr/>
          </p:nvGrpSpPr>
          <p:grpSpPr bwMode="auto">
            <a:xfrm>
              <a:off x="1529396" y="2297655"/>
              <a:ext cx="648422" cy="418253"/>
              <a:chOff x="3053396" y="4304255"/>
              <a:chExt cx="648422" cy="418253"/>
            </a:xfrm>
          </p:grpSpPr>
          <p:sp>
            <p:nvSpPr>
              <p:cNvPr id="9865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52"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00" name="Group 131"/>
            <p:cNvGrpSpPr>
              <a:grpSpLocks/>
            </p:cNvGrpSpPr>
            <p:nvPr/>
          </p:nvGrpSpPr>
          <p:grpSpPr bwMode="auto">
            <a:xfrm>
              <a:off x="373696" y="3097755"/>
              <a:ext cx="648422" cy="418253"/>
              <a:chOff x="3053396" y="4304255"/>
              <a:chExt cx="648422" cy="418253"/>
            </a:xfrm>
          </p:grpSpPr>
          <p:sp>
            <p:nvSpPr>
              <p:cNvPr id="9864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50"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01" name="Group 135"/>
            <p:cNvGrpSpPr>
              <a:grpSpLocks/>
            </p:cNvGrpSpPr>
            <p:nvPr/>
          </p:nvGrpSpPr>
          <p:grpSpPr bwMode="auto">
            <a:xfrm>
              <a:off x="6037896" y="2551655"/>
              <a:ext cx="648422" cy="418253"/>
              <a:chOff x="3053396" y="4304255"/>
              <a:chExt cx="648422" cy="418253"/>
            </a:xfrm>
          </p:grpSpPr>
          <p:sp>
            <p:nvSpPr>
              <p:cNvPr id="9864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48"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02" name="Group 138"/>
            <p:cNvGrpSpPr>
              <a:grpSpLocks/>
            </p:cNvGrpSpPr>
            <p:nvPr/>
          </p:nvGrpSpPr>
          <p:grpSpPr bwMode="auto">
            <a:xfrm>
              <a:off x="945196" y="5409155"/>
              <a:ext cx="648422" cy="418253"/>
              <a:chOff x="3053396" y="4304255"/>
              <a:chExt cx="648422" cy="418253"/>
            </a:xfrm>
          </p:grpSpPr>
          <p:sp>
            <p:nvSpPr>
              <p:cNvPr id="9864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46"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03" name="Group 141"/>
            <p:cNvGrpSpPr>
              <a:grpSpLocks/>
            </p:cNvGrpSpPr>
            <p:nvPr/>
          </p:nvGrpSpPr>
          <p:grpSpPr bwMode="auto">
            <a:xfrm>
              <a:off x="526096" y="4786855"/>
              <a:ext cx="648422" cy="418253"/>
              <a:chOff x="3053396" y="4304255"/>
              <a:chExt cx="648422" cy="418253"/>
            </a:xfrm>
          </p:grpSpPr>
          <p:sp>
            <p:nvSpPr>
              <p:cNvPr id="9864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44"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04" name="Group 144"/>
            <p:cNvGrpSpPr>
              <a:grpSpLocks/>
            </p:cNvGrpSpPr>
            <p:nvPr/>
          </p:nvGrpSpPr>
          <p:grpSpPr bwMode="auto">
            <a:xfrm>
              <a:off x="297496" y="4126455"/>
              <a:ext cx="648422" cy="418253"/>
              <a:chOff x="3053396" y="4304255"/>
              <a:chExt cx="648422" cy="418253"/>
            </a:xfrm>
          </p:grpSpPr>
          <p:sp>
            <p:nvSpPr>
              <p:cNvPr id="9864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42"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05" name="Group 147"/>
            <p:cNvGrpSpPr>
              <a:grpSpLocks/>
            </p:cNvGrpSpPr>
            <p:nvPr/>
          </p:nvGrpSpPr>
          <p:grpSpPr bwMode="auto">
            <a:xfrm>
              <a:off x="6787196" y="2983455"/>
              <a:ext cx="648422" cy="418253"/>
              <a:chOff x="3053396" y="4304255"/>
              <a:chExt cx="648422" cy="418253"/>
            </a:xfrm>
          </p:grpSpPr>
          <p:sp>
            <p:nvSpPr>
              <p:cNvPr id="9863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40"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06" name="Group 150"/>
            <p:cNvGrpSpPr>
              <a:grpSpLocks/>
            </p:cNvGrpSpPr>
            <p:nvPr/>
          </p:nvGrpSpPr>
          <p:grpSpPr bwMode="auto">
            <a:xfrm>
              <a:off x="3129596" y="2056355"/>
              <a:ext cx="648422" cy="418253"/>
              <a:chOff x="3053396" y="4304255"/>
              <a:chExt cx="648422" cy="418253"/>
            </a:xfrm>
          </p:grpSpPr>
          <p:sp>
            <p:nvSpPr>
              <p:cNvPr id="9863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38"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07" name="Group 153"/>
            <p:cNvGrpSpPr>
              <a:grpSpLocks/>
            </p:cNvGrpSpPr>
            <p:nvPr/>
          </p:nvGrpSpPr>
          <p:grpSpPr bwMode="auto">
            <a:xfrm>
              <a:off x="754696" y="2704055"/>
              <a:ext cx="648422" cy="418253"/>
              <a:chOff x="3053396" y="4304255"/>
              <a:chExt cx="648422" cy="418253"/>
            </a:xfrm>
          </p:grpSpPr>
          <p:sp>
            <p:nvSpPr>
              <p:cNvPr id="9863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36"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08" name="Group 156"/>
            <p:cNvGrpSpPr>
              <a:grpSpLocks/>
            </p:cNvGrpSpPr>
            <p:nvPr/>
          </p:nvGrpSpPr>
          <p:grpSpPr bwMode="auto">
            <a:xfrm>
              <a:off x="4043996" y="2030955"/>
              <a:ext cx="648422" cy="418253"/>
              <a:chOff x="3053396" y="4304255"/>
              <a:chExt cx="648422" cy="418253"/>
            </a:xfrm>
          </p:grpSpPr>
          <p:sp>
            <p:nvSpPr>
              <p:cNvPr id="9863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34"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09" name="Group 160"/>
            <p:cNvGrpSpPr>
              <a:grpSpLocks/>
            </p:cNvGrpSpPr>
            <p:nvPr/>
          </p:nvGrpSpPr>
          <p:grpSpPr bwMode="auto">
            <a:xfrm>
              <a:off x="7104696" y="5663155"/>
              <a:ext cx="648422" cy="418253"/>
              <a:chOff x="3053396" y="4304255"/>
              <a:chExt cx="648422" cy="418253"/>
            </a:xfrm>
          </p:grpSpPr>
          <p:sp>
            <p:nvSpPr>
              <p:cNvPr id="9863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32"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10" name="Group 163"/>
            <p:cNvGrpSpPr>
              <a:grpSpLocks/>
            </p:cNvGrpSpPr>
            <p:nvPr/>
          </p:nvGrpSpPr>
          <p:grpSpPr bwMode="auto">
            <a:xfrm>
              <a:off x="7942896" y="5015455"/>
              <a:ext cx="648422" cy="418253"/>
              <a:chOff x="3053396" y="4304255"/>
              <a:chExt cx="648422" cy="418253"/>
            </a:xfrm>
          </p:grpSpPr>
          <p:sp>
            <p:nvSpPr>
              <p:cNvPr id="9862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30"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11" name="Group 166"/>
            <p:cNvGrpSpPr>
              <a:grpSpLocks/>
            </p:cNvGrpSpPr>
            <p:nvPr/>
          </p:nvGrpSpPr>
          <p:grpSpPr bwMode="auto">
            <a:xfrm>
              <a:off x="7714296" y="4101055"/>
              <a:ext cx="648422" cy="418253"/>
              <a:chOff x="3053396" y="4304255"/>
              <a:chExt cx="648422" cy="418253"/>
            </a:xfrm>
          </p:grpSpPr>
          <p:sp>
            <p:nvSpPr>
              <p:cNvPr id="9862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28"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12" name="Group 169"/>
            <p:cNvGrpSpPr>
              <a:grpSpLocks/>
            </p:cNvGrpSpPr>
            <p:nvPr/>
          </p:nvGrpSpPr>
          <p:grpSpPr bwMode="auto">
            <a:xfrm>
              <a:off x="4869496" y="5904455"/>
              <a:ext cx="648422" cy="418253"/>
              <a:chOff x="3053396" y="4304255"/>
              <a:chExt cx="648422" cy="418253"/>
            </a:xfrm>
          </p:grpSpPr>
          <p:sp>
            <p:nvSpPr>
              <p:cNvPr id="9862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26"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13" name="Group 172"/>
            <p:cNvGrpSpPr>
              <a:grpSpLocks/>
            </p:cNvGrpSpPr>
            <p:nvPr/>
          </p:nvGrpSpPr>
          <p:grpSpPr bwMode="auto">
            <a:xfrm>
              <a:off x="3955096" y="6044155"/>
              <a:ext cx="648422" cy="418253"/>
              <a:chOff x="3053396" y="4304255"/>
              <a:chExt cx="648422" cy="418253"/>
            </a:xfrm>
          </p:grpSpPr>
          <p:sp>
            <p:nvSpPr>
              <p:cNvPr id="986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24"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98614" name="Group 175"/>
            <p:cNvGrpSpPr>
              <a:grpSpLocks/>
            </p:cNvGrpSpPr>
            <p:nvPr/>
          </p:nvGrpSpPr>
          <p:grpSpPr bwMode="auto">
            <a:xfrm>
              <a:off x="2735896" y="5891755"/>
              <a:ext cx="648422" cy="418253"/>
              <a:chOff x="3053396" y="4304255"/>
              <a:chExt cx="648422" cy="418253"/>
            </a:xfrm>
          </p:grpSpPr>
          <p:sp>
            <p:nvSpPr>
              <p:cNvPr id="986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98622"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98615"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8616"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8617"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8618"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8619"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98620"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sp>
        <p:nvSpPr>
          <p:cNvPr id="98308" name="Rectangle 3"/>
          <p:cNvSpPr txBox="1">
            <a:spLocks noChangeArrowheads="1"/>
          </p:cNvSpPr>
          <p:nvPr/>
        </p:nvSpPr>
        <p:spPr bwMode="auto">
          <a:xfrm>
            <a:off x="473075" y="1073150"/>
            <a:ext cx="8204200" cy="673100"/>
          </a:xfrm>
          <a:prstGeom prst="rect">
            <a:avLst/>
          </a:prstGeom>
          <a:noFill/>
          <a:ln w="9525">
            <a:noFill/>
            <a:miter lim="800000"/>
            <a:headEnd/>
            <a:tailEnd/>
          </a:ln>
        </p:spPr>
        <p:txBody>
          <a:bodyPr/>
          <a:lstStyle/>
          <a:p>
            <a:pPr eaLnBrk="1" hangingPunct="1">
              <a:lnSpc>
                <a:spcPct val="85000"/>
              </a:lnSpc>
              <a:spcBef>
                <a:spcPct val="20000"/>
              </a:spcBef>
              <a:buClr>
                <a:srgbClr val="000099"/>
              </a:buClr>
              <a:buSzPct val="75000"/>
              <a:buFont typeface="Wingdings" pitchFamily="2" charset="2"/>
              <a:buNone/>
            </a:pPr>
            <a:r>
              <a:rPr lang="en-US">
                <a:latin typeface="Gill Sans MT" pitchFamily="34" charset="0"/>
              </a:rPr>
              <a:t>… and regional networks may arise to connect access nets to ISPS </a:t>
            </a:r>
          </a:p>
        </p:txBody>
      </p:sp>
      <p:grpSp>
        <p:nvGrpSpPr>
          <p:cNvPr id="98309" name="Group 8"/>
          <p:cNvGrpSpPr>
            <a:grpSpLocks/>
          </p:cNvGrpSpPr>
          <p:nvPr/>
        </p:nvGrpSpPr>
        <p:grpSpPr bwMode="auto">
          <a:xfrm>
            <a:off x="4546600" y="3746500"/>
            <a:ext cx="3225800" cy="1117600"/>
            <a:chOff x="7848600" y="2044700"/>
            <a:chExt cx="3200399" cy="1371600"/>
          </a:xfrm>
        </p:grpSpPr>
        <p:sp>
          <p:nvSpPr>
            <p:cNvPr id="98516"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8517" name="Group 133"/>
            <p:cNvGrpSpPr>
              <a:grpSpLocks/>
            </p:cNvGrpSpPr>
            <p:nvPr/>
          </p:nvGrpSpPr>
          <p:grpSpPr bwMode="auto">
            <a:xfrm>
              <a:off x="8526482" y="2160804"/>
              <a:ext cx="532759" cy="184809"/>
              <a:chOff x="2356" y="1300"/>
              <a:chExt cx="555" cy="194"/>
            </a:xfrm>
          </p:grpSpPr>
          <p:sp>
            <p:nvSpPr>
              <p:cNvPr id="9859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9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9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594" name="Group 137"/>
              <p:cNvGrpSpPr>
                <a:grpSpLocks/>
              </p:cNvGrpSpPr>
              <p:nvPr/>
            </p:nvGrpSpPr>
            <p:grpSpPr bwMode="auto">
              <a:xfrm>
                <a:off x="2468" y="1332"/>
                <a:ext cx="310" cy="60"/>
                <a:chOff x="2468" y="1332"/>
                <a:chExt cx="310" cy="60"/>
              </a:xfrm>
            </p:grpSpPr>
            <p:sp>
              <p:nvSpPr>
                <p:cNvPr id="9859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59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595"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US"/>
              </a:p>
            </p:txBody>
          </p:sp>
          <p:sp>
            <p:nvSpPr>
              <p:cNvPr id="98596" name="Line 141"/>
              <p:cNvSpPr>
                <a:spLocks noChangeShapeType="1"/>
              </p:cNvSpPr>
              <p:nvPr/>
            </p:nvSpPr>
            <p:spPr bwMode="auto">
              <a:xfrm>
                <a:off x="2908" y="1364"/>
                <a:ext cx="0" cy="82"/>
              </a:xfrm>
              <a:prstGeom prst="line">
                <a:avLst/>
              </a:prstGeom>
              <a:noFill/>
              <a:ln w="9525">
                <a:solidFill>
                  <a:schemeClr val="tx1"/>
                </a:solidFill>
                <a:round/>
                <a:headEnd/>
                <a:tailEnd/>
              </a:ln>
            </p:spPr>
            <p:txBody>
              <a:bodyPr/>
              <a:lstStyle/>
              <a:p>
                <a:endParaRPr lang="en-US"/>
              </a:p>
            </p:txBody>
          </p:sp>
        </p:grpSp>
        <p:cxnSp>
          <p:nvCxnSpPr>
            <p:cNvPr id="98518" name="Straight Connector 10"/>
            <p:cNvCxnSpPr>
              <a:cxnSpLocks noChangeShapeType="1"/>
              <a:stCxn id="98596" idx="0"/>
            </p:cNvCxnSpPr>
            <p:nvPr/>
          </p:nvCxnSpPr>
          <p:spPr bwMode="auto">
            <a:xfrm>
              <a:off x="9055401" y="2220819"/>
              <a:ext cx="975377" cy="136534"/>
            </a:xfrm>
            <a:prstGeom prst="line">
              <a:avLst/>
            </a:prstGeom>
            <a:noFill/>
            <a:ln w="15875">
              <a:solidFill>
                <a:schemeClr val="tx1"/>
              </a:solidFill>
              <a:round/>
              <a:headEnd/>
              <a:tailEnd/>
            </a:ln>
          </p:spPr>
        </p:cxnSp>
        <p:cxnSp>
          <p:nvCxnSpPr>
            <p:cNvPr id="98519"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8520"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8521"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8522"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8523"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8524"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8525"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8526" name="Straight Connector 304"/>
            <p:cNvCxnSpPr>
              <a:cxnSpLocks noChangeShapeType="1"/>
              <a:endCxn id="98591"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8527" name="TextBox 39958"/>
            <p:cNvSpPr txBox="1">
              <a:spLocks noChangeArrowheads="1"/>
            </p:cNvSpPr>
            <p:nvPr/>
          </p:nvSpPr>
          <p:spPr bwMode="auto">
            <a:xfrm>
              <a:off x="7958081" y="2471291"/>
              <a:ext cx="886407" cy="491044"/>
            </a:xfrm>
            <a:prstGeom prst="rect">
              <a:avLst/>
            </a:prstGeom>
            <a:noFill/>
            <a:ln w="9525">
              <a:noFill/>
              <a:miter lim="800000"/>
              <a:headEnd/>
              <a:tailEnd/>
            </a:ln>
          </p:spPr>
          <p:txBody>
            <a:bodyPr wrap="none">
              <a:spAutoFit/>
            </a:bodyPr>
            <a:lstStyle/>
            <a:p>
              <a:r>
                <a:rPr lang="en-US" sz="2000" i="1"/>
                <a:t>ISP B</a:t>
              </a:r>
            </a:p>
          </p:txBody>
        </p:sp>
        <p:grpSp>
          <p:nvGrpSpPr>
            <p:cNvPr id="98528" name="Group 133"/>
            <p:cNvGrpSpPr>
              <a:grpSpLocks/>
            </p:cNvGrpSpPr>
            <p:nvPr/>
          </p:nvGrpSpPr>
          <p:grpSpPr bwMode="auto">
            <a:xfrm>
              <a:off x="9555206" y="2650627"/>
              <a:ext cx="532759" cy="184809"/>
              <a:chOff x="2356" y="1300"/>
              <a:chExt cx="555" cy="194"/>
            </a:xfrm>
          </p:grpSpPr>
          <p:sp>
            <p:nvSpPr>
              <p:cNvPr id="9858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8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8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586" name="Group 137"/>
              <p:cNvGrpSpPr>
                <a:grpSpLocks/>
              </p:cNvGrpSpPr>
              <p:nvPr/>
            </p:nvGrpSpPr>
            <p:grpSpPr bwMode="auto">
              <a:xfrm>
                <a:off x="2468" y="1332"/>
                <a:ext cx="310" cy="60"/>
                <a:chOff x="2468" y="1332"/>
                <a:chExt cx="310" cy="60"/>
              </a:xfrm>
            </p:grpSpPr>
            <p:sp>
              <p:nvSpPr>
                <p:cNvPr id="9858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59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587"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8588"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8529" name="Group 133"/>
            <p:cNvGrpSpPr>
              <a:grpSpLocks/>
            </p:cNvGrpSpPr>
            <p:nvPr/>
          </p:nvGrpSpPr>
          <p:grpSpPr bwMode="auto">
            <a:xfrm>
              <a:off x="8772607" y="2725609"/>
              <a:ext cx="532759" cy="184809"/>
              <a:chOff x="2356" y="1300"/>
              <a:chExt cx="555" cy="194"/>
            </a:xfrm>
          </p:grpSpPr>
          <p:sp>
            <p:nvSpPr>
              <p:cNvPr id="9857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7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7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578" name="Group 137"/>
              <p:cNvGrpSpPr>
                <a:grpSpLocks/>
              </p:cNvGrpSpPr>
              <p:nvPr/>
            </p:nvGrpSpPr>
            <p:grpSpPr bwMode="auto">
              <a:xfrm>
                <a:off x="2468" y="1332"/>
                <a:ext cx="310" cy="60"/>
                <a:chOff x="2468" y="1332"/>
                <a:chExt cx="310" cy="60"/>
              </a:xfrm>
            </p:grpSpPr>
            <p:sp>
              <p:nvSpPr>
                <p:cNvPr id="9858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58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579" name="Line 140"/>
              <p:cNvSpPr>
                <a:spLocks noChangeShapeType="1"/>
              </p:cNvSpPr>
              <p:nvPr/>
            </p:nvSpPr>
            <p:spPr bwMode="auto">
              <a:xfrm>
                <a:off x="2358" y="1356"/>
                <a:ext cx="0" cy="88"/>
              </a:xfrm>
              <a:prstGeom prst="line">
                <a:avLst/>
              </a:prstGeom>
              <a:noFill/>
              <a:ln w="9525">
                <a:solidFill>
                  <a:schemeClr val="tx1"/>
                </a:solidFill>
                <a:round/>
                <a:headEnd/>
                <a:tailEnd/>
              </a:ln>
            </p:spPr>
            <p:txBody>
              <a:bodyPr/>
              <a:lstStyle/>
              <a:p>
                <a:endParaRPr lang="en-US"/>
              </a:p>
            </p:txBody>
          </p:sp>
          <p:sp>
            <p:nvSpPr>
              <p:cNvPr id="98580" name="Line 141"/>
              <p:cNvSpPr>
                <a:spLocks noChangeShapeType="1"/>
              </p:cNvSpPr>
              <p:nvPr/>
            </p:nvSpPr>
            <p:spPr bwMode="auto">
              <a:xfrm>
                <a:off x="2908" y="1358"/>
                <a:ext cx="0" cy="86"/>
              </a:xfrm>
              <a:prstGeom prst="line">
                <a:avLst/>
              </a:prstGeom>
              <a:noFill/>
              <a:ln w="9525">
                <a:solidFill>
                  <a:schemeClr val="tx1"/>
                </a:solidFill>
                <a:round/>
                <a:headEnd/>
                <a:tailEnd/>
              </a:ln>
            </p:spPr>
            <p:txBody>
              <a:bodyPr/>
              <a:lstStyle/>
              <a:p>
                <a:endParaRPr lang="en-US"/>
              </a:p>
            </p:txBody>
          </p:sp>
        </p:grpSp>
        <p:grpSp>
          <p:nvGrpSpPr>
            <p:cNvPr id="98530" name="Group 133"/>
            <p:cNvGrpSpPr>
              <a:grpSpLocks/>
            </p:cNvGrpSpPr>
            <p:nvPr/>
          </p:nvGrpSpPr>
          <p:grpSpPr bwMode="auto">
            <a:xfrm>
              <a:off x="9060908" y="2428111"/>
              <a:ext cx="532759" cy="184809"/>
              <a:chOff x="2356" y="1300"/>
              <a:chExt cx="555" cy="194"/>
            </a:xfrm>
          </p:grpSpPr>
          <p:sp>
            <p:nvSpPr>
              <p:cNvPr id="985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570" name="Group 137"/>
              <p:cNvGrpSpPr>
                <a:grpSpLocks/>
              </p:cNvGrpSpPr>
              <p:nvPr/>
            </p:nvGrpSpPr>
            <p:grpSpPr bwMode="auto">
              <a:xfrm>
                <a:off x="2468" y="1332"/>
                <a:ext cx="310" cy="60"/>
                <a:chOff x="2468" y="1332"/>
                <a:chExt cx="310" cy="60"/>
              </a:xfrm>
            </p:grpSpPr>
            <p:sp>
              <p:nvSpPr>
                <p:cNvPr id="985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5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571"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US"/>
              </a:p>
            </p:txBody>
          </p:sp>
          <p:sp>
            <p:nvSpPr>
              <p:cNvPr id="98572"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US"/>
              </a:p>
            </p:txBody>
          </p:sp>
        </p:grpSp>
        <p:grpSp>
          <p:nvGrpSpPr>
            <p:cNvPr id="98531" name="Group 133"/>
            <p:cNvGrpSpPr>
              <a:grpSpLocks/>
            </p:cNvGrpSpPr>
            <p:nvPr/>
          </p:nvGrpSpPr>
          <p:grpSpPr bwMode="auto">
            <a:xfrm>
              <a:off x="10005281" y="2289952"/>
              <a:ext cx="532759" cy="184809"/>
              <a:chOff x="2356" y="1300"/>
              <a:chExt cx="555" cy="194"/>
            </a:xfrm>
          </p:grpSpPr>
          <p:sp>
            <p:nvSpPr>
              <p:cNvPr id="985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562" name="Group 137"/>
              <p:cNvGrpSpPr>
                <a:grpSpLocks/>
              </p:cNvGrpSpPr>
              <p:nvPr/>
            </p:nvGrpSpPr>
            <p:grpSpPr bwMode="auto">
              <a:xfrm>
                <a:off x="2468" y="1332"/>
                <a:ext cx="310" cy="60"/>
                <a:chOff x="2468" y="1332"/>
                <a:chExt cx="310" cy="60"/>
              </a:xfrm>
            </p:grpSpPr>
            <p:sp>
              <p:nvSpPr>
                <p:cNvPr id="985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5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563" name="Line 140"/>
              <p:cNvSpPr>
                <a:spLocks noChangeShapeType="1"/>
              </p:cNvSpPr>
              <p:nvPr/>
            </p:nvSpPr>
            <p:spPr bwMode="auto">
              <a:xfrm>
                <a:off x="2357" y="1362"/>
                <a:ext cx="0" cy="84"/>
              </a:xfrm>
              <a:prstGeom prst="line">
                <a:avLst/>
              </a:prstGeom>
              <a:noFill/>
              <a:ln w="9525">
                <a:solidFill>
                  <a:schemeClr val="tx1"/>
                </a:solidFill>
                <a:round/>
                <a:headEnd/>
                <a:tailEnd/>
              </a:ln>
            </p:spPr>
            <p:txBody>
              <a:bodyPr/>
              <a:lstStyle/>
              <a:p>
                <a:endParaRPr lang="en-US"/>
              </a:p>
            </p:txBody>
          </p:sp>
          <p:sp>
            <p:nvSpPr>
              <p:cNvPr id="98564"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US"/>
              </a:p>
            </p:txBody>
          </p:sp>
        </p:grpSp>
        <p:grpSp>
          <p:nvGrpSpPr>
            <p:cNvPr id="98532" name="Group 133"/>
            <p:cNvGrpSpPr>
              <a:grpSpLocks/>
            </p:cNvGrpSpPr>
            <p:nvPr/>
          </p:nvGrpSpPr>
          <p:grpSpPr bwMode="auto">
            <a:xfrm>
              <a:off x="10232661" y="2882876"/>
              <a:ext cx="532759" cy="184809"/>
              <a:chOff x="2356" y="1300"/>
              <a:chExt cx="555" cy="194"/>
            </a:xfrm>
          </p:grpSpPr>
          <p:sp>
            <p:nvSpPr>
              <p:cNvPr id="985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554" name="Group 137"/>
              <p:cNvGrpSpPr>
                <a:grpSpLocks/>
              </p:cNvGrpSpPr>
              <p:nvPr/>
            </p:nvGrpSpPr>
            <p:grpSpPr bwMode="auto">
              <a:xfrm>
                <a:off x="2468" y="1332"/>
                <a:ext cx="310" cy="60"/>
                <a:chOff x="2468" y="1332"/>
                <a:chExt cx="310" cy="60"/>
              </a:xfrm>
            </p:grpSpPr>
            <p:sp>
              <p:nvSpPr>
                <p:cNvPr id="985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5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555"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8556"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8533" name="Group 133"/>
            <p:cNvGrpSpPr>
              <a:grpSpLocks/>
            </p:cNvGrpSpPr>
            <p:nvPr/>
          </p:nvGrpSpPr>
          <p:grpSpPr bwMode="auto">
            <a:xfrm>
              <a:off x="9330660" y="3072767"/>
              <a:ext cx="532759" cy="184809"/>
              <a:chOff x="2356" y="1300"/>
              <a:chExt cx="555" cy="194"/>
            </a:xfrm>
          </p:grpSpPr>
          <p:sp>
            <p:nvSpPr>
              <p:cNvPr id="9854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4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4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546" name="Group 137"/>
              <p:cNvGrpSpPr>
                <a:grpSpLocks/>
              </p:cNvGrpSpPr>
              <p:nvPr/>
            </p:nvGrpSpPr>
            <p:grpSpPr bwMode="auto">
              <a:xfrm>
                <a:off x="2468" y="1332"/>
                <a:ext cx="310" cy="60"/>
                <a:chOff x="2468" y="1332"/>
                <a:chExt cx="310" cy="60"/>
              </a:xfrm>
            </p:grpSpPr>
            <p:sp>
              <p:nvSpPr>
                <p:cNvPr id="9854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55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547"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US"/>
              </a:p>
            </p:txBody>
          </p:sp>
          <p:sp>
            <p:nvSpPr>
              <p:cNvPr id="98548"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US"/>
              </a:p>
            </p:txBody>
          </p:sp>
        </p:grpSp>
        <p:grpSp>
          <p:nvGrpSpPr>
            <p:cNvPr id="98534" name="Group 133"/>
            <p:cNvGrpSpPr>
              <a:grpSpLocks/>
            </p:cNvGrpSpPr>
            <p:nvPr/>
          </p:nvGrpSpPr>
          <p:grpSpPr bwMode="auto">
            <a:xfrm>
              <a:off x="8438032" y="3018963"/>
              <a:ext cx="532759" cy="184809"/>
              <a:chOff x="2356" y="1300"/>
              <a:chExt cx="555" cy="194"/>
            </a:xfrm>
          </p:grpSpPr>
          <p:sp>
            <p:nvSpPr>
              <p:cNvPr id="985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538" name="Group 137"/>
              <p:cNvGrpSpPr>
                <a:grpSpLocks/>
              </p:cNvGrpSpPr>
              <p:nvPr/>
            </p:nvGrpSpPr>
            <p:grpSpPr bwMode="auto">
              <a:xfrm>
                <a:off x="2468" y="1332"/>
                <a:ext cx="310" cy="60"/>
                <a:chOff x="2468" y="1332"/>
                <a:chExt cx="310" cy="60"/>
              </a:xfrm>
            </p:grpSpPr>
            <p:sp>
              <p:nvSpPr>
                <p:cNvPr id="9854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54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539"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8540" name="Line 141"/>
              <p:cNvSpPr>
                <a:spLocks noChangeShapeType="1"/>
              </p:cNvSpPr>
              <p:nvPr/>
            </p:nvSpPr>
            <p:spPr bwMode="auto">
              <a:xfrm>
                <a:off x="2910" y="1363"/>
                <a:ext cx="0" cy="84"/>
              </a:xfrm>
              <a:prstGeom prst="line">
                <a:avLst/>
              </a:prstGeom>
              <a:noFill/>
              <a:ln w="9525">
                <a:solidFill>
                  <a:schemeClr val="tx1"/>
                </a:solidFill>
                <a:round/>
                <a:headEnd/>
                <a:tailEnd/>
              </a:ln>
            </p:spPr>
            <p:txBody>
              <a:bodyPr/>
              <a:lstStyle/>
              <a:p>
                <a:endParaRPr lang="en-US"/>
              </a:p>
            </p:txBody>
          </p:sp>
        </p:grpSp>
      </p:grpSp>
      <p:grpSp>
        <p:nvGrpSpPr>
          <p:cNvPr id="98310" name="Group 331"/>
          <p:cNvGrpSpPr>
            <a:grpSpLocks/>
          </p:cNvGrpSpPr>
          <p:nvPr/>
        </p:nvGrpSpPr>
        <p:grpSpPr bwMode="auto">
          <a:xfrm>
            <a:off x="1803400" y="2755900"/>
            <a:ext cx="3467100" cy="1193800"/>
            <a:chOff x="7848600" y="2044700"/>
            <a:chExt cx="3200399" cy="1371600"/>
          </a:xfrm>
        </p:grpSpPr>
        <p:sp>
          <p:nvSpPr>
            <p:cNvPr id="98433"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8434" name="Group 133"/>
            <p:cNvGrpSpPr>
              <a:grpSpLocks/>
            </p:cNvGrpSpPr>
            <p:nvPr/>
          </p:nvGrpSpPr>
          <p:grpSpPr bwMode="auto">
            <a:xfrm>
              <a:off x="8526482" y="2160804"/>
              <a:ext cx="532759" cy="184809"/>
              <a:chOff x="2356" y="1300"/>
              <a:chExt cx="555" cy="194"/>
            </a:xfrm>
          </p:grpSpPr>
          <p:sp>
            <p:nvSpPr>
              <p:cNvPr id="9850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0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1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511" name="Group 137"/>
              <p:cNvGrpSpPr>
                <a:grpSpLocks/>
              </p:cNvGrpSpPr>
              <p:nvPr/>
            </p:nvGrpSpPr>
            <p:grpSpPr bwMode="auto">
              <a:xfrm>
                <a:off x="2468" y="1332"/>
                <a:ext cx="310" cy="60"/>
                <a:chOff x="2468" y="1332"/>
                <a:chExt cx="310" cy="60"/>
              </a:xfrm>
            </p:grpSpPr>
            <p:sp>
              <p:nvSpPr>
                <p:cNvPr id="9851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51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512"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US"/>
              </a:p>
            </p:txBody>
          </p:sp>
          <p:sp>
            <p:nvSpPr>
              <p:cNvPr id="98513"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US"/>
              </a:p>
            </p:txBody>
          </p:sp>
        </p:grpSp>
        <p:cxnSp>
          <p:nvCxnSpPr>
            <p:cNvPr id="98435" name="Straight Connector 334"/>
            <p:cNvCxnSpPr>
              <a:cxnSpLocks noChangeShapeType="1"/>
              <a:stCxn id="98513" idx="0"/>
            </p:cNvCxnSpPr>
            <p:nvPr/>
          </p:nvCxnSpPr>
          <p:spPr bwMode="auto">
            <a:xfrm>
              <a:off x="9055401" y="2220819"/>
              <a:ext cx="975377" cy="136534"/>
            </a:xfrm>
            <a:prstGeom prst="line">
              <a:avLst/>
            </a:prstGeom>
            <a:noFill/>
            <a:ln w="15875">
              <a:solidFill>
                <a:schemeClr val="tx1"/>
              </a:solidFill>
              <a:round/>
              <a:headEnd/>
              <a:tailEnd/>
            </a:ln>
          </p:spPr>
        </p:cxnSp>
        <p:cxnSp>
          <p:nvCxnSpPr>
            <p:cNvPr id="98436"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8437"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8438"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8439"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8440"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8441"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8442"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8443" name="Straight Connector 342"/>
            <p:cNvCxnSpPr>
              <a:cxnSpLocks noChangeShapeType="1"/>
              <a:endCxn id="98508"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8444" name="TextBox 343"/>
            <p:cNvSpPr txBox="1">
              <a:spLocks noChangeArrowheads="1"/>
            </p:cNvSpPr>
            <p:nvPr/>
          </p:nvSpPr>
          <p:spPr bwMode="auto">
            <a:xfrm>
              <a:off x="7958081" y="2471292"/>
              <a:ext cx="874406" cy="400110"/>
            </a:xfrm>
            <a:prstGeom prst="rect">
              <a:avLst/>
            </a:prstGeom>
            <a:noFill/>
            <a:ln w="9525">
              <a:noFill/>
              <a:miter lim="800000"/>
              <a:headEnd/>
              <a:tailEnd/>
            </a:ln>
          </p:spPr>
          <p:txBody>
            <a:bodyPr wrap="none">
              <a:spAutoFit/>
            </a:bodyPr>
            <a:lstStyle/>
            <a:p>
              <a:r>
                <a:rPr lang="en-US" sz="2000" i="1"/>
                <a:t>ISP A</a:t>
              </a:r>
            </a:p>
          </p:txBody>
        </p:sp>
        <p:grpSp>
          <p:nvGrpSpPr>
            <p:cNvPr id="98445" name="Group 133"/>
            <p:cNvGrpSpPr>
              <a:grpSpLocks/>
            </p:cNvGrpSpPr>
            <p:nvPr/>
          </p:nvGrpSpPr>
          <p:grpSpPr bwMode="auto">
            <a:xfrm>
              <a:off x="9555206" y="2650627"/>
              <a:ext cx="532759" cy="184809"/>
              <a:chOff x="2356" y="1300"/>
              <a:chExt cx="555" cy="194"/>
            </a:xfrm>
          </p:grpSpPr>
          <p:sp>
            <p:nvSpPr>
              <p:cNvPr id="9850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50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50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503" name="Group 137"/>
              <p:cNvGrpSpPr>
                <a:grpSpLocks/>
              </p:cNvGrpSpPr>
              <p:nvPr/>
            </p:nvGrpSpPr>
            <p:grpSpPr bwMode="auto">
              <a:xfrm>
                <a:off x="2468" y="1332"/>
                <a:ext cx="310" cy="60"/>
                <a:chOff x="2468" y="1332"/>
                <a:chExt cx="310" cy="60"/>
              </a:xfrm>
            </p:grpSpPr>
            <p:sp>
              <p:nvSpPr>
                <p:cNvPr id="9850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50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504"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8505"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US"/>
              </a:p>
            </p:txBody>
          </p:sp>
        </p:grpSp>
        <p:grpSp>
          <p:nvGrpSpPr>
            <p:cNvPr id="98446" name="Group 133"/>
            <p:cNvGrpSpPr>
              <a:grpSpLocks/>
            </p:cNvGrpSpPr>
            <p:nvPr/>
          </p:nvGrpSpPr>
          <p:grpSpPr bwMode="auto">
            <a:xfrm>
              <a:off x="8772607" y="2725609"/>
              <a:ext cx="532759" cy="184809"/>
              <a:chOff x="2356" y="1300"/>
              <a:chExt cx="555" cy="194"/>
            </a:xfrm>
          </p:grpSpPr>
          <p:sp>
            <p:nvSpPr>
              <p:cNvPr id="9849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9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9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495" name="Group 137"/>
              <p:cNvGrpSpPr>
                <a:grpSpLocks/>
              </p:cNvGrpSpPr>
              <p:nvPr/>
            </p:nvGrpSpPr>
            <p:grpSpPr bwMode="auto">
              <a:xfrm>
                <a:off x="2468" y="1332"/>
                <a:ext cx="310" cy="60"/>
                <a:chOff x="2468" y="1332"/>
                <a:chExt cx="310" cy="60"/>
              </a:xfrm>
            </p:grpSpPr>
            <p:sp>
              <p:nvSpPr>
                <p:cNvPr id="9849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49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496"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8497"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US"/>
              </a:p>
            </p:txBody>
          </p:sp>
        </p:grpSp>
        <p:grpSp>
          <p:nvGrpSpPr>
            <p:cNvPr id="98447" name="Group 133"/>
            <p:cNvGrpSpPr>
              <a:grpSpLocks/>
            </p:cNvGrpSpPr>
            <p:nvPr/>
          </p:nvGrpSpPr>
          <p:grpSpPr bwMode="auto">
            <a:xfrm>
              <a:off x="9060908" y="2428111"/>
              <a:ext cx="532759" cy="184809"/>
              <a:chOff x="2356" y="1300"/>
              <a:chExt cx="555" cy="194"/>
            </a:xfrm>
          </p:grpSpPr>
          <p:sp>
            <p:nvSpPr>
              <p:cNvPr id="9848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8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8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487" name="Group 137"/>
              <p:cNvGrpSpPr>
                <a:grpSpLocks/>
              </p:cNvGrpSpPr>
              <p:nvPr/>
            </p:nvGrpSpPr>
            <p:grpSpPr bwMode="auto">
              <a:xfrm>
                <a:off x="2468" y="1332"/>
                <a:ext cx="310" cy="60"/>
                <a:chOff x="2468" y="1332"/>
                <a:chExt cx="310" cy="60"/>
              </a:xfrm>
            </p:grpSpPr>
            <p:sp>
              <p:nvSpPr>
                <p:cNvPr id="9849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49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488"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8489"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grpSp>
          <p:nvGrpSpPr>
            <p:cNvPr id="98448" name="Group 133"/>
            <p:cNvGrpSpPr>
              <a:grpSpLocks/>
            </p:cNvGrpSpPr>
            <p:nvPr/>
          </p:nvGrpSpPr>
          <p:grpSpPr bwMode="auto">
            <a:xfrm>
              <a:off x="10005281" y="2289952"/>
              <a:ext cx="532759" cy="184809"/>
              <a:chOff x="2356" y="1300"/>
              <a:chExt cx="555" cy="194"/>
            </a:xfrm>
          </p:grpSpPr>
          <p:sp>
            <p:nvSpPr>
              <p:cNvPr id="9847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7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7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479" name="Group 137"/>
              <p:cNvGrpSpPr>
                <a:grpSpLocks/>
              </p:cNvGrpSpPr>
              <p:nvPr/>
            </p:nvGrpSpPr>
            <p:grpSpPr bwMode="auto">
              <a:xfrm>
                <a:off x="2468" y="1332"/>
                <a:ext cx="310" cy="60"/>
                <a:chOff x="2468" y="1332"/>
                <a:chExt cx="310" cy="60"/>
              </a:xfrm>
            </p:grpSpPr>
            <p:sp>
              <p:nvSpPr>
                <p:cNvPr id="9848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48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480" name="Line 140"/>
              <p:cNvSpPr>
                <a:spLocks noChangeShapeType="1"/>
              </p:cNvSpPr>
              <p:nvPr/>
            </p:nvSpPr>
            <p:spPr bwMode="auto">
              <a:xfrm>
                <a:off x="2358" y="1360"/>
                <a:ext cx="0" cy="84"/>
              </a:xfrm>
              <a:prstGeom prst="line">
                <a:avLst/>
              </a:prstGeom>
              <a:noFill/>
              <a:ln w="9525">
                <a:solidFill>
                  <a:schemeClr val="tx1"/>
                </a:solidFill>
                <a:round/>
                <a:headEnd/>
                <a:tailEnd/>
              </a:ln>
            </p:spPr>
            <p:txBody>
              <a:bodyPr/>
              <a:lstStyle/>
              <a:p>
                <a:endParaRPr lang="en-US"/>
              </a:p>
            </p:txBody>
          </p:sp>
          <p:sp>
            <p:nvSpPr>
              <p:cNvPr id="98481" name="Line 141"/>
              <p:cNvSpPr>
                <a:spLocks noChangeShapeType="1"/>
              </p:cNvSpPr>
              <p:nvPr/>
            </p:nvSpPr>
            <p:spPr bwMode="auto">
              <a:xfrm>
                <a:off x="2906" y="1362"/>
                <a:ext cx="0" cy="84"/>
              </a:xfrm>
              <a:prstGeom prst="line">
                <a:avLst/>
              </a:prstGeom>
              <a:noFill/>
              <a:ln w="9525">
                <a:solidFill>
                  <a:schemeClr val="tx1"/>
                </a:solidFill>
                <a:round/>
                <a:headEnd/>
                <a:tailEnd/>
              </a:ln>
            </p:spPr>
            <p:txBody>
              <a:bodyPr/>
              <a:lstStyle/>
              <a:p>
                <a:endParaRPr lang="en-US"/>
              </a:p>
            </p:txBody>
          </p:sp>
        </p:grpSp>
        <p:grpSp>
          <p:nvGrpSpPr>
            <p:cNvPr id="98449" name="Group 133"/>
            <p:cNvGrpSpPr>
              <a:grpSpLocks/>
            </p:cNvGrpSpPr>
            <p:nvPr/>
          </p:nvGrpSpPr>
          <p:grpSpPr bwMode="auto">
            <a:xfrm>
              <a:off x="10232661" y="2882876"/>
              <a:ext cx="532759" cy="184809"/>
              <a:chOff x="2356" y="1300"/>
              <a:chExt cx="555" cy="194"/>
            </a:xfrm>
          </p:grpSpPr>
          <p:sp>
            <p:nvSpPr>
              <p:cNvPr id="9846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6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7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471" name="Group 137"/>
              <p:cNvGrpSpPr>
                <a:grpSpLocks/>
              </p:cNvGrpSpPr>
              <p:nvPr/>
            </p:nvGrpSpPr>
            <p:grpSpPr bwMode="auto">
              <a:xfrm>
                <a:off x="2468" y="1332"/>
                <a:ext cx="310" cy="60"/>
                <a:chOff x="2468" y="1332"/>
                <a:chExt cx="310" cy="60"/>
              </a:xfrm>
            </p:grpSpPr>
            <p:sp>
              <p:nvSpPr>
                <p:cNvPr id="9847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47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472"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US"/>
              </a:p>
            </p:txBody>
          </p:sp>
          <p:sp>
            <p:nvSpPr>
              <p:cNvPr id="98473"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US"/>
              </a:p>
            </p:txBody>
          </p:sp>
        </p:grpSp>
        <p:grpSp>
          <p:nvGrpSpPr>
            <p:cNvPr id="98450" name="Group 133"/>
            <p:cNvGrpSpPr>
              <a:grpSpLocks/>
            </p:cNvGrpSpPr>
            <p:nvPr/>
          </p:nvGrpSpPr>
          <p:grpSpPr bwMode="auto">
            <a:xfrm>
              <a:off x="9330660" y="3072767"/>
              <a:ext cx="532759" cy="184809"/>
              <a:chOff x="2356" y="1300"/>
              <a:chExt cx="555" cy="194"/>
            </a:xfrm>
          </p:grpSpPr>
          <p:sp>
            <p:nvSpPr>
              <p:cNvPr id="9846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6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6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463" name="Group 137"/>
              <p:cNvGrpSpPr>
                <a:grpSpLocks/>
              </p:cNvGrpSpPr>
              <p:nvPr/>
            </p:nvGrpSpPr>
            <p:grpSpPr bwMode="auto">
              <a:xfrm>
                <a:off x="2468" y="1332"/>
                <a:ext cx="310" cy="60"/>
                <a:chOff x="2468" y="1332"/>
                <a:chExt cx="310" cy="60"/>
              </a:xfrm>
            </p:grpSpPr>
            <p:sp>
              <p:nvSpPr>
                <p:cNvPr id="9846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46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464"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US"/>
              </a:p>
            </p:txBody>
          </p:sp>
          <p:sp>
            <p:nvSpPr>
              <p:cNvPr id="98465"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US"/>
              </a:p>
            </p:txBody>
          </p:sp>
        </p:grpSp>
        <p:grpSp>
          <p:nvGrpSpPr>
            <p:cNvPr id="98451" name="Group 133"/>
            <p:cNvGrpSpPr>
              <a:grpSpLocks/>
            </p:cNvGrpSpPr>
            <p:nvPr/>
          </p:nvGrpSpPr>
          <p:grpSpPr bwMode="auto">
            <a:xfrm>
              <a:off x="8438032" y="3018963"/>
              <a:ext cx="532759" cy="184809"/>
              <a:chOff x="2356" y="1300"/>
              <a:chExt cx="555" cy="194"/>
            </a:xfrm>
          </p:grpSpPr>
          <p:sp>
            <p:nvSpPr>
              <p:cNvPr id="9845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5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5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455" name="Group 137"/>
              <p:cNvGrpSpPr>
                <a:grpSpLocks/>
              </p:cNvGrpSpPr>
              <p:nvPr/>
            </p:nvGrpSpPr>
            <p:grpSpPr bwMode="auto">
              <a:xfrm>
                <a:off x="2468" y="1332"/>
                <a:ext cx="310" cy="60"/>
                <a:chOff x="2468" y="1332"/>
                <a:chExt cx="310" cy="60"/>
              </a:xfrm>
            </p:grpSpPr>
            <p:sp>
              <p:nvSpPr>
                <p:cNvPr id="9845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45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456" name="Line 140"/>
              <p:cNvSpPr>
                <a:spLocks noChangeShapeType="1"/>
              </p:cNvSpPr>
              <p:nvPr/>
            </p:nvSpPr>
            <p:spPr bwMode="auto">
              <a:xfrm>
                <a:off x="2357" y="1361"/>
                <a:ext cx="0" cy="79"/>
              </a:xfrm>
              <a:prstGeom prst="line">
                <a:avLst/>
              </a:prstGeom>
              <a:noFill/>
              <a:ln w="9525">
                <a:solidFill>
                  <a:schemeClr val="tx1"/>
                </a:solidFill>
                <a:round/>
                <a:headEnd/>
                <a:tailEnd/>
              </a:ln>
            </p:spPr>
            <p:txBody>
              <a:bodyPr/>
              <a:lstStyle/>
              <a:p>
                <a:endParaRPr lang="en-US"/>
              </a:p>
            </p:txBody>
          </p:sp>
          <p:sp>
            <p:nvSpPr>
              <p:cNvPr id="98457"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grpSp>
      <p:grpSp>
        <p:nvGrpSpPr>
          <p:cNvPr id="98311" name="Group 416"/>
          <p:cNvGrpSpPr>
            <a:grpSpLocks/>
          </p:cNvGrpSpPr>
          <p:nvPr/>
        </p:nvGrpSpPr>
        <p:grpSpPr bwMode="auto">
          <a:xfrm>
            <a:off x="1498600" y="4165600"/>
            <a:ext cx="3086100" cy="1168400"/>
            <a:chOff x="7848600" y="2044700"/>
            <a:chExt cx="3200399" cy="1371600"/>
          </a:xfrm>
        </p:grpSpPr>
        <p:sp>
          <p:nvSpPr>
            <p:cNvPr id="98350"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8351" name="Group 133"/>
            <p:cNvGrpSpPr>
              <a:grpSpLocks/>
            </p:cNvGrpSpPr>
            <p:nvPr/>
          </p:nvGrpSpPr>
          <p:grpSpPr bwMode="auto">
            <a:xfrm>
              <a:off x="8526482" y="2160804"/>
              <a:ext cx="532759" cy="184809"/>
              <a:chOff x="2356" y="1300"/>
              <a:chExt cx="555" cy="194"/>
            </a:xfrm>
          </p:grpSpPr>
          <p:sp>
            <p:nvSpPr>
              <p:cNvPr id="98425"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2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2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428" name="Group 137"/>
              <p:cNvGrpSpPr>
                <a:grpSpLocks/>
              </p:cNvGrpSpPr>
              <p:nvPr/>
            </p:nvGrpSpPr>
            <p:grpSpPr bwMode="auto">
              <a:xfrm>
                <a:off x="2468" y="1332"/>
                <a:ext cx="310" cy="60"/>
                <a:chOff x="2468" y="1332"/>
                <a:chExt cx="310" cy="60"/>
              </a:xfrm>
            </p:grpSpPr>
            <p:sp>
              <p:nvSpPr>
                <p:cNvPr id="9843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43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429"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US"/>
              </a:p>
            </p:txBody>
          </p:sp>
          <p:sp>
            <p:nvSpPr>
              <p:cNvPr id="98430"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US"/>
              </a:p>
            </p:txBody>
          </p:sp>
        </p:grpSp>
        <p:cxnSp>
          <p:nvCxnSpPr>
            <p:cNvPr id="98352" name="Straight Connector 419"/>
            <p:cNvCxnSpPr>
              <a:cxnSpLocks noChangeShapeType="1"/>
              <a:stCxn id="98430" idx="0"/>
            </p:cNvCxnSpPr>
            <p:nvPr/>
          </p:nvCxnSpPr>
          <p:spPr bwMode="auto">
            <a:xfrm>
              <a:off x="9055401" y="2220819"/>
              <a:ext cx="975377" cy="136534"/>
            </a:xfrm>
            <a:prstGeom prst="line">
              <a:avLst/>
            </a:prstGeom>
            <a:noFill/>
            <a:ln w="15875">
              <a:solidFill>
                <a:schemeClr val="tx1"/>
              </a:solidFill>
              <a:round/>
              <a:headEnd/>
              <a:tailEnd/>
            </a:ln>
          </p:spPr>
        </p:cxnSp>
        <p:cxnSp>
          <p:nvCxnSpPr>
            <p:cNvPr id="98353"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98354"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98355"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98356"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98357"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98358"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98359"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98360" name="Straight Connector 427"/>
            <p:cNvCxnSpPr>
              <a:cxnSpLocks noChangeShapeType="1"/>
              <a:endCxn id="98425"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98361" name="TextBox 428"/>
            <p:cNvSpPr txBox="1">
              <a:spLocks noChangeArrowheads="1"/>
            </p:cNvSpPr>
            <p:nvPr/>
          </p:nvSpPr>
          <p:spPr bwMode="auto">
            <a:xfrm>
              <a:off x="7958081" y="2471292"/>
              <a:ext cx="876536" cy="469694"/>
            </a:xfrm>
            <a:prstGeom prst="rect">
              <a:avLst/>
            </a:prstGeom>
            <a:noFill/>
            <a:ln w="9525">
              <a:noFill/>
              <a:miter lim="800000"/>
              <a:headEnd/>
              <a:tailEnd/>
            </a:ln>
          </p:spPr>
          <p:txBody>
            <a:bodyPr wrap="none">
              <a:spAutoFit/>
            </a:bodyPr>
            <a:lstStyle/>
            <a:p>
              <a:r>
                <a:rPr lang="en-US" sz="2000" i="1"/>
                <a:t>ISP C</a:t>
              </a:r>
            </a:p>
          </p:txBody>
        </p:sp>
        <p:grpSp>
          <p:nvGrpSpPr>
            <p:cNvPr id="98362" name="Group 133"/>
            <p:cNvGrpSpPr>
              <a:grpSpLocks/>
            </p:cNvGrpSpPr>
            <p:nvPr/>
          </p:nvGrpSpPr>
          <p:grpSpPr bwMode="auto">
            <a:xfrm>
              <a:off x="9555206" y="2650627"/>
              <a:ext cx="532759" cy="184809"/>
              <a:chOff x="2356" y="1300"/>
              <a:chExt cx="555" cy="194"/>
            </a:xfrm>
          </p:grpSpPr>
          <p:sp>
            <p:nvSpPr>
              <p:cNvPr id="9841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1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1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420" name="Group 137"/>
              <p:cNvGrpSpPr>
                <a:grpSpLocks/>
              </p:cNvGrpSpPr>
              <p:nvPr/>
            </p:nvGrpSpPr>
            <p:grpSpPr bwMode="auto">
              <a:xfrm>
                <a:off x="2468" y="1332"/>
                <a:ext cx="310" cy="60"/>
                <a:chOff x="2468" y="1332"/>
                <a:chExt cx="310" cy="60"/>
              </a:xfrm>
            </p:grpSpPr>
            <p:sp>
              <p:nvSpPr>
                <p:cNvPr id="9842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42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421"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US"/>
              </a:p>
            </p:txBody>
          </p:sp>
          <p:sp>
            <p:nvSpPr>
              <p:cNvPr id="98422"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US"/>
              </a:p>
            </p:txBody>
          </p:sp>
        </p:grpSp>
        <p:grpSp>
          <p:nvGrpSpPr>
            <p:cNvPr id="98363" name="Group 133"/>
            <p:cNvGrpSpPr>
              <a:grpSpLocks/>
            </p:cNvGrpSpPr>
            <p:nvPr/>
          </p:nvGrpSpPr>
          <p:grpSpPr bwMode="auto">
            <a:xfrm>
              <a:off x="8772607" y="2725609"/>
              <a:ext cx="532759" cy="184809"/>
              <a:chOff x="2356" y="1300"/>
              <a:chExt cx="555" cy="194"/>
            </a:xfrm>
          </p:grpSpPr>
          <p:sp>
            <p:nvSpPr>
              <p:cNvPr id="9840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1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1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412" name="Group 137"/>
              <p:cNvGrpSpPr>
                <a:grpSpLocks/>
              </p:cNvGrpSpPr>
              <p:nvPr/>
            </p:nvGrpSpPr>
            <p:grpSpPr bwMode="auto">
              <a:xfrm>
                <a:off x="2468" y="1332"/>
                <a:ext cx="310" cy="60"/>
                <a:chOff x="2468" y="1332"/>
                <a:chExt cx="310" cy="60"/>
              </a:xfrm>
            </p:grpSpPr>
            <p:sp>
              <p:nvSpPr>
                <p:cNvPr id="9841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41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413" name="Line 140"/>
              <p:cNvSpPr>
                <a:spLocks noChangeShapeType="1"/>
              </p:cNvSpPr>
              <p:nvPr/>
            </p:nvSpPr>
            <p:spPr bwMode="auto">
              <a:xfrm>
                <a:off x="2357" y="1360"/>
                <a:ext cx="0" cy="86"/>
              </a:xfrm>
              <a:prstGeom prst="line">
                <a:avLst/>
              </a:prstGeom>
              <a:noFill/>
              <a:ln w="9525">
                <a:solidFill>
                  <a:schemeClr val="tx1"/>
                </a:solidFill>
                <a:round/>
                <a:headEnd/>
                <a:tailEnd/>
              </a:ln>
            </p:spPr>
            <p:txBody>
              <a:bodyPr/>
              <a:lstStyle/>
              <a:p>
                <a:endParaRPr lang="en-US"/>
              </a:p>
            </p:txBody>
          </p:sp>
          <p:sp>
            <p:nvSpPr>
              <p:cNvPr id="98414" name="Line 141"/>
              <p:cNvSpPr>
                <a:spLocks noChangeShapeType="1"/>
              </p:cNvSpPr>
              <p:nvPr/>
            </p:nvSpPr>
            <p:spPr bwMode="auto">
              <a:xfrm>
                <a:off x="2908" y="1362"/>
                <a:ext cx="0" cy="86"/>
              </a:xfrm>
              <a:prstGeom prst="line">
                <a:avLst/>
              </a:prstGeom>
              <a:noFill/>
              <a:ln w="9525">
                <a:solidFill>
                  <a:schemeClr val="tx1"/>
                </a:solidFill>
                <a:round/>
                <a:headEnd/>
                <a:tailEnd/>
              </a:ln>
            </p:spPr>
            <p:txBody>
              <a:bodyPr/>
              <a:lstStyle/>
              <a:p>
                <a:endParaRPr lang="en-US"/>
              </a:p>
            </p:txBody>
          </p:sp>
        </p:grpSp>
        <p:grpSp>
          <p:nvGrpSpPr>
            <p:cNvPr id="98364" name="Group 133"/>
            <p:cNvGrpSpPr>
              <a:grpSpLocks/>
            </p:cNvGrpSpPr>
            <p:nvPr/>
          </p:nvGrpSpPr>
          <p:grpSpPr bwMode="auto">
            <a:xfrm>
              <a:off x="9060908" y="2428111"/>
              <a:ext cx="532759" cy="184809"/>
              <a:chOff x="2356" y="1300"/>
              <a:chExt cx="555" cy="194"/>
            </a:xfrm>
          </p:grpSpPr>
          <p:sp>
            <p:nvSpPr>
              <p:cNvPr id="9840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40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40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404" name="Group 137"/>
              <p:cNvGrpSpPr>
                <a:grpSpLocks/>
              </p:cNvGrpSpPr>
              <p:nvPr/>
            </p:nvGrpSpPr>
            <p:grpSpPr bwMode="auto">
              <a:xfrm>
                <a:off x="2468" y="1332"/>
                <a:ext cx="310" cy="60"/>
                <a:chOff x="2468" y="1332"/>
                <a:chExt cx="310" cy="60"/>
              </a:xfrm>
            </p:grpSpPr>
            <p:sp>
              <p:nvSpPr>
                <p:cNvPr id="9840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40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405"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8406"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8365" name="Group 133"/>
            <p:cNvGrpSpPr>
              <a:grpSpLocks/>
            </p:cNvGrpSpPr>
            <p:nvPr/>
          </p:nvGrpSpPr>
          <p:grpSpPr bwMode="auto">
            <a:xfrm>
              <a:off x="10005281" y="2289952"/>
              <a:ext cx="532759" cy="184809"/>
              <a:chOff x="2356" y="1300"/>
              <a:chExt cx="555" cy="194"/>
            </a:xfrm>
          </p:grpSpPr>
          <p:sp>
            <p:nvSpPr>
              <p:cNvPr id="9839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39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39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396" name="Group 137"/>
              <p:cNvGrpSpPr>
                <a:grpSpLocks/>
              </p:cNvGrpSpPr>
              <p:nvPr/>
            </p:nvGrpSpPr>
            <p:grpSpPr bwMode="auto">
              <a:xfrm>
                <a:off x="2468" y="1332"/>
                <a:ext cx="310" cy="60"/>
                <a:chOff x="2468" y="1332"/>
                <a:chExt cx="310" cy="60"/>
              </a:xfrm>
            </p:grpSpPr>
            <p:sp>
              <p:nvSpPr>
                <p:cNvPr id="9839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40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397"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8398"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8366" name="Group 133"/>
            <p:cNvGrpSpPr>
              <a:grpSpLocks/>
            </p:cNvGrpSpPr>
            <p:nvPr/>
          </p:nvGrpSpPr>
          <p:grpSpPr bwMode="auto">
            <a:xfrm>
              <a:off x="10232661" y="2882876"/>
              <a:ext cx="532759" cy="184809"/>
              <a:chOff x="2356" y="1300"/>
              <a:chExt cx="555" cy="194"/>
            </a:xfrm>
          </p:grpSpPr>
          <p:sp>
            <p:nvSpPr>
              <p:cNvPr id="9838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38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38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388" name="Group 137"/>
              <p:cNvGrpSpPr>
                <a:grpSpLocks/>
              </p:cNvGrpSpPr>
              <p:nvPr/>
            </p:nvGrpSpPr>
            <p:grpSpPr bwMode="auto">
              <a:xfrm>
                <a:off x="2468" y="1332"/>
                <a:ext cx="310" cy="60"/>
                <a:chOff x="2468" y="1332"/>
                <a:chExt cx="310" cy="60"/>
              </a:xfrm>
            </p:grpSpPr>
            <p:sp>
              <p:nvSpPr>
                <p:cNvPr id="9839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39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389"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8390"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8367" name="Group 133"/>
            <p:cNvGrpSpPr>
              <a:grpSpLocks/>
            </p:cNvGrpSpPr>
            <p:nvPr/>
          </p:nvGrpSpPr>
          <p:grpSpPr bwMode="auto">
            <a:xfrm>
              <a:off x="9330660" y="3072767"/>
              <a:ext cx="532759" cy="184809"/>
              <a:chOff x="2356" y="1300"/>
              <a:chExt cx="555" cy="194"/>
            </a:xfrm>
          </p:grpSpPr>
          <p:sp>
            <p:nvSpPr>
              <p:cNvPr id="9837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37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37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380" name="Group 137"/>
              <p:cNvGrpSpPr>
                <a:grpSpLocks/>
              </p:cNvGrpSpPr>
              <p:nvPr/>
            </p:nvGrpSpPr>
            <p:grpSpPr bwMode="auto">
              <a:xfrm>
                <a:off x="2468" y="1332"/>
                <a:ext cx="310" cy="60"/>
                <a:chOff x="2468" y="1332"/>
                <a:chExt cx="310" cy="60"/>
              </a:xfrm>
            </p:grpSpPr>
            <p:sp>
              <p:nvSpPr>
                <p:cNvPr id="9838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38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381"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98382"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98368" name="Group 133"/>
            <p:cNvGrpSpPr>
              <a:grpSpLocks/>
            </p:cNvGrpSpPr>
            <p:nvPr/>
          </p:nvGrpSpPr>
          <p:grpSpPr bwMode="auto">
            <a:xfrm>
              <a:off x="8438032" y="3018963"/>
              <a:ext cx="532759" cy="184809"/>
              <a:chOff x="2356" y="1300"/>
              <a:chExt cx="555" cy="194"/>
            </a:xfrm>
          </p:grpSpPr>
          <p:sp>
            <p:nvSpPr>
              <p:cNvPr id="9836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9837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9837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98372" name="Group 137"/>
              <p:cNvGrpSpPr>
                <a:grpSpLocks/>
              </p:cNvGrpSpPr>
              <p:nvPr/>
            </p:nvGrpSpPr>
            <p:grpSpPr bwMode="auto">
              <a:xfrm>
                <a:off x="2468" y="1332"/>
                <a:ext cx="310" cy="60"/>
                <a:chOff x="2468" y="1332"/>
                <a:chExt cx="310" cy="60"/>
              </a:xfrm>
            </p:grpSpPr>
            <p:sp>
              <p:nvSpPr>
                <p:cNvPr id="9837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9837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98373"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98374"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cxnSp>
        <p:nvCxnSpPr>
          <p:cNvPr id="98312" name="Straight Connector 12"/>
          <p:cNvCxnSpPr>
            <a:cxnSpLocks noChangeShapeType="1"/>
            <a:endCxn id="98510" idx="1"/>
          </p:cNvCxnSpPr>
          <p:nvPr/>
        </p:nvCxnSpPr>
        <p:spPr bwMode="auto">
          <a:xfrm>
            <a:off x="2382838" y="2609850"/>
            <a:ext cx="238125" cy="261938"/>
          </a:xfrm>
          <a:prstGeom prst="line">
            <a:avLst/>
          </a:prstGeom>
          <a:noFill/>
          <a:ln w="9525">
            <a:solidFill>
              <a:schemeClr val="tx1"/>
            </a:solidFill>
            <a:round/>
            <a:headEnd/>
            <a:tailEnd/>
          </a:ln>
        </p:spPr>
      </p:cxnSp>
      <p:cxnSp>
        <p:nvCxnSpPr>
          <p:cNvPr id="98313" name="Straight Connector 500"/>
          <p:cNvCxnSpPr>
            <a:cxnSpLocks noChangeShapeType="1"/>
            <a:stCxn id="98635" idx="8"/>
            <a:endCxn id="98333" idx="2"/>
          </p:cNvCxnSpPr>
          <p:nvPr/>
        </p:nvCxnSpPr>
        <p:spPr bwMode="auto">
          <a:xfrm>
            <a:off x="1455738" y="2990850"/>
            <a:ext cx="38100" cy="309563"/>
          </a:xfrm>
          <a:prstGeom prst="line">
            <a:avLst/>
          </a:prstGeom>
          <a:noFill/>
          <a:ln w="9525">
            <a:solidFill>
              <a:schemeClr val="tx1"/>
            </a:solidFill>
            <a:round/>
            <a:headEnd/>
            <a:tailEnd/>
          </a:ln>
        </p:spPr>
      </p:cxnSp>
      <p:cxnSp>
        <p:nvCxnSpPr>
          <p:cNvPr id="98314" name="Straight Connector 501"/>
          <p:cNvCxnSpPr>
            <a:cxnSpLocks noChangeShapeType="1"/>
            <a:endCxn id="98333" idx="3"/>
          </p:cNvCxnSpPr>
          <p:nvPr/>
        </p:nvCxnSpPr>
        <p:spPr bwMode="auto">
          <a:xfrm>
            <a:off x="1235075" y="3271838"/>
            <a:ext cx="123825" cy="212725"/>
          </a:xfrm>
          <a:prstGeom prst="line">
            <a:avLst/>
          </a:prstGeom>
          <a:noFill/>
          <a:ln w="9525">
            <a:solidFill>
              <a:schemeClr val="tx1"/>
            </a:solidFill>
            <a:round/>
            <a:headEnd/>
            <a:tailEnd/>
          </a:ln>
        </p:spPr>
      </p:cxnSp>
      <p:cxnSp>
        <p:nvCxnSpPr>
          <p:cNvPr id="98315" name="Straight Connector 502"/>
          <p:cNvCxnSpPr>
            <a:cxnSpLocks noChangeShapeType="1"/>
            <a:endCxn id="98478" idx="1"/>
          </p:cNvCxnSpPr>
          <p:nvPr/>
        </p:nvCxnSpPr>
        <p:spPr bwMode="auto">
          <a:xfrm>
            <a:off x="3916363" y="2411413"/>
            <a:ext cx="307975" cy="573087"/>
          </a:xfrm>
          <a:prstGeom prst="line">
            <a:avLst/>
          </a:prstGeom>
          <a:noFill/>
          <a:ln w="9525">
            <a:solidFill>
              <a:schemeClr val="tx1"/>
            </a:solidFill>
            <a:round/>
            <a:headEnd/>
            <a:tailEnd/>
          </a:ln>
        </p:spPr>
      </p:cxnSp>
      <p:cxnSp>
        <p:nvCxnSpPr>
          <p:cNvPr id="98316" name="Straight Connector 503"/>
          <p:cNvCxnSpPr>
            <a:cxnSpLocks noChangeShapeType="1"/>
            <a:endCxn id="98478" idx="0"/>
          </p:cNvCxnSpPr>
          <p:nvPr/>
        </p:nvCxnSpPr>
        <p:spPr bwMode="auto">
          <a:xfrm flipH="1">
            <a:off x="4425950" y="2389188"/>
            <a:ext cx="384175" cy="579437"/>
          </a:xfrm>
          <a:prstGeom prst="line">
            <a:avLst/>
          </a:prstGeom>
          <a:noFill/>
          <a:ln w="9525">
            <a:solidFill>
              <a:schemeClr val="tx1"/>
            </a:solidFill>
            <a:round/>
            <a:headEnd/>
            <a:tailEnd/>
          </a:ln>
        </p:spPr>
      </p:cxnSp>
      <p:cxnSp>
        <p:nvCxnSpPr>
          <p:cNvPr id="98317" name="Straight Connector 504"/>
          <p:cNvCxnSpPr>
            <a:cxnSpLocks noChangeShapeType="1"/>
            <a:endCxn id="98561" idx="0"/>
          </p:cNvCxnSpPr>
          <p:nvPr/>
        </p:nvCxnSpPr>
        <p:spPr bwMode="auto">
          <a:xfrm>
            <a:off x="6770688" y="2900363"/>
            <a:ext cx="215900" cy="1046162"/>
          </a:xfrm>
          <a:prstGeom prst="line">
            <a:avLst/>
          </a:prstGeom>
          <a:noFill/>
          <a:ln w="9525">
            <a:solidFill>
              <a:schemeClr val="tx1"/>
            </a:solidFill>
            <a:round/>
            <a:headEnd/>
            <a:tailEnd/>
          </a:ln>
        </p:spPr>
      </p:cxnSp>
      <p:cxnSp>
        <p:nvCxnSpPr>
          <p:cNvPr id="98318"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p:spPr>
      </p:cxnSp>
      <p:cxnSp>
        <p:nvCxnSpPr>
          <p:cNvPr id="98319" name="Straight Connector 506"/>
          <p:cNvCxnSpPr>
            <a:cxnSpLocks noChangeShapeType="1"/>
            <a:stCxn id="98627" idx="4"/>
            <a:endCxn id="98556" idx="0"/>
          </p:cNvCxnSpPr>
          <p:nvPr/>
        </p:nvCxnSpPr>
        <p:spPr bwMode="auto">
          <a:xfrm flipH="1">
            <a:off x="7483475" y="4229100"/>
            <a:ext cx="541338" cy="249238"/>
          </a:xfrm>
          <a:prstGeom prst="line">
            <a:avLst/>
          </a:prstGeom>
          <a:noFill/>
          <a:ln w="9525">
            <a:solidFill>
              <a:schemeClr val="tx1"/>
            </a:solidFill>
            <a:round/>
            <a:headEnd/>
            <a:tailEnd/>
          </a:ln>
        </p:spPr>
      </p:cxnSp>
      <p:cxnSp>
        <p:nvCxnSpPr>
          <p:cNvPr id="98320"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p:spPr>
      </p:cxnSp>
      <p:cxnSp>
        <p:nvCxnSpPr>
          <p:cNvPr id="98321" name="Straight Connector 508"/>
          <p:cNvCxnSpPr>
            <a:cxnSpLocks noChangeShapeType="1"/>
            <a:endCxn id="98543" idx="5"/>
          </p:cNvCxnSpPr>
          <p:nvPr/>
        </p:nvCxnSpPr>
        <p:spPr bwMode="auto">
          <a:xfrm flipH="1" flipV="1">
            <a:off x="6496050" y="4722813"/>
            <a:ext cx="1047750" cy="966787"/>
          </a:xfrm>
          <a:prstGeom prst="line">
            <a:avLst/>
          </a:prstGeom>
          <a:noFill/>
          <a:ln w="9525">
            <a:solidFill>
              <a:schemeClr val="tx1"/>
            </a:solidFill>
            <a:round/>
            <a:headEnd/>
            <a:tailEnd/>
          </a:ln>
        </p:spPr>
      </p:cxnSp>
      <p:cxnSp>
        <p:nvCxnSpPr>
          <p:cNvPr id="98322" name="Straight Connector 509"/>
          <p:cNvCxnSpPr>
            <a:cxnSpLocks noChangeShapeType="1"/>
            <a:stCxn id="98625" idx="0"/>
            <a:endCxn id="98331" idx="5"/>
          </p:cNvCxnSpPr>
          <p:nvPr/>
        </p:nvCxnSpPr>
        <p:spPr bwMode="auto">
          <a:xfrm flipH="1" flipV="1">
            <a:off x="5084763" y="5684838"/>
            <a:ext cx="520700" cy="169862"/>
          </a:xfrm>
          <a:prstGeom prst="line">
            <a:avLst/>
          </a:prstGeom>
          <a:noFill/>
          <a:ln w="9525">
            <a:solidFill>
              <a:schemeClr val="tx1"/>
            </a:solidFill>
            <a:round/>
            <a:headEnd/>
            <a:tailEnd/>
          </a:ln>
        </p:spPr>
      </p:cxnSp>
      <p:cxnSp>
        <p:nvCxnSpPr>
          <p:cNvPr id="98323"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p:spPr>
      </p:cxnSp>
      <p:cxnSp>
        <p:nvCxnSpPr>
          <p:cNvPr id="98324" name="Straight Connector 511"/>
          <p:cNvCxnSpPr>
            <a:cxnSpLocks noChangeShapeType="1"/>
            <a:stCxn id="98622" idx="0"/>
          </p:cNvCxnSpPr>
          <p:nvPr/>
        </p:nvCxnSpPr>
        <p:spPr bwMode="auto">
          <a:xfrm flipV="1">
            <a:off x="3389313" y="5689600"/>
            <a:ext cx="306387" cy="165100"/>
          </a:xfrm>
          <a:prstGeom prst="line">
            <a:avLst/>
          </a:prstGeom>
          <a:noFill/>
          <a:ln w="9525">
            <a:solidFill>
              <a:schemeClr val="tx1"/>
            </a:solidFill>
            <a:round/>
            <a:headEnd/>
            <a:tailEnd/>
          </a:ln>
        </p:spPr>
      </p:cxnSp>
      <p:cxnSp>
        <p:nvCxnSpPr>
          <p:cNvPr id="98325"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p:spPr>
      </p:cxnSp>
      <p:cxnSp>
        <p:nvCxnSpPr>
          <p:cNvPr id="98326" name="Straight Connector 513"/>
          <p:cNvCxnSpPr>
            <a:cxnSpLocks noChangeShapeType="1"/>
            <a:stCxn id="98644" idx="0"/>
          </p:cNvCxnSpPr>
          <p:nvPr/>
        </p:nvCxnSpPr>
        <p:spPr bwMode="auto">
          <a:xfrm flipV="1">
            <a:off x="1179513" y="4467225"/>
            <a:ext cx="227012" cy="282575"/>
          </a:xfrm>
          <a:prstGeom prst="line">
            <a:avLst/>
          </a:prstGeom>
          <a:noFill/>
          <a:ln w="9525">
            <a:solidFill>
              <a:schemeClr val="tx1"/>
            </a:solidFill>
            <a:round/>
            <a:headEnd/>
            <a:tailEnd/>
          </a:ln>
        </p:spPr>
      </p:cxnSp>
      <p:cxnSp>
        <p:nvCxnSpPr>
          <p:cNvPr id="98327" name="Straight Connector 514"/>
          <p:cNvCxnSpPr>
            <a:cxnSpLocks noChangeShapeType="1"/>
            <a:endCxn id="98333" idx="5"/>
          </p:cNvCxnSpPr>
          <p:nvPr/>
        </p:nvCxnSpPr>
        <p:spPr bwMode="auto">
          <a:xfrm flipV="1">
            <a:off x="1155700" y="4368800"/>
            <a:ext cx="203200" cy="7938"/>
          </a:xfrm>
          <a:prstGeom prst="line">
            <a:avLst/>
          </a:prstGeom>
          <a:noFill/>
          <a:ln w="9525">
            <a:solidFill>
              <a:schemeClr val="tx1"/>
            </a:solidFill>
            <a:round/>
            <a:headEnd/>
            <a:tailEnd/>
          </a:ln>
        </p:spPr>
      </p:cxnSp>
      <p:grpSp>
        <p:nvGrpSpPr>
          <p:cNvPr id="98328" name="Group 20"/>
          <p:cNvGrpSpPr>
            <a:grpSpLocks/>
          </p:cNvGrpSpPr>
          <p:nvPr/>
        </p:nvGrpSpPr>
        <p:grpSpPr bwMode="auto">
          <a:xfrm>
            <a:off x="4713288" y="2871788"/>
            <a:ext cx="2117725" cy="1082675"/>
            <a:chOff x="4712800" y="2871032"/>
            <a:chExt cx="2117908" cy="1082781"/>
          </a:xfrm>
        </p:grpSpPr>
        <p:grpSp>
          <p:nvGrpSpPr>
            <p:cNvPr id="98345" name="Group 16"/>
            <p:cNvGrpSpPr>
              <a:grpSpLocks/>
            </p:cNvGrpSpPr>
            <p:nvPr/>
          </p:nvGrpSpPr>
          <p:grpSpPr bwMode="auto">
            <a:xfrm>
              <a:off x="5677190" y="2871032"/>
              <a:ext cx="530938" cy="338554"/>
              <a:chOff x="5573768" y="2726239"/>
              <a:chExt cx="530938" cy="338554"/>
            </a:xfrm>
          </p:grpSpPr>
          <p:sp>
            <p:nvSpPr>
              <p:cNvPr id="98348"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8349" name="TextBox 15"/>
              <p:cNvSpPr txBox="1">
                <a:spLocks noChangeArrowheads="1"/>
              </p:cNvSpPr>
              <p:nvPr/>
            </p:nvSpPr>
            <p:spPr bwMode="auto">
              <a:xfrm>
                <a:off x="5593027" y="2726239"/>
                <a:ext cx="511679" cy="338554"/>
              </a:xfrm>
              <a:prstGeom prst="rect">
                <a:avLst/>
              </a:prstGeom>
              <a:noFill/>
              <a:ln w="9525">
                <a:noFill/>
                <a:miter lim="800000"/>
                <a:headEnd/>
                <a:tailEnd/>
              </a:ln>
            </p:spPr>
            <p:txBody>
              <a:bodyPr wrap="none">
                <a:spAutoFit/>
              </a:bodyPr>
              <a:lstStyle/>
              <a:p>
                <a:r>
                  <a:rPr lang="en-US" sz="1600">
                    <a:solidFill>
                      <a:schemeClr val="bg1"/>
                    </a:solidFill>
                  </a:rPr>
                  <a:t>IXP</a:t>
                </a:r>
              </a:p>
            </p:txBody>
          </p:sp>
        </p:grpSp>
        <p:cxnSp>
          <p:nvCxnSpPr>
            <p:cNvPr id="98346" name="Straight Connector 18"/>
            <p:cNvCxnSpPr>
              <a:cxnSpLocks noChangeShapeType="1"/>
            </p:cNvCxnSpPr>
            <p:nvPr/>
          </p:nvCxnSpPr>
          <p:spPr bwMode="auto">
            <a:xfrm>
              <a:off x="4712800" y="3050554"/>
              <a:ext cx="964390" cy="26895"/>
            </a:xfrm>
            <a:prstGeom prst="line">
              <a:avLst/>
            </a:prstGeom>
            <a:noFill/>
            <a:ln w="38100">
              <a:solidFill>
                <a:srgbClr val="CC0000"/>
              </a:solidFill>
              <a:round/>
              <a:headEnd/>
              <a:tailEnd/>
            </a:ln>
          </p:spPr>
        </p:cxnSp>
        <p:cxnSp>
          <p:nvCxnSpPr>
            <p:cNvPr id="98347" name="Straight Connector 516"/>
            <p:cNvCxnSpPr>
              <a:cxnSpLocks noChangeShapeType="1"/>
            </p:cNvCxnSpPr>
            <p:nvPr/>
          </p:nvCxnSpPr>
          <p:spPr bwMode="auto">
            <a:xfrm>
              <a:off x="6139092" y="3168890"/>
              <a:ext cx="691616" cy="784923"/>
            </a:xfrm>
            <a:prstGeom prst="line">
              <a:avLst/>
            </a:prstGeom>
            <a:noFill/>
            <a:ln w="38100">
              <a:solidFill>
                <a:srgbClr val="CC0000"/>
              </a:solidFill>
              <a:round/>
              <a:headEnd/>
              <a:tailEnd/>
            </a:ln>
          </p:spPr>
        </p:cxnSp>
      </p:grpSp>
      <p:grpSp>
        <p:nvGrpSpPr>
          <p:cNvPr id="98329" name="Group 39937"/>
          <p:cNvGrpSpPr>
            <a:grpSpLocks/>
          </p:cNvGrpSpPr>
          <p:nvPr/>
        </p:nvGrpSpPr>
        <p:grpSpPr bwMode="auto">
          <a:xfrm>
            <a:off x="3692525" y="3789363"/>
            <a:ext cx="1538288" cy="585787"/>
            <a:chOff x="3692946" y="3789212"/>
            <a:chExt cx="1537885" cy="585306"/>
          </a:xfrm>
        </p:grpSpPr>
        <p:cxnSp>
          <p:nvCxnSpPr>
            <p:cNvPr id="98339" name="Straight Connector 515"/>
            <p:cNvCxnSpPr>
              <a:cxnSpLocks noChangeShapeType="1"/>
              <a:stCxn id="98395" idx="0"/>
            </p:cNvCxnSpPr>
            <p:nvPr/>
          </p:nvCxnSpPr>
          <p:spPr bwMode="auto">
            <a:xfrm flipV="1">
              <a:off x="3833272" y="4233204"/>
              <a:ext cx="190444" cy="141314"/>
            </a:xfrm>
            <a:prstGeom prst="line">
              <a:avLst/>
            </a:prstGeom>
            <a:noFill/>
            <a:ln w="38100">
              <a:solidFill>
                <a:srgbClr val="CC0000"/>
              </a:solidFill>
              <a:round/>
              <a:headEnd/>
              <a:tailEnd/>
            </a:ln>
          </p:spPr>
        </p:cxnSp>
        <p:grpSp>
          <p:nvGrpSpPr>
            <p:cNvPr id="98340" name="Group 518"/>
            <p:cNvGrpSpPr>
              <a:grpSpLocks/>
            </p:cNvGrpSpPr>
            <p:nvPr/>
          </p:nvGrpSpPr>
          <p:grpSpPr bwMode="auto">
            <a:xfrm>
              <a:off x="3932901" y="3934211"/>
              <a:ext cx="530938" cy="338554"/>
              <a:chOff x="5573768" y="2726239"/>
              <a:chExt cx="530938" cy="338554"/>
            </a:xfrm>
          </p:grpSpPr>
          <p:sp>
            <p:nvSpPr>
              <p:cNvPr id="98343" name="Oval 521"/>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8344" name="TextBox 522"/>
              <p:cNvSpPr txBox="1">
                <a:spLocks noChangeArrowheads="1"/>
              </p:cNvSpPr>
              <p:nvPr/>
            </p:nvSpPr>
            <p:spPr bwMode="auto">
              <a:xfrm>
                <a:off x="5593027" y="2726239"/>
                <a:ext cx="511679" cy="338554"/>
              </a:xfrm>
              <a:prstGeom prst="rect">
                <a:avLst/>
              </a:prstGeom>
              <a:noFill/>
              <a:ln w="9525">
                <a:noFill/>
                <a:miter lim="800000"/>
                <a:headEnd/>
                <a:tailEnd/>
              </a:ln>
            </p:spPr>
            <p:txBody>
              <a:bodyPr wrap="none">
                <a:spAutoFit/>
              </a:bodyPr>
              <a:lstStyle/>
              <a:p>
                <a:r>
                  <a:rPr lang="en-US" sz="1600">
                    <a:solidFill>
                      <a:schemeClr val="bg1"/>
                    </a:solidFill>
                  </a:rPr>
                  <a:t>IXP</a:t>
                </a:r>
              </a:p>
            </p:txBody>
          </p:sp>
        </p:grpSp>
        <p:cxnSp>
          <p:nvCxnSpPr>
            <p:cNvPr id="98341" name="Straight Connector 519"/>
            <p:cNvCxnSpPr>
              <a:cxnSpLocks noChangeShapeType="1"/>
              <a:stCxn id="98343" idx="6"/>
              <a:endCxn id="98595" idx="1"/>
            </p:cNvCxnSpPr>
            <p:nvPr/>
          </p:nvCxnSpPr>
          <p:spPr bwMode="auto">
            <a:xfrm flipV="1">
              <a:off x="4460993" y="3953654"/>
              <a:ext cx="769838" cy="158015"/>
            </a:xfrm>
            <a:prstGeom prst="line">
              <a:avLst/>
            </a:prstGeom>
            <a:noFill/>
            <a:ln w="38100">
              <a:solidFill>
                <a:srgbClr val="CC0000"/>
              </a:solidFill>
              <a:round/>
              <a:headEnd/>
              <a:tailEnd/>
            </a:ln>
          </p:spPr>
        </p:cxnSp>
        <p:cxnSp>
          <p:nvCxnSpPr>
            <p:cNvPr id="98342" name="Straight Connector 520"/>
            <p:cNvCxnSpPr>
              <a:cxnSpLocks noChangeShapeType="1"/>
            </p:cNvCxnSpPr>
            <p:nvPr/>
          </p:nvCxnSpPr>
          <p:spPr bwMode="auto">
            <a:xfrm>
              <a:off x="3692946" y="3789212"/>
              <a:ext cx="342738" cy="204847"/>
            </a:xfrm>
            <a:prstGeom prst="line">
              <a:avLst/>
            </a:prstGeom>
            <a:noFill/>
            <a:ln w="38100">
              <a:solidFill>
                <a:srgbClr val="CC0000"/>
              </a:solidFill>
              <a:round/>
              <a:headEnd/>
              <a:tailEnd/>
            </a:ln>
          </p:spPr>
        </p:cxnSp>
      </p:grpSp>
      <p:grpSp>
        <p:nvGrpSpPr>
          <p:cNvPr id="98330" name="Group 39939"/>
          <p:cNvGrpSpPr>
            <a:grpSpLocks/>
          </p:cNvGrpSpPr>
          <p:nvPr/>
        </p:nvGrpSpPr>
        <p:grpSpPr bwMode="auto">
          <a:xfrm>
            <a:off x="2406650" y="3633788"/>
            <a:ext cx="2901950" cy="1296987"/>
            <a:chOff x="2407287" y="3633041"/>
            <a:chExt cx="2900648" cy="1297685"/>
          </a:xfrm>
        </p:grpSpPr>
        <p:cxnSp>
          <p:nvCxnSpPr>
            <p:cNvPr id="98336" name="Straight Connector 7"/>
            <p:cNvCxnSpPr>
              <a:cxnSpLocks noChangeShapeType="1"/>
              <a:stCxn id="98468" idx="5"/>
              <a:endCxn id="98593" idx="1"/>
            </p:cNvCxnSpPr>
            <p:nvPr/>
          </p:nvCxnSpPr>
          <p:spPr bwMode="auto">
            <a:xfrm>
              <a:off x="4876256" y="3633041"/>
              <a:ext cx="431679" cy="222499"/>
            </a:xfrm>
            <a:prstGeom prst="line">
              <a:avLst/>
            </a:prstGeom>
            <a:noFill/>
            <a:ln w="38100">
              <a:solidFill>
                <a:srgbClr val="CC0000"/>
              </a:solidFill>
              <a:round/>
              <a:headEnd/>
              <a:tailEnd/>
            </a:ln>
          </p:spPr>
        </p:cxnSp>
        <p:cxnSp>
          <p:nvCxnSpPr>
            <p:cNvPr id="98337" name="Straight Connector 415"/>
            <p:cNvCxnSpPr>
              <a:cxnSpLocks noChangeShapeType="1"/>
              <a:endCxn id="98427" idx="0"/>
            </p:cNvCxnSpPr>
            <p:nvPr/>
          </p:nvCxnSpPr>
          <p:spPr bwMode="auto">
            <a:xfrm flipH="1">
              <a:off x="2407287" y="3753131"/>
              <a:ext cx="282429" cy="511372"/>
            </a:xfrm>
            <a:prstGeom prst="line">
              <a:avLst/>
            </a:prstGeom>
            <a:noFill/>
            <a:ln w="38100">
              <a:solidFill>
                <a:srgbClr val="CC0000"/>
              </a:solidFill>
              <a:round/>
              <a:headEnd/>
              <a:tailEnd/>
            </a:ln>
          </p:spPr>
        </p:cxnSp>
        <p:cxnSp>
          <p:nvCxnSpPr>
            <p:cNvPr id="98338" name="Straight Connector 523"/>
            <p:cNvCxnSpPr>
              <a:cxnSpLocks noChangeShapeType="1"/>
              <a:stCxn id="98390" idx="0"/>
            </p:cNvCxnSpPr>
            <p:nvPr/>
          </p:nvCxnSpPr>
          <p:spPr bwMode="auto">
            <a:xfrm flipV="1">
              <a:off x="4307545" y="4626270"/>
              <a:ext cx="843636" cy="304456"/>
            </a:xfrm>
            <a:prstGeom prst="line">
              <a:avLst/>
            </a:prstGeom>
            <a:noFill/>
            <a:ln w="38100">
              <a:solidFill>
                <a:srgbClr val="CC0000"/>
              </a:solidFill>
              <a:round/>
              <a:headEnd/>
              <a:tailEnd/>
            </a:ln>
          </p:spPr>
        </p:cxnSp>
      </p:grpSp>
      <p:sp>
        <p:nvSpPr>
          <p:cNvPr id="98331" name="Oval 6"/>
          <p:cNvSpPr>
            <a:spLocks noChangeArrowheads="1"/>
          </p:cNvSpPr>
          <p:nvPr/>
        </p:nvSpPr>
        <p:spPr bwMode="auto">
          <a:xfrm>
            <a:off x="3340100" y="5359400"/>
            <a:ext cx="2044700" cy="381000"/>
          </a:xfrm>
          <a:prstGeom prst="ellipse">
            <a:avLst/>
          </a:prstGeom>
          <a:solidFill>
            <a:srgbClr val="FFFF00"/>
          </a:solidFill>
          <a:ln w="9525">
            <a:solidFill>
              <a:schemeClr val="tx1"/>
            </a:solidFill>
            <a:round/>
            <a:headEnd/>
            <a:tailEnd/>
          </a:ln>
        </p:spPr>
        <p:txBody>
          <a:bodyPr/>
          <a:lstStyle/>
          <a:p>
            <a:endParaRPr lang="en-US"/>
          </a:p>
        </p:txBody>
      </p:sp>
      <p:sp>
        <p:nvSpPr>
          <p:cNvPr id="98332" name="TextBox 9"/>
          <p:cNvSpPr txBox="1">
            <a:spLocks noChangeArrowheads="1"/>
          </p:cNvSpPr>
          <p:nvPr/>
        </p:nvSpPr>
        <p:spPr bwMode="auto">
          <a:xfrm>
            <a:off x="3556000" y="5334000"/>
            <a:ext cx="1587500" cy="400050"/>
          </a:xfrm>
          <a:prstGeom prst="rect">
            <a:avLst/>
          </a:prstGeom>
          <a:noFill/>
          <a:ln w="9525">
            <a:noFill/>
            <a:miter lim="800000"/>
            <a:headEnd/>
            <a:tailEnd/>
          </a:ln>
        </p:spPr>
        <p:txBody>
          <a:bodyPr wrap="none">
            <a:spAutoFit/>
          </a:bodyPr>
          <a:lstStyle/>
          <a:p>
            <a:r>
              <a:rPr lang="en-US" sz="2000" i="1"/>
              <a:t>regional net</a:t>
            </a:r>
          </a:p>
        </p:txBody>
      </p:sp>
      <p:sp>
        <p:nvSpPr>
          <p:cNvPr id="98333" name="Oval 517"/>
          <p:cNvSpPr>
            <a:spLocks noChangeArrowheads="1"/>
          </p:cNvSpPr>
          <p:nvPr/>
        </p:nvSpPr>
        <p:spPr bwMode="auto">
          <a:xfrm rot="5400000">
            <a:off x="867569" y="3736182"/>
            <a:ext cx="1252537" cy="381000"/>
          </a:xfrm>
          <a:prstGeom prst="ellipse">
            <a:avLst/>
          </a:prstGeom>
          <a:solidFill>
            <a:srgbClr val="FFFF00"/>
          </a:solidFill>
          <a:ln w="9525">
            <a:solidFill>
              <a:schemeClr val="tx1"/>
            </a:solidFill>
            <a:round/>
            <a:headEnd/>
            <a:tailEnd/>
          </a:ln>
        </p:spPr>
        <p:txBody>
          <a:bodyPr/>
          <a:lstStyle/>
          <a:p>
            <a:endParaRPr lang="en-US"/>
          </a:p>
        </p:txBody>
      </p:sp>
      <p:cxnSp>
        <p:nvCxnSpPr>
          <p:cNvPr id="98334" name="Straight Connector 39941"/>
          <p:cNvCxnSpPr>
            <a:cxnSpLocks noChangeShapeType="1"/>
            <a:stCxn id="98333" idx="0"/>
            <a:endCxn id="98456" idx="0"/>
          </p:cNvCxnSpPr>
          <p:nvPr/>
        </p:nvCxnSpPr>
        <p:spPr bwMode="auto">
          <a:xfrm flipV="1">
            <a:off x="1684338" y="3654425"/>
            <a:ext cx="758825" cy="273050"/>
          </a:xfrm>
          <a:prstGeom prst="line">
            <a:avLst/>
          </a:prstGeom>
          <a:noFill/>
          <a:ln w="9525">
            <a:solidFill>
              <a:schemeClr val="tx1"/>
            </a:solidFill>
            <a:round/>
            <a:headEnd/>
            <a:tailEnd/>
          </a:ln>
        </p:spPr>
      </p:cxnSp>
      <p:cxnSp>
        <p:nvCxnSpPr>
          <p:cNvPr id="98335" name="Straight Connector 524"/>
          <p:cNvCxnSpPr>
            <a:cxnSpLocks noChangeShapeType="1"/>
            <a:endCxn id="98429" idx="1"/>
          </p:cNvCxnSpPr>
          <p:nvPr/>
        </p:nvCxnSpPr>
        <p:spPr bwMode="auto">
          <a:xfrm>
            <a:off x="1685925" y="4111625"/>
            <a:ext cx="466725" cy="269875"/>
          </a:xfrm>
          <a:prstGeom prst="line">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idx="4294967295"/>
          </p:nvPr>
        </p:nvSpPr>
        <p:spPr>
          <a:xfrm>
            <a:off x="255588" y="165100"/>
            <a:ext cx="8096250" cy="650875"/>
          </a:xfrm>
        </p:spPr>
        <p:txBody>
          <a:bodyPr/>
          <a:lstStyle/>
          <a:p>
            <a:pPr eaLnBrk="1" hangingPunct="1"/>
            <a:r>
              <a:rPr lang="en-US" sz="3600" smtClean="0">
                <a:ea typeface="ＭＳ Ｐゴシック" pitchFamily="34" charset="-128"/>
              </a:rPr>
              <a:t>Internet structure: network of networks</a:t>
            </a:r>
            <a:endParaRPr lang="en-US" smtClean="0">
              <a:ea typeface="ＭＳ Ｐゴシック" pitchFamily="34" charset="-128"/>
            </a:endParaRPr>
          </a:p>
        </p:txBody>
      </p:sp>
      <p:pic>
        <p:nvPicPr>
          <p:cNvPr id="100354" name="Picture 76" descr="underline_base"/>
          <p:cNvPicPr>
            <a:picLocks noChangeArrowheads="1"/>
          </p:cNvPicPr>
          <p:nvPr/>
        </p:nvPicPr>
        <p:blipFill>
          <a:blip r:embed="rId3" cstate="print"/>
          <a:srcRect/>
          <a:stretch>
            <a:fillRect/>
          </a:stretch>
        </p:blipFill>
        <p:spPr bwMode="auto">
          <a:xfrm>
            <a:off x="327025" y="674688"/>
            <a:ext cx="7769225" cy="173037"/>
          </a:xfrm>
          <a:prstGeom prst="rect">
            <a:avLst/>
          </a:prstGeom>
          <a:noFill/>
          <a:ln w="9525">
            <a:noFill/>
            <a:miter lim="800000"/>
            <a:headEnd/>
            <a:tailEnd/>
          </a:ln>
        </p:spPr>
      </p:pic>
      <p:grpSp>
        <p:nvGrpSpPr>
          <p:cNvPr id="100355" name="Group 5"/>
          <p:cNvGrpSpPr>
            <a:grpSpLocks/>
          </p:cNvGrpSpPr>
          <p:nvPr/>
        </p:nvGrpSpPr>
        <p:grpSpPr bwMode="auto">
          <a:xfrm>
            <a:off x="450850" y="1849438"/>
            <a:ext cx="8437563" cy="4559300"/>
            <a:chOff x="154891" y="1905681"/>
            <a:chExt cx="8436427" cy="4559651"/>
          </a:xfrm>
        </p:grpSpPr>
        <p:grpSp>
          <p:nvGrpSpPr>
            <p:cNvPr id="100658" name="Group 2"/>
            <p:cNvGrpSpPr>
              <a:grpSpLocks/>
            </p:cNvGrpSpPr>
            <p:nvPr/>
          </p:nvGrpSpPr>
          <p:grpSpPr bwMode="auto">
            <a:xfrm>
              <a:off x="1529396" y="2297655"/>
              <a:ext cx="648422" cy="418253"/>
              <a:chOff x="3053396" y="4304255"/>
              <a:chExt cx="648422" cy="418253"/>
            </a:xfrm>
          </p:grpSpPr>
          <p:sp>
            <p:nvSpPr>
              <p:cNvPr id="10071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711" name="TextBox 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59" name="Group 131"/>
            <p:cNvGrpSpPr>
              <a:grpSpLocks/>
            </p:cNvGrpSpPr>
            <p:nvPr/>
          </p:nvGrpSpPr>
          <p:grpSpPr bwMode="auto">
            <a:xfrm>
              <a:off x="373696" y="3097755"/>
              <a:ext cx="648422" cy="418253"/>
              <a:chOff x="3053396" y="4304255"/>
              <a:chExt cx="648422" cy="418253"/>
            </a:xfrm>
          </p:grpSpPr>
          <p:sp>
            <p:nvSpPr>
              <p:cNvPr id="10070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709" name="TextBox 13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60" name="Group 135"/>
            <p:cNvGrpSpPr>
              <a:grpSpLocks/>
            </p:cNvGrpSpPr>
            <p:nvPr/>
          </p:nvGrpSpPr>
          <p:grpSpPr bwMode="auto">
            <a:xfrm>
              <a:off x="6037896" y="2551655"/>
              <a:ext cx="648422" cy="418253"/>
              <a:chOff x="3053396" y="4304255"/>
              <a:chExt cx="648422" cy="418253"/>
            </a:xfrm>
          </p:grpSpPr>
          <p:sp>
            <p:nvSpPr>
              <p:cNvPr id="10070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707" name="TextBox 13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61" name="Group 138"/>
            <p:cNvGrpSpPr>
              <a:grpSpLocks/>
            </p:cNvGrpSpPr>
            <p:nvPr/>
          </p:nvGrpSpPr>
          <p:grpSpPr bwMode="auto">
            <a:xfrm>
              <a:off x="945196" y="5409155"/>
              <a:ext cx="648422" cy="418253"/>
              <a:chOff x="3053396" y="4304255"/>
              <a:chExt cx="648422" cy="418253"/>
            </a:xfrm>
          </p:grpSpPr>
          <p:sp>
            <p:nvSpPr>
              <p:cNvPr id="10070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705" name="TextBox 140"/>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62" name="Group 141"/>
            <p:cNvGrpSpPr>
              <a:grpSpLocks/>
            </p:cNvGrpSpPr>
            <p:nvPr/>
          </p:nvGrpSpPr>
          <p:grpSpPr bwMode="auto">
            <a:xfrm>
              <a:off x="526096" y="4786855"/>
              <a:ext cx="648422" cy="418253"/>
              <a:chOff x="3053396" y="4304255"/>
              <a:chExt cx="648422" cy="418253"/>
            </a:xfrm>
          </p:grpSpPr>
          <p:sp>
            <p:nvSpPr>
              <p:cNvPr id="10070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703" name="TextBox 143"/>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63" name="Group 144"/>
            <p:cNvGrpSpPr>
              <a:grpSpLocks/>
            </p:cNvGrpSpPr>
            <p:nvPr/>
          </p:nvGrpSpPr>
          <p:grpSpPr bwMode="auto">
            <a:xfrm>
              <a:off x="297496" y="4126455"/>
              <a:ext cx="648422" cy="418253"/>
              <a:chOff x="3053396" y="4304255"/>
              <a:chExt cx="648422" cy="418253"/>
            </a:xfrm>
          </p:grpSpPr>
          <p:sp>
            <p:nvSpPr>
              <p:cNvPr id="10070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701" name="TextBox 146"/>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64" name="Group 147"/>
            <p:cNvGrpSpPr>
              <a:grpSpLocks/>
            </p:cNvGrpSpPr>
            <p:nvPr/>
          </p:nvGrpSpPr>
          <p:grpSpPr bwMode="auto">
            <a:xfrm>
              <a:off x="6787196" y="2983455"/>
              <a:ext cx="648422" cy="418253"/>
              <a:chOff x="3053396" y="4304255"/>
              <a:chExt cx="648422" cy="418253"/>
            </a:xfrm>
          </p:grpSpPr>
          <p:sp>
            <p:nvSpPr>
              <p:cNvPr id="10069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699" name="TextBox 149"/>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65" name="Group 150"/>
            <p:cNvGrpSpPr>
              <a:grpSpLocks/>
            </p:cNvGrpSpPr>
            <p:nvPr/>
          </p:nvGrpSpPr>
          <p:grpSpPr bwMode="auto">
            <a:xfrm>
              <a:off x="3129596" y="2056355"/>
              <a:ext cx="648422" cy="418253"/>
              <a:chOff x="3053396" y="4304255"/>
              <a:chExt cx="648422" cy="418253"/>
            </a:xfrm>
          </p:grpSpPr>
          <p:sp>
            <p:nvSpPr>
              <p:cNvPr id="10069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697" name="TextBox 15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66" name="Group 153"/>
            <p:cNvGrpSpPr>
              <a:grpSpLocks/>
            </p:cNvGrpSpPr>
            <p:nvPr/>
          </p:nvGrpSpPr>
          <p:grpSpPr bwMode="auto">
            <a:xfrm>
              <a:off x="754696" y="2704055"/>
              <a:ext cx="648422" cy="418253"/>
              <a:chOff x="3053396" y="4304255"/>
              <a:chExt cx="648422" cy="418253"/>
            </a:xfrm>
          </p:grpSpPr>
          <p:sp>
            <p:nvSpPr>
              <p:cNvPr id="10069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695" name="TextBox 15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67" name="Group 156"/>
            <p:cNvGrpSpPr>
              <a:grpSpLocks/>
            </p:cNvGrpSpPr>
            <p:nvPr/>
          </p:nvGrpSpPr>
          <p:grpSpPr bwMode="auto">
            <a:xfrm>
              <a:off x="4043996" y="2030955"/>
              <a:ext cx="648422" cy="418253"/>
              <a:chOff x="3053396" y="4304255"/>
              <a:chExt cx="648422" cy="418253"/>
            </a:xfrm>
          </p:grpSpPr>
          <p:sp>
            <p:nvSpPr>
              <p:cNvPr id="10069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693" name="TextBox 15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68" name="Group 160"/>
            <p:cNvGrpSpPr>
              <a:grpSpLocks/>
            </p:cNvGrpSpPr>
            <p:nvPr/>
          </p:nvGrpSpPr>
          <p:grpSpPr bwMode="auto">
            <a:xfrm>
              <a:off x="7104696" y="5663155"/>
              <a:ext cx="648422" cy="418253"/>
              <a:chOff x="3053396" y="4304255"/>
              <a:chExt cx="648422" cy="418253"/>
            </a:xfrm>
          </p:grpSpPr>
          <p:sp>
            <p:nvSpPr>
              <p:cNvPr id="10069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691" name="TextBox 162"/>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69" name="Group 163"/>
            <p:cNvGrpSpPr>
              <a:grpSpLocks/>
            </p:cNvGrpSpPr>
            <p:nvPr/>
          </p:nvGrpSpPr>
          <p:grpSpPr bwMode="auto">
            <a:xfrm>
              <a:off x="7942896" y="5015455"/>
              <a:ext cx="648422" cy="418253"/>
              <a:chOff x="3053396" y="4304255"/>
              <a:chExt cx="648422" cy="418253"/>
            </a:xfrm>
          </p:grpSpPr>
          <p:sp>
            <p:nvSpPr>
              <p:cNvPr id="10068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689" name="TextBox 165"/>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70" name="Group 166"/>
            <p:cNvGrpSpPr>
              <a:grpSpLocks/>
            </p:cNvGrpSpPr>
            <p:nvPr/>
          </p:nvGrpSpPr>
          <p:grpSpPr bwMode="auto">
            <a:xfrm>
              <a:off x="7714296" y="4101055"/>
              <a:ext cx="648422" cy="418253"/>
              <a:chOff x="3053396" y="4304255"/>
              <a:chExt cx="648422" cy="418253"/>
            </a:xfrm>
          </p:grpSpPr>
          <p:sp>
            <p:nvSpPr>
              <p:cNvPr id="10068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687" name="TextBox 168"/>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71" name="Group 169"/>
            <p:cNvGrpSpPr>
              <a:grpSpLocks/>
            </p:cNvGrpSpPr>
            <p:nvPr/>
          </p:nvGrpSpPr>
          <p:grpSpPr bwMode="auto">
            <a:xfrm>
              <a:off x="4869496" y="5904455"/>
              <a:ext cx="648422" cy="418253"/>
              <a:chOff x="3053396" y="4304255"/>
              <a:chExt cx="648422" cy="418253"/>
            </a:xfrm>
          </p:grpSpPr>
          <p:sp>
            <p:nvSpPr>
              <p:cNvPr id="10068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685" name="TextBox 171"/>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72" name="Group 172"/>
            <p:cNvGrpSpPr>
              <a:grpSpLocks/>
            </p:cNvGrpSpPr>
            <p:nvPr/>
          </p:nvGrpSpPr>
          <p:grpSpPr bwMode="auto">
            <a:xfrm>
              <a:off x="3955096" y="6044155"/>
              <a:ext cx="648422" cy="418253"/>
              <a:chOff x="3053396" y="4304255"/>
              <a:chExt cx="648422" cy="418253"/>
            </a:xfrm>
          </p:grpSpPr>
          <p:sp>
            <p:nvSpPr>
              <p:cNvPr id="10068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683" name="TextBox 174"/>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grpSp>
          <p:nvGrpSpPr>
            <p:cNvPr id="100673" name="Group 175"/>
            <p:cNvGrpSpPr>
              <a:grpSpLocks/>
            </p:cNvGrpSpPr>
            <p:nvPr/>
          </p:nvGrpSpPr>
          <p:grpSpPr bwMode="auto">
            <a:xfrm>
              <a:off x="2735896" y="5891755"/>
              <a:ext cx="648422" cy="418253"/>
              <a:chOff x="3053396" y="4304255"/>
              <a:chExt cx="648422" cy="418253"/>
            </a:xfrm>
          </p:grpSpPr>
          <p:sp>
            <p:nvSpPr>
              <p:cNvPr id="10068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sp>
            <p:nvSpPr>
              <p:cNvPr id="100681" name="TextBox 177"/>
              <p:cNvSpPr txBox="1">
                <a:spLocks noChangeArrowheads="1"/>
              </p:cNvSpPr>
              <p:nvPr/>
            </p:nvSpPr>
            <p:spPr bwMode="auto">
              <a:xfrm>
                <a:off x="3118029" y="4323258"/>
                <a:ext cx="583789" cy="353088"/>
              </a:xfrm>
              <a:prstGeom prst="rect">
                <a:avLst/>
              </a:prstGeom>
              <a:noFill/>
              <a:ln w="9525">
                <a:noFill/>
                <a:miter lim="800000"/>
                <a:headEnd/>
                <a:tailEnd/>
              </a:ln>
            </p:spPr>
            <p:txBody>
              <a:bodyPr wrap="none">
                <a:spAutoFit/>
              </a:bodyPr>
              <a:lstStyle/>
              <a:p>
                <a:pPr algn="ctr">
                  <a:lnSpc>
                    <a:spcPts val="1000"/>
                  </a:lnSpc>
                </a:pPr>
                <a:r>
                  <a:rPr lang="en-US" sz="1000"/>
                  <a:t>access</a:t>
                </a:r>
              </a:p>
              <a:p>
                <a:pPr algn="ctr">
                  <a:lnSpc>
                    <a:spcPts val="1000"/>
                  </a:lnSpc>
                </a:pPr>
                <a:r>
                  <a:rPr lang="en-US" sz="1000"/>
                  <a:t>net</a:t>
                </a:r>
              </a:p>
            </p:txBody>
          </p:sp>
        </p:grpSp>
        <p:sp>
          <p:nvSpPr>
            <p:cNvPr id="100674" name="TextBox 4"/>
            <p:cNvSpPr txBox="1">
              <a:spLocks noChangeArrowheads="1"/>
            </p:cNvSpPr>
            <p:nvPr/>
          </p:nvSpPr>
          <p:spPr bwMode="auto">
            <a:xfrm rot="1053502">
              <a:off x="5143500" y="19558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100675" name="TextBox 179"/>
            <p:cNvSpPr txBox="1">
              <a:spLocks noChangeArrowheads="1"/>
            </p:cNvSpPr>
            <p:nvPr/>
          </p:nvSpPr>
          <p:spPr bwMode="auto">
            <a:xfrm rot="2829263">
              <a:off x="7429500" y="3429000"/>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100676" name="TextBox 180"/>
            <p:cNvSpPr txBox="1">
              <a:spLocks noChangeArrowheads="1"/>
            </p:cNvSpPr>
            <p:nvPr/>
          </p:nvSpPr>
          <p:spPr bwMode="auto">
            <a:xfrm rot="9845918">
              <a:off x="6098241" y="5942112"/>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100677" name="TextBox 181"/>
            <p:cNvSpPr txBox="1">
              <a:spLocks noChangeArrowheads="1"/>
            </p:cNvSpPr>
            <p:nvPr/>
          </p:nvSpPr>
          <p:spPr bwMode="auto">
            <a:xfrm rot="-9948738">
              <a:off x="1730786" y="5845469"/>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100678" name="TextBox 182"/>
            <p:cNvSpPr txBox="1">
              <a:spLocks noChangeArrowheads="1"/>
            </p:cNvSpPr>
            <p:nvPr/>
          </p:nvSpPr>
          <p:spPr bwMode="auto">
            <a:xfrm rot="-4992697">
              <a:off x="144631" y="3539025"/>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sp>
          <p:nvSpPr>
            <p:cNvPr id="100679" name="TextBox 183"/>
            <p:cNvSpPr txBox="1">
              <a:spLocks noChangeArrowheads="1"/>
            </p:cNvSpPr>
            <p:nvPr/>
          </p:nvSpPr>
          <p:spPr bwMode="auto">
            <a:xfrm rot="-1017263">
              <a:off x="2330376" y="1905681"/>
              <a:ext cx="543739" cy="523220"/>
            </a:xfrm>
            <a:prstGeom prst="rect">
              <a:avLst/>
            </a:prstGeom>
            <a:noFill/>
            <a:ln w="9525">
              <a:noFill/>
              <a:miter lim="800000"/>
              <a:headEnd/>
              <a:tailEnd/>
            </a:ln>
          </p:spPr>
          <p:txBody>
            <a:bodyPr wrap="none">
              <a:spAutoFit/>
            </a:bodyPr>
            <a:lstStyle/>
            <a:p>
              <a:r>
                <a:rPr lang="en-US" sz="2800">
                  <a:solidFill>
                    <a:srgbClr val="0000FF"/>
                  </a:solidFill>
                </a:rPr>
                <a:t>…</a:t>
              </a:r>
            </a:p>
          </p:txBody>
        </p:sp>
      </p:grpSp>
      <p:sp>
        <p:nvSpPr>
          <p:cNvPr id="100356" name="Rectangle 3"/>
          <p:cNvSpPr txBox="1">
            <a:spLocks noChangeArrowheads="1"/>
          </p:cNvSpPr>
          <p:nvPr/>
        </p:nvSpPr>
        <p:spPr bwMode="auto">
          <a:xfrm>
            <a:off x="485775" y="1011238"/>
            <a:ext cx="8204200" cy="673100"/>
          </a:xfrm>
          <a:prstGeom prst="rect">
            <a:avLst/>
          </a:prstGeom>
          <a:noFill/>
          <a:ln w="9525">
            <a:noFill/>
            <a:miter lim="800000"/>
            <a:headEnd/>
            <a:tailEnd/>
          </a:ln>
        </p:spPr>
        <p:txBody>
          <a:bodyPr/>
          <a:lstStyle/>
          <a:p>
            <a:pPr eaLnBrk="1" hangingPunct="1">
              <a:lnSpc>
                <a:spcPct val="85000"/>
              </a:lnSpc>
              <a:spcBef>
                <a:spcPct val="20000"/>
              </a:spcBef>
              <a:buClr>
                <a:srgbClr val="000099"/>
              </a:buClr>
              <a:buSzPct val="75000"/>
              <a:buFont typeface="Wingdings" pitchFamily="2" charset="2"/>
              <a:buNone/>
            </a:pPr>
            <a:r>
              <a:rPr lang="en-US">
                <a:latin typeface="Gill Sans MT" pitchFamily="34" charset="0"/>
              </a:rPr>
              <a:t>… and content provider networks  (e.g., Google, Microsoft,   Akamai ) may run their own network, to bring services, content close to end users</a:t>
            </a:r>
          </a:p>
        </p:txBody>
      </p:sp>
      <p:grpSp>
        <p:nvGrpSpPr>
          <p:cNvPr id="100357" name="Group 8"/>
          <p:cNvGrpSpPr>
            <a:grpSpLocks/>
          </p:cNvGrpSpPr>
          <p:nvPr/>
        </p:nvGrpSpPr>
        <p:grpSpPr bwMode="auto">
          <a:xfrm>
            <a:off x="4546600" y="3746500"/>
            <a:ext cx="3225800" cy="1117600"/>
            <a:chOff x="7848600" y="2044700"/>
            <a:chExt cx="3200399" cy="1371600"/>
          </a:xfrm>
        </p:grpSpPr>
        <p:sp>
          <p:nvSpPr>
            <p:cNvPr id="100575"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100576" name="Group 133"/>
            <p:cNvGrpSpPr>
              <a:grpSpLocks/>
            </p:cNvGrpSpPr>
            <p:nvPr/>
          </p:nvGrpSpPr>
          <p:grpSpPr bwMode="auto">
            <a:xfrm>
              <a:off x="8526482" y="2160804"/>
              <a:ext cx="532759" cy="184809"/>
              <a:chOff x="2356" y="1300"/>
              <a:chExt cx="555" cy="194"/>
            </a:xfrm>
          </p:grpSpPr>
          <p:sp>
            <p:nvSpPr>
              <p:cNvPr id="10065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5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5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653" name="Group 137"/>
              <p:cNvGrpSpPr>
                <a:grpSpLocks/>
              </p:cNvGrpSpPr>
              <p:nvPr/>
            </p:nvGrpSpPr>
            <p:grpSpPr bwMode="auto">
              <a:xfrm>
                <a:off x="2468" y="1332"/>
                <a:ext cx="310" cy="60"/>
                <a:chOff x="2468" y="1332"/>
                <a:chExt cx="310" cy="60"/>
              </a:xfrm>
            </p:grpSpPr>
            <p:sp>
              <p:nvSpPr>
                <p:cNvPr id="10065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65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654"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US"/>
              </a:p>
            </p:txBody>
          </p:sp>
          <p:sp>
            <p:nvSpPr>
              <p:cNvPr id="100655" name="Line 141"/>
              <p:cNvSpPr>
                <a:spLocks noChangeShapeType="1"/>
              </p:cNvSpPr>
              <p:nvPr/>
            </p:nvSpPr>
            <p:spPr bwMode="auto">
              <a:xfrm>
                <a:off x="2908" y="1364"/>
                <a:ext cx="0" cy="82"/>
              </a:xfrm>
              <a:prstGeom prst="line">
                <a:avLst/>
              </a:prstGeom>
              <a:noFill/>
              <a:ln w="9525">
                <a:solidFill>
                  <a:schemeClr val="tx1"/>
                </a:solidFill>
                <a:round/>
                <a:headEnd/>
                <a:tailEnd/>
              </a:ln>
            </p:spPr>
            <p:txBody>
              <a:bodyPr/>
              <a:lstStyle/>
              <a:p>
                <a:endParaRPr lang="en-US"/>
              </a:p>
            </p:txBody>
          </p:sp>
        </p:grpSp>
        <p:cxnSp>
          <p:nvCxnSpPr>
            <p:cNvPr id="100577" name="Straight Connector 10"/>
            <p:cNvCxnSpPr>
              <a:cxnSpLocks noChangeShapeType="1"/>
              <a:stCxn id="100655" idx="0"/>
            </p:cNvCxnSpPr>
            <p:nvPr/>
          </p:nvCxnSpPr>
          <p:spPr bwMode="auto">
            <a:xfrm>
              <a:off x="9055401" y="2220819"/>
              <a:ext cx="975377" cy="136534"/>
            </a:xfrm>
            <a:prstGeom prst="line">
              <a:avLst/>
            </a:prstGeom>
            <a:noFill/>
            <a:ln w="15875">
              <a:solidFill>
                <a:schemeClr val="tx1"/>
              </a:solidFill>
              <a:round/>
              <a:headEnd/>
              <a:tailEnd/>
            </a:ln>
          </p:spPr>
        </p:cxnSp>
        <p:cxnSp>
          <p:nvCxnSpPr>
            <p:cNvPr id="100578"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100579"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100580"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100581"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100582"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100583"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100584"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100585" name="Straight Connector 304"/>
            <p:cNvCxnSpPr>
              <a:cxnSpLocks noChangeShapeType="1"/>
              <a:endCxn id="100650"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100586" name="TextBox 39958"/>
            <p:cNvSpPr txBox="1">
              <a:spLocks noChangeArrowheads="1"/>
            </p:cNvSpPr>
            <p:nvPr/>
          </p:nvSpPr>
          <p:spPr bwMode="auto">
            <a:xfrm>
              <a:off x="7958081" y="2471291"/>
              <a:ext cx="886407" cy="491044"/>
            </a:xfrm>
            <a:prstGeom prst="rect">
              <a:avLst/>
            </a:prstGeom>
            <a:noFill/>
            <a:ln w="9525">
              <a:noFill/>
              <a:miter lim="800000"/>
              <a:headEnd/>
              <a:tailEnd/>
            </a:ln>
          </p:spPr>
          <p:txBody>
            <a:bodyPr wrap="none">
              <a:spAutoFit/>
            </a:bodyPr>
            <a:lstStyle/>
            <a:p>
              <a:r>
                <a:rPr lang="en-US" sz="2000" i="1"/>
                <a:t>ISP B</a:t>
              </a:r>
            </a:p>
          </p:txBody>
        </p:sp>
        <p:grpSp>
          <p:nvGrpSpPr>
            <p:cNvPr id="100587" name="Group 133"/>
            <p:cNvGrpSpPr>
              <a:grpSpLocks/>
            </p:cNvGrpSpPr>
            <p:nvPr/>
          </p:nvGrpSpPr>
          <p:grpSpPr bwMode="auto">
            <a:xfrm>
              <a:off x="9555206" y="2650627"/>
              <a:ext cx="532759" cy="184809"/>
              <a:chOff x="2356" y="1300"/>
              <a:chExt cx="555" cy="194"/>
            </a:xfrm>
          </p:grpSpPr>
          <p:sp>
            <p:nvSpPr>
              <p:cNvPr id="10064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4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4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645" name="Group 137"/>
              <p:cNvGrpSpPr>
                <a:grpSpLocks/>
              </p:cNvGrpSpPr>
              <p:nvPr/>
            </p:nvGrpSpPr>
            <p:grpSpPr bwMode="auto">
              <a:xfrm>
                <a:off x="2468" y="1332"/>
                <a:ext cx="310" cy="60"/>
                <a:chOff x="2468" y="1332"/>
                <a:chExt cx="310" cy="60"/>
              </a:xfrm>
            </p:grpSpPr>
            <p:sp>
              <p:nvSpPr>
                <p:cNvPr id="10064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64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646"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100647"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100588" name="Group 133"/>
            <p:cNvGrpSpPr>
              <a:grpSpLocks/>
            </p:cNvGrpSpPr>
            <p:nvPr/>
          </p:nvGrpSpPr>
          <p:grpSpPr bwMode="auto">
            <a:xfrm>
              <a:off x="8772607" y="2725609"/>
              <a:ext cx="532759" cy="184809"/>
              <a:chOff x="2356" y="1300"/>
              <a:chExt cx="555" cy="194"/>
            </a:xfrm>
          </p:grpSpPr>
          <p:sp>
            <p:nvSpPr>
              <p:cNvPr id="10063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3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3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637" name="Group 137"/>
              <p:cNvGrpSpPr>
                <a:grpSpLocks/>
              </p:cNvGrpSpPr>
              <p:nvPr/>
            </p:nvGrpSpPr>
            <p:grpSpPr bwMode="auto">
              <a:xfrm>
                <a:off x="2468" y="1332"/>
                <a:ext cx="310" cy="60"/>
                <a:chOff x="2468" y="1332"/>
                <a:chExt cx="310" cy="60"/>
              </a:xfrm>
            </p:grpSpPr>
            <p:sp>
              <p:nvSpPr>
                <p:cNvPr id="10064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64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638" name="Line 140"/>
              <p:cNvSpPr>
                <a:spLocks noChangeShapeType="1"/>
              </p:cNvSpPr>
              <p:nvPr/>
            </p:nvSpPr>
            <p:spPr bwMode="auto">
              <a:xfrm>
                <a:off x="2358" y="1356"/>
                <a:ext cx="0" cy="88"/>
              </a:xfrm>
              <a:prstGeom prst="line">
                <a:avLst/>
              </a:prstGeom>
              <a:noFill/>
              <a:ln w="9525">
                <a:solidFill>
                  <a:schemeClr val="tx1"/>
                </a:solidFill>
                <a:round/>
                <a:headEnd/>
                <a:tailEnd/>
              </a:ln>
            </p:spPr>
            <p:txBody>
              <a:bodyPr/>
              <a:lstStyle/>
              <a:p>
                <a:endParaRPr lang="en-US"/>
              </a:p>
            </p:txBody>
          </p:sp>
          <p:sp>
            <p:nvSpPr>
              <p:cNvPr id="100639" name="Line 141"/>
              <p:cNvSpPr>
                <a:spLocks noChangeShapeType="1"/>
              </p:cNvSpPr>
              <p:nvPr/>
            </p:nvSpPr>
            <p:spPr bwMode="auto">
              <a:xfrm>
                <a:off x="2908" y="1358"/>
                <a:ext cx="0" cy="86"/>
              </a:xfrm>
              <a:prstGeom prst="line">
                <a:avLst/>
              </a:prstGeom>
              <a:noFill/>
              <a:ln w="9525">
                <a:solidFill>
                  <a:schemeClr val="tx1"/>
                </a:solidFill>
                <a:round/>
                <a:headEnd/>
                <a:tailEnd/>
              </a:ln>
            </p:spPr>
            <p:txBody>
              <a:bodyPr/>
              <a:lstStyle/>
              <a:p>
                <a:endParaRPr lang="en-US"/>
              </a:p>
            </p:txBody>
          </p:sp>
        </p:grpSp>
        <p:grpSp>
          <p:nvGrpSpPr>
            <p:cNvPr id="100589" name="Group 133"/>
            <p:cNvGrpSpPr>
              <a:grpSpLocks/>
            </p:cNvGrpSpPr>
            <p:nvPr/>
          </p:nvGrpSpPr>
          <p:grpSpPr bwMode="auto">
            <a:xfrm>
              <a:off x="9060908" y="2428111"/>
              <a:ext cx="532759" cy="184809"/>
              <a:chOff x="2356" y="1300"/>
              <a:chExt cx="555" cy="194"/>
            </a:xfrm>
          </p:grpSpPr>
          <p:sp>
            <p:nvSpPr>
              <p:cNvPr id="10062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2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2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629" name="Group 137"/>
              <p:cNvGrpSpPr>
                <a:grpSpLocks/>
              </p:cNvGrpSpPr>
              <p:nvPr/>
            </p:nvGrpSpPr>
            <p:grpSpPr bwMode="auto">
              <a:xfrm>
                <a:off x="2468" y="1332"/>
                <a:ext cx="310" cy="60"/>
                <a:chOff x="2468" y="1332"/>
                <a:chExt cx="310" cy="60"/>
              </a:xfrm>
            </p:grpSpPr>
            <p:sp>
              <p:nvSpPr>
                <p:cNvPr id="10063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63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630"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US"/>
              </a:p>
            </p:txBody>
          </p:sp>
          <p:sp>
            <p:nvSpPr>
              <p:cNvPr id="100631"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US"/>
              </a:p>
            </p:txBody>
          </p:sp>
        </p:grpSp>
        <p:grpSp>
          <p:nvGrpSpPr>
            <p:cNvPr id="100590" name="Group 133"/>
            <p:cNvGrpSpPr>
              <a:grpSpLocks/>
            </p:cNvGrpSpPr>
            <p:nvPr/>
          </p:nvGrpSpPr>
          <p:grpSpPr bwMode="auto">
            <a:xfrm>
              <a:off x="10005281" y="2289952"/>
              <a:ext cx="532759" cy="184809"/>
              <a:chOff x="2356" y="1300"/>
              <a:chExt cx="555" cy="194"/>
            </a:xfrm>
          </p:grpSpPr>
          <p:sp>
            <p:nvSpPr>
              <p:cNvPr id="10061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1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2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621" name="Group 137"/>
              <p:cNvGrpSpPr>
                <a:grpSpLocks/>
              </p:cNvGrpSpPr>
              <p:nvPr/>
            </p:nvGrpSpPr>
            <p:grpSpPr bwMode="auto">
              <a:xfrm>
                <a:off x="2468" y="1332"/>
                <a:ext cx="310" cy="60"/>
                <a:chOff x="2468" y="1332"/>
                <a:chExt cx="310" cy="60"/>
              </a:xfrm>
            </p:grpSpPr>
            <p:sp>
              <p:nvSpPr>
                <p:cNvPr id="10062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62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622" name="Line 140"/>
              <p:cNvSpPr>
                <a:spLocks noChangeShapeType="1"/>
              </p:cNvSpPr>
              <p:nvPr/>
            </p:nvSpPr>
            <p:spPr bwMode="auto">
              <a:xfrm>
                <a:off x="2357" y="1362"/>
                <a:ext cx="0" cy="84"/>
              </a:xfrm>
              <a:prstGeom prst="line">
                <a:avLst/>
              </a:prstGeom>
              <a:noFill/>
              <a:ln w="9525">
                <a:solidFill>
                  <a:schemeClr val="tx1"/>
                </a:solidFill>
                <a:round/>
                <a:headEnd/>
                <a:tailEnd/>
              </a:ln>
            </p:spPr>
            <p:txBody>
              <a:bodyPr/>
              <a:lstStyle/>
              <a:p>
                <a:endParaRPr lang="en-US"/>
              </a:p>
            </p:txBody>
          </p:sp>
          <p:sp>
            <p:nvSpPr>
              <p:cNvPr id="100623" name="Line 141"/>
              <p:cNvSpPr>
                <a:spLocks noChangeShapeType="1"/>
              </p:cNvSpPr>
              <p:nvPr/>
            </p:nvSpPr>
            <p:spPr bwMode="auto">
              <a:xfrm>
                <a:off x="2908" y="1364"/>
                <a:ext cx="0" cy="84"/>
              </a:xfrm>
              <a:prstGeom prst="line">
                <a:avLst/>
              </a:prstGeom>
              <a:noFill/>
              <a:ln w="9525">
                <a:solidFill>
                  <a:schemeClr val="tx1"/>
                </a:solidFill>
                <a:round/>
                <a:headEnd/>
                <a:tailEnd/>
              </a:ln>
            </p:spPr>
            <p:txBody>
              <a:bodyPr/>
              <a:lstStyle/>
              <a:p>
                <a:endParaRPr lang="en-US"/>
              </a:p>
            </p:txBody>
          </p:sp>
        </p:grpSp>
        <p:grpSp>
          <p:nvGrpSpPr>
            <p:cNvPr id="100591" name="Group 133"/>
            <p:cNvGrpSpPr>
              <a:grpSpLocks/>
            </p:cNvGrpSpPr>
            <p:nvPr/>
          </p:nvGrpSpPr>
          <p:grpSpPr bwMode="auto">
            <a:xfrm>
              <a:off x="10232661" y="2882876"/>
              <a:ext cx="532759" cy="184809"/>
              <a:chOff x="2356" y="1300"/>
              <a:chExt cx="555" cy="194"/>
            </a:xfrm>
          </p:grpSpPr>
          <p:sp>
            <p:nvSpPr>
              <p:cNvPr id="10061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1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1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613" name="Group 137"/>
              <p:cNvGrpSpPr>
                <a:grpSpLocks/>
              </p:cNvGrpSpPr>
              <p:nvPr/>
            </p:nvGrpSpPr>
            <p:grpSpPr bwMode="auto">
              <a:xfrm>
                <a:off x="2468" y="1332"/>
                <a:ext cx="310" cy="60"/>
                <a:chOff x="2468" y="1332"/>
                <a:chExt cx="310" cy="60"/>
              </a:xfrm>
            </p:grpSpPr>
            <p:sp>
              <p:nvSpPr>
                <p:cNvPr id="10061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61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614"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100615"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100592" name="Group 133"/>
            <p:cNvGrpSpPr>
              <a:grpSpLocks/>
            </p:cNvGrpSpPr>
            <p:nvPr/>
          </p:nvGrpSpPr>
          <p:grpSpPr bwMode="auto">
            <a:xfrm>
              <a:off x="9330660" y="3072767"/>
              <a:ext cx="532759" cy="184809"/>
              <a:chOff x="2356" y="1300"/>
              <a:chExt cx="555" cy="194"/>
            </a:xfrm>
          </p:grpSpPr>
          <p:sp>
            <p:nvSpPr>
              <p:cNvPr id="10060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60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60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605" name="Group 137"/>
              <p:cNvGrpSpPr>
                <a:grpSpLocks/>
              </p:cNvGrpSpPr>
              <p:nvPr/>
            </p:nvGrpSpPr>
            <p:grpSpPr bwMode="auto">
              <a:xfrm>
                <a:off x="2468" y="1332"/>
                <a:ext cx="310" cy="60"/>
                <a:chOff x="2468" y="1332"/>
                <a:chExt cx="310" cy="60"/>
              </a:xfrm>
            </p:grpSpPr>
            <p:sp>
              <p:nvSpPr>
                <p:cNvPr id="10060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60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606" name="Line 140"/>
              <p:cNvSpPr>
                <a:spLocks noChangeShapeType="1"/>
              </p:cNvSpPr>
              <p:nvPr/>
            </p:nvSpPr>
            <p:spPr bwMode="auto">
              <a:xfrm>
                <a:off x="2358" y="1362"/>
                <a:ext cx="0" cy="84"/>
              </a:xfrm>
              <a:prstGeom prst="line">
                <a:avLst/>
              </a:prstGeom>
              <a:noFill/>
              <a:ln w="9525">
                <a:solidFill>
                  <a:schemeClr val="tx1"/>
                </a:solidFill>
                <a:round/>
                <a:headEnd/>
                <a:tailEnd/>
              </a:ln>
            </p:spPr>
            <p:txBody>
              <a:bodyPr/>
              <a:lstStyle/>
              <a:p>
                <a:endParaRPr lang="en-US"/>
              </a:p>
            </p:txBody>
          </p:sp>
          <p:sp>
            <p:nvSpPr>
              <p:cNvPr id="100607"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US"/>
              </a:p>
            </p:txBody>
          </p:sp>
        </p:grpSp>
        <p:grpSp>
          <p:nvGrpSpPr>
            <p:cNvPr id="100593" name="Group 133"/>
            <p:cNvGrpSpPr>
              <a:grpSpLocks/>
            </p:cNvGrpSpPr>
            <p:nvPr/>
          </p:nvGrpSpPr>
          <p:grpSpPr bwMode="auto">
            <a:xfrm>
              <a:off x="8438032" y="3018963"/>
              <a:ext cx="532759" cy="184809"/>
              <a:chOff x="2356" y="1300"/>
              <a:chExt cx="555" cy="194"/>
            </a:xfrm>
          </p:grpSpPr>
          <p:sp>
            <p:nvSpPr>
              <p:cNvPr id="10059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9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9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597" name="Group 137"/>
              <p:cNvGrpSpPr>
                <a:grpSpLocks/>
              </p:cNvGrpSpPr>
              <p:nvPr/>
            </p:nvGrpSpPr>
            <p:grpSpPr bwMode="auto">
              <a:xfrm>
                <a:off x="2468" y="1332"/>
                <a:ext cx="310" cy="60"/>
                <a:chOff x="2468" y="1332"/>
                <a:chExt cx="310" cy="60"/>
              </a:xfrm>
            </p:grpSpPr>
            <p:sp>
              <p:nvSpPr>
                <p:cNvPr id="10060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60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598"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100599" name="Line 141"/>
              <p:cNvSpPr>
                <a:spLocks noChangeShapeType="1"/>
              </p:cNvSpPr>
              <p:nvPr/>
            </p:nvSpPr>
            <p:spPr bwMode="auto">
              <a:xfrm>
                <a:off x="2910" y="1363"/>
                <a:ext cx="0" cy="84"/>
              </a:xfrm>
              <a:prstGeom prst="line">
                <a:avLst/>
              </a:prstGeom>
              <a:noFill/>
              <a:ln w="9525">
                <a:solidFill>
                  <a:schemeClr val="tx1"/>
                </a:solidFill>
                <a:round/>
                <a:headEnd/>
                <a:tailEnd/>
              </a:ln>
            </p:spPr>
            <p:txBody>
              <a:bodyPr/>
              <a:lstStyle/>
              <a:p>
                <a:endParaRPr lang="en-US"/>
              </a:p>
            </p:txBody>
          </p:sp>
        </p:grpSp>
      </p:grpSp>
      <p:grpSp>
        <p:nvGrpSpPr>
          <p:cNvPr id="100358" name="Group 331"/>
          <p:cNvGrpSpPr>
            <a:grpSpLocks/>
          </p:cNvGrpSpPr>
          <p:nvPr/>
        </p:nvGrpSpPr>
        <p:grpSpPr bwMode="auto">
          <a:xfrm>
            <a:off x="1803400" y="2755900"/>
            <a:ext cx="3467100" cy="1193800"/>
            <a:chOff x="7848600" y="2044700"/>
            <a:chExt cx="3200399" cy="1371600"/>
          </a:xfrm>
        </p:grpSpPr>
        <p:sp>
          <p:nvSpPr>
            <p:cNvPr id="100492"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100493" name="Group 133"/>
            <p:cNvGrpSpPr>
              <a:grpSpLocks/>
            </p:cNvGrpSpPr>
            <p:nvPr/>
          </p:nvGrpSpPr>
          <p:grpSpPr bwMode="auto">
            <a:xfrm>
              <a:off x="8526482" y="2160804"/>
              <a:ext cx="532759" cy="184809"/>
              <a:chOff x="2356" y="1300"/>
              <a:chExt cx="555" cy="194"/>
            </a:xfrm>
          </p:grpSpPr>
          <p:sp>
            <p:nvSpPr>
              <p:cNvPr id="1005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570" name="Group 137"/>
              <p:cNvGrpSpPr>
                <a:grpSpLocks/>
              </p:cNvGrpSpPr>
              <p:nvPr/>
            </p:nvGrpSpPr>
            <p:grpSpPr bwMode="auto">
              <a:xfrm>
                <a:off x="2468" y="1332"/>
                <a:ext cx="310" cy="60"/>
                <a:chOff x="2468" y="1332"/>
                <a:chExt cx="310" cy="60"/>
              </a:xfrm>
            </p:grpSpPr>
            <p:sp>
              <p:nvSpPr>
                <p:cNvPr id="1005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5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571"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US"/>
              </a:p>
            </p:txBody>
          </p:sp>
          <p:sp>
            <p:nvSpPr>
              <p:cNvPr id="100572"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US"/>
              </a:p>
            </p:txBody>
          </p:sp>
        </p:grpSp>
        <p:cxnSp>
          <p:nvCxnSpPr>
            <p:cNvPr id="100494" name="Straight Connector 334"/>
            <p:cNvCxnSpPr>
              <a:cxnSpLocks noChangeShapeType="1"/>
              <a:stCxn id="100572" idx="0"/>
            </p:cNvCxnSpPr>
            <p:nvPr/>
          </p:nvCxnSpPr>
          <p:spPr bwMode="auto">
            <a:xfrm>
              <a:off x="9055401" y="2220819"/>
              <a:ext cx="975377" cy="136534"/>
            </a:xfrm>
            <a:prstGeom prst="line">
              <a:avLst/>
            </a:prstGeom>
            <a:noFill/>
            <a:ln w="15875">
              <a:solidFill>
                <a:schemeClr val="tx1"/>
              </a:solidFill>
              <a:round/>
              <a:headEnd/>
              <a:tailEnd/>
            </a:ln>
          </p:spPr>
        </p:cxnSp>
        <p:cxnSp>
          <p:nvCxnSpPr>
            <p:cNvPr id="100495"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100496"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100497"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100498"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100499"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100500"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100501"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100502" name="Straight Connector 342"/>
            <p:cNvCxnSpPr>
              <a:cxnSpLocks noChangeShapeType="1"/>
              <a:endCxn id="100567"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100503" name="TextBox 343"/>
            <p:cNvSpPr txBox="1">
              <a:spLocks noChangeArrowheads="1"/>
            </p:cNvSpPr>
            <p:nvPr/>
          </p:nvSpPr>
          <p:spPr bwMode="auto">
            <a:xfrm>
              <a:off x="7958081" y="2471292"/>
              <a:ext cx="874406" cy="400110"/>
            </a:xfrm>
            <a:prstGeom prst="rect">
              <a:avLst/>
            </a:prstGeom>
            <a:noFill/>
            <a:ln w="9525">
              <a:noFill/>
              <a:miter lim="800000"/>
              <a:headEnd/>
              <a:tailEnd/>
            </a:ln>
          </p:spPr>
          <p:txBody>
            <a:bodyPr wrap="none">
              <a:spAutoFit/>
            </a:bodyPr>
            <a:lstStyle/>
            <a:p>
              <a:r>
                <a:rPr lang="en-US" sz="2000" i="1"/>
                <a:t>ISP A</a:t>
              </a:r>
            </a:p>
          </p:txBody>
        </p:sp>
        <p:grpSp>
          <p:nvGrpSpPr>
            <p:cNvPr id="100504" name="Group 133"/>
            <p:cNvGrpSpPr>
              <a:grpSpLocks/>
            </p:cNvGrpSpPr>
            <p:nvPr/>
          </p:nvGrpSpPr>
          <p:grpSpPr bwMode="auto">
            <a:xfrm>
              <a:off x="9555206" y="2650627"/>
              <a:ext cx="532759" cy="184809"/>
              <a:chOff x="2356" y="1300"/>
              <a:chExt cx="555" cy="194"/>
            </a:xfrm>
          </p:grpSpPr>
          <p:sp>
            <p:nvSpPr>
              <p:cNvPr id="1005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562" name="Group 137"/>
              <p:cNvGrpSpPr>
                <a:grpSpLocks/>
              </p:cNvGrpSpPr>
              <p:nvPr/>
            </p:nvGrpSpPr>
            <p:grpSpPr bwMode="auto">
              <a:xfrm>
                <a:off x="2468" y="1332"/>
                <a:ext cx="310" cy="60"/>
                <a:chOff x="2468" y="1332"/>
                <a:chExt cx="310" cy="60"/>
              </a:xfrm>
            </p:grpSpPr>
            <p:sp>
              <p:nvSpPr>
                <p:cNvPr id="1005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5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563"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100564"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US"/>
              </a:p>
            </p:txBody>
          </p:sp>
        </p:grpSp>
        <p:grpSp>
          <p:nvGrpSpPr>
            <p:cNvPr id="100505" name="Group 133"/>
            <p:cNvGrpSpPr>
              <a:grpSpLocks/>
            </p:cNvGrpSpPr>
            <p:nvPr/>
          </p:nvGrpSpPr>
          <p:grpSpPr bwMode="auto">
            <a:xfrm>
              <a:off x="8772607" y="2725609"/>
              <a:ext cx="532759" cy="184809"/>
              <a:chOff x="2356" y="1300"/>
              <a:chExt cx="555" cy="194"/>
            </a:xfrm>
          </p:grpSpPr>
          <p:sp>
            <p:nvSpPr>
              <p:cNvPr id="1005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554" name="Group 137"/>
              <p:cNvGrpSpPr>
                <a:grpSpLocks/>
              </p:cNvGrpSpPr>
              <p:nvPr/>
            </p:nvGrpSpPr>
            <p:grpSpPr bwMode="auto">
              <a:xfrm>
                <a:off x="2468" y="1332"/>
                <a:ext cx="310" cy="60"/>
                <a:chOff x="2468" y="1332"/>
                <a:chExt cx="310" cy="60"/>
              </a:xfrm>
            </p:grpSpPr>
            <p:sp>
              <p:nvSpPr>
                <p:cNvPr id="1005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5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555"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100556" name="Line 141"/>
              <p:cNvSpPr>
                <a:spLocks noChangeShapeType="1"/>
              </p:cNvSpPr>
              <p:nvPr/>
            </p:nvSpPr>
            <p:spPr bwMode="auto">
              <a:xfrm>
                <a:off x="2906" y="1363"/>
                <a:ext cx="0" cy="84"/>
              </a:xfrm>
              <a:prstGeom prst="line">
                <a:avLst/>
              </a:prstGeom>
              <a:noFill/>
              <a:ln w="9525">
                <a:solidFill>
                  <a:schemeClr val="tx1"/>
                </a:solidFill>
                <a:round/>
                <a:headEnd/>
                <a:tailEnd/>
              </a:ln>
            </p:spPr>
            <p:txBody>
              <a:bodyPr/>
              <a:lstStyle/>
              <a:p>
                <a:endParaRPr lang="en-US"/>
              </a:p>
            </p:txBody>
          </p:sp>
        </p:grpSp>
        <p:grpSp>
          <p:nvGrpSpPr>
            <p:cNvPr id="100506" name="Group 133"/>
            <p:cNvGrpSpPr>
              <a:grpSpLocks/>
            </p:cNvGrpSpPr>
            <p:nvPr/>
          </p:nvGrpSpPr>
          <p:grpSpPr bwMode="auto">
            <a:xfrm>
              <a:off x="9060908" y="2428111"/>
              <a:ext cx="532759" cy="184809"/>
              <a:chOff x="2356" y="1300"/>
              <a:chExt cx="555" cy="194"/>
            </a:xfrm>
          </p:grpSpPr>
          <p:sp>
            <p:nvSpPr>
              <p:cNvPr id="10054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4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4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546" name="Group 137"/>
              <p:cNvGrpSpPr>
                <a:grpSpLocks/>
              </p:cNvGrpSpPr>
              <p:nvPr/>
            </p:nvGrpSpPr>
            <p:grpSpPr bwMode="auto">
              <a:xfrm>
                <a:off x="2468" y="1332"/>
                <a:ext cx="310" cy="60"/>
                <a:chOff x="2468" y="1332"/>
                <a:chExt cx="310" cy="60"/>
              </a:xfrm>
            </p:grpSpPr>
            <p:sp>
              <p:nvSpPr>
                <p:cNvPr id="10054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55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547"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100548"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grpSp>
          <p:nvGrpSpPr>
            <p:cNvPr id="100507" name="Group 133"/>
            <p:cNvGrpSpPr>
              <a:grpSpLocks/>
            </p:cNvGrpSpPr>
            <p:nvPr/>
          </p:nvGrpSpPr>
          <p:grpSpPr bwMode="auto">
            <a:xfrm>
              <a:off x="10005281" y="2289952"/>
              <a:ext cx="532759" cy="184809"/>
              <a:chOff x="2356" y="1300"/>
              <a:chExt cx="555" cy="194"/>
            </a:xfrm>
          </p:grpSpPr>
          <p:sp>
            <p:nvSpPr>
              <p:cNvPr id="1005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538" name="Group 137"/>
              <p:cNvGrpSpPr>
                <a:grpSpLocks/>
              </p:cNvGrpSpPr>
              <p:nvPr/>
            </p:nvGrpSpPr>
            <p:grpSpPr bwMode="auto">
              <a:xfrm>
                <a:off x="2468" y="1332"/>
                <a:ext cx="310" cy="60"/>
                <a:chOff x="2468" y="1332"/>
                <a:chExt cx="310" cy="60"/>
              </a:xfrm>
            </p:grpSpPr>
            <p:sp>
              <p:nvSpPr>
                <p:cNvPr id="10054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54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539" name="Line 140"/>
              <p:cNvSpPr>
                <a:spLocks noChangeShapeType="1"/>
              </p:cNvSpPr>
              <p:nvPr/>
            </p:nvSpPr>
            <p:spPr bwMode="auto">
              <a:xfrm>
                <a:off x="2358" y="1360"/>
                <a:ext cx="0" cy="84"/>
              </a:xfrm>
              <a:prstGeom prst="line">
                <a:avLst/>
              </a:prstGeom>
              <a:noFill/>
              <a:ln w="9525">
                <a:solidFill>
                  <a:schemeClr val="tx1"/>
                </a:solidFill>
                <a:round/>
                <a:headEnd/>
                <a:tailEnd/>
              </a:ln>
            </p:spPr>
            <p:txBody>
              <a:bodyPr/>
              <a:lstStyle/>
              <a:p>
                <a:endParaRPr lang="en-US"/>
              </a:p>
            </p:txBody>
          </p:sp>
          <p:sp>
            <p:nvSpPr>
              <p:cNvPr id="100540" name="Line 141"/>
              <p:cNvSpPr>
                <a:spLocks noChangeShapeType="1"/>
              </p:cNvSpPr>
              <p:nvPr/>
            </p:nvSpPr>
            <p:spPr bwMode="auto">
              <a:xfrm>
                <a:off x="2906" y="1362"/>
                <a:ext cx="0" cy="84"/>
              </a:xfrm>
              <a:prstGeom prst="line">
                <a:avLst/>
              </a:prstGeom>
              <a:noFill/>
              <a:ln w="9525">
                <a:solidFill>
                  <a:schemeClr val="tx1"/>
                </a:solidFill>
                <a:round/>
                <a:headEnd/>
                <a:tailEnd/>
              </a:ln>
            </p:spPr>
            <p:txBody>
              <a:bodyPr/>
              <a:lstStyle/>
              <a:p>
                <a:endParaRPr lang="en-US"/>
              </a:p>
            </p:txBody>
          </p:sp>
        </p:grpSp>
        <p:grpSp>
          <p:nvGrpSpPr>
            <p:cNvPr id="100508" name="Group 133"/>
            <p:cNvGrpSpPr>
              <a:grpSpLocks/>
            </p:cNvGrpSpPr>
            <p:nvPr/>
          </p:nvGrpSpPr>
          <p:grpSpPr bwMode="auto">
            <a:xfrm>
              <a:off x="10232661" y="2882876"/>
              <a:ext cx="532759" cy="184809"/>
              <a:chOff x="2356" y="1300"/>
              <a:chExt cx="555" cy="194"/>
            </a:xfrm>
          </p:grpSpPr>
          <p:sp>
            <p:nvSpPr>
              <p:cNvPr id="10052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2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2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530" name="Group 137"/>
              <p:cNvGrpSpPr>
                <a:grpSpLocks/>
              </p:cNvGrpSpPr>
              <p:nvPr/>
            </p:nvGrpSpPr>
            <p:grpSpPr bwMode="auto">
              <a:xfrm>
                <a:off x="2468" y="1332"/>
                <a:ext cx="310" cy="60"/>
                <a:chOff x="2468" y="1332"/>
                <a:chExt cx="310" cy="60"/>
              </a:xfrm>
            </p:grpSpPr>
            <p:sp>
              <p:nvSpPr>
                <p:cNvPr id="10053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53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531" name="Line 140"/>
              <p:cNvSpPr>
                <a:spLocks noChangeShapeType="1"/>
              </p:cNvSpPr>
              <p:nvPr/>
            </p:nvSpPr>
            <p:spPr bwMode="auto">
              <a:xfrm>
                <a:off x="2358" y="1362"/>
                <a:ext cx="0" cy="82"/>
              </a:xfrm>
              <a:prstGeom prst="line">
                <a:avLst/>
              </a:prstGeom>
              <a:noFill/>
              <a:ln w="9525">
                <a:solidFill>
                  <a:schemeClr val="tx1"/>
                </a:solidFill>
                <a:round/>
                <a:headEnd/>
                <a:tailEnd/>
              </a:ln>
            </p:spPr>
            <p:txBody>
              <a:bodyPr/>
              <a:lstStyle/>
              <a:p>
                <a:endParaRPr lang="en-US"/>
              </a:p>
            </p:txBody>
          </p:sp>
          <p:sp>
            <p:nvSpPr>
              <p:cNvPr id="100532" name="Line 141"/>
              <p:cNvSpPr>
                <a:spLocks noChangeShapeType="1"/>
              </p:cNvSpPr>
              <p:nvPr/>
            </p:nvSpPr>
            <p:spPr bwMode="auto">
              <a:xfrm>
                <a:off x="2906" y="1364"/>
                <a:ext cx="0" cy="84"/>
              </a:xfrm>
              <a:prstGeom prst="line">
                <a:avLst/>
              </a:prstGeom>
              <a:noFill/>
              <a:ln w="9525">
                <a:solidFill>
                  <a:schemeClr val="tx1"/>
                </a:solidFill>
                <a:round/>
                <a:headEnd/>
                <a:tailEnd/>
              </a:ln>
            </p:spPr>
            <p:txBody>
              <a:bodyPr/>
              <a:lstStyle/>
              <a:p>
                <a:endParaRPr lang="en-US"/>
              </a:p>
            </p:txBody>
          </p:sp>
        </p:grpSp>
        <p:grpSp>
          <p:nvGrpSpPr>
            <p:cNvPr id="100509" name="Group 133"/>
            <p:cNvGrpSpPr>
              <a:grpSpLocks/>
            </p:cNvGrpSpPr>
            <p:nvPr/>
          </p:nvGrpSpPr>
          <p:grpSpPr bwMode="auto">
            <a:xfrm>
              <a:off x="9330660" y="3072767"/>
              <a:ext cx="532759" cy="184809"/>
              <a:chOff x="2356" y="1300"/>
              <a:chExt cx="555" cy="194"/>
            </a:xfrm>
          </p:grpSpPr>
          <p:sp>
            <p:nvSpPr>
              <p:cNvPr id="10051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2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2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522" name="Group 137"/>
              <p:cNvGrpSpPr>
                <a:grpSpLocks/>
              </p:cNvGrpSpPr>
              <p:nvPr/>
            </p:nvGrpSpPr>
            <p:grpSpPr bwMode="auto">
              <a:xfrm>
                <a:off x="2468" y="1332"/>
                <a:ext cx="310" cy="60"/>
                <a:chOff x="2468" y="1332"/>
                <a:chExt cx="310" cy="60"/>
              </a:xfrm>
            </p:grpSpPr>
            <p:sp>
              <p:nvSpPr>
                <p:cNvPr id="10052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52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523" name="Line 140"/>
              <p:cNvSpPr>
                <a:spLocks noChangeShapeType="1"/>
              </p:cNvSpPr>
              <p:nvPr/>
            </p:nvSpPr>
            <p:spPr bwMode="auto">
              <a:xfrm>
                <a:off x="2357" y="1362"/>
                <a:ext cx="0" cy="82"/>
              </a:xfrm>
              <a:prstGeom prst="line">
                <a:avLst/>
              </a:prstGeom>
              <a:noFill/>
              <a:ln w="9525">
                <a:solidFill>
                  <a:schemeClr val="tx1"/>
                </a:solidFill>
                <a:round/>
                <a:headEnd/>
                <a:tailEnd/>
              </a:ln>
            </p:spPr>
            <p:txBody>
              <a:bodyPr/>
              <a:lstStyle/>
              <a:p>
                <a:endParaRPr lang="en-US"/>
              </a:p>
            </p:txBody>
          </p:sp>
          <p:sp>
            <p:nvSpPr>
              <p:cNvPr id="100524" name="Line 141"/>
              <p:cNvSpPr>
                <a:spLocks noChangeShapeType="1"/>
              </p:cNvSpPr>
              <p:nvPr/>
            </p:nvSpPr>
            <p:spPr bwMode="auto">
              <a:xfrm>
                <a:off x="2907" y="1364"/>
                <a:ext cx="0" cy="84"/>
              </a:xfrm>
              <a:prstGeom prst="line">
                <a:avLst/>
              </a:prstGeom>
              <a:noFill/>
              <a:ln w="9525">
                <a:solidFill>
                  <a:schemeClr val="tx1"/>
                </a:solidFill>
                <a:round/>
                <a:headEnd/>
                <a:tailEnd/>
              </a:ln>
            </p:spPr>
            <p:txBody>
              <a:bodyPr/>
              <a:lstStyle/>
              <a:p>
                <a:endParaRPr lang="en-US"/>
              </a:p>
            </p:txBody>
          </p:sp>
        </p:grpSp>
        <p:grpSp>
          <p:nvGrpSpPr>
            <p:cNvPr id="100510" name="Group 133"/>
            <p:cNvGrpSpPr>
              <a:grpSpLocks/>
            </p:cNvGrpSpPr>
            <p:nvPr/>
          </p:nvGrpSpPr>
          <p:grpSpPr bwMode="auto">
            <a:xfrm>
              <a:off x="8438032" y="3018963"/>
              <a:ext cx="532759" cy="184809"/>
              <a:chOff x="2356" y="1300"/>
              <a:chExt cx="555" cy="194"/>
            </a:xfrm>
          </p:grpSpPr>
          <p:sp>
            <p:nvSpPr>
              <p:cNvPr id="10051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51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51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514" name="Group 137"/>
              <p:cNvGrpSpPr>
                <a:grpSpLocks/>
              </p:cNvGrpSpPr>
              <p:nvPr/>
            </p:nvGrpSpPr>
            <p:grpSpPr bwMode="auto">
              <a:xfrm>
                <a:off x="2468" y="1332"/>
                <a:ext cx="310" cy="60"/>
                <a:chOff x="2468" y="1332"/>
                <a:chExt cx="310" cy="60"/>
              </a:xfrm>
            </p:grpSpPr>
            <p:sp>
              <p:nvSpPr>
                <p:cNvPr id="10051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51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515" name="Line 140"/>
              <p:cNvSpPr>
                <a:spLocks noChangeShapeType="1"/>
              </p:cNvSpPr>
              <p:nvPr/>
            </p:nvSpPr>
            <p:spPr bwMode="auto">
              <a:xfrm>
                <a:off x="2357" y="1361"/>
                <a:ext cx="0" cy="79"/>
              </a:xfrm>
              <a:prstGeom prst="line">
                <a:avLst/>
              </a:prstGeom>
              <a:noFill/>
              <a:ln w="9525">
                <a:solidFill>
                  <a:schemeClr val="tx1"/>
                </a:solidFill>
                <a:round/>
                <a:headEnd/>
                <a:tailEnd/>
              </a:ln>
            </p:spPr>
            <p:txBody>
              <a:bodyPr/>
              <a:lstStyle/>
              <a:p>
                <a:endParaRPr lang="en-US"/>
              </a:p>
            </p:txBody>
          </p:sp>
          <p:sp>
            <p:nvSpPr>
              <p:cNvPr id="100516" name="Line 141"/>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en-US"/>
              </a:p>
            </p:txBody>
          </p:sp>
        </p:grpSp>
      </p:grpSp>
      <p:grpSp>
        <p:nvGrpSpPr>
          <p:cNvPr id="100359" name="Group 416"/>
          <p:cNvGrpSpPr>
            <a:grpSpLocks/>
          </p:cNvGrpSpPr>
          <p:nvPr/>
        </p:nvGrpSpPr>
        <p:grpSpPr bwMode="auto">
          <a:xfrm>
            <a:off x="1498600" y="4165600"/>
            <a:ext cx="3086100" cy="1168400"/>
            <a:chOff x="7848600" y="2044700"/>
            <a:chExt cx="3200399" cy="1371600"/>
          </a:xfrm>
        </p:grpSpPr>
        <p:sp>
          <p:nvSpPr>
            <p:cNvPr id="100409"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100410" name="Group 133"/>
            <p:cNvGrpSpPr>
              <a:grpSpLocks/>
            </p:cNvGrpSpPr>
            <p:nvPr/>
          </p:nvGrpSpPr>
          <p:grpSpPr bwMode="auto">
            <a:xfrm>
              <a:off x="8526482" y="2160804"/>
              <a:ext cx="532759" cy="184809"/>
              <a:chOff x="2356" y="1300"/>
              <a:chExt cx="555" cy="194"/>
            </a:xfrm>
          </p:grpSpPr>
          <p:sp>
            <p:nvSpPr>
              <p:cNvPr id="100484"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8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8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87" name="Group 137"/>
              <p:cNvGrpSpPr>
                <a:grpSpLocks/>
              </p:cNvGrpSpPr>
              <p:nvPr/>
            </p:nvGrpSpPr>
            <p:grpSpPr bwMode="auto">
              <a:xfrm>
                <a:off x="2468" y="1332"/>
                <a:ext cx="310" cy="60"/>
                <a:chOff x="2468" y="1332"/>
                <a:chExt cx="310" cy="60"/>
              </a:xfrm>
            </p:grpSpPr>
            <p:sp>
              <p:nvSpPr>
                <p:cNvPr id="10049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49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488"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US"/>
              </a:p>
            </p:txBody>
          </p:sp>
          <p:sp>
            <p:nvSpPr>
              <p:cNvPr id="100489"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US"/>
              </a:p>
            </p:txBody>
          </p:sp>
        </p:grpSp>
        <p:cxnSp>
          <p:nvCxnSpPr>
            <p:cNvPr id="100411" name="Straight Connector 419"/>
            <p:cNvCxnSpPr>
              <a:cxnSpLocks noChangeShapeType="1"/>
              <a:stCxn id="100489" idx="0"/>
            </p:cNvCxnSpPr>
            <p:nvPr/>
          </p:nvCxnSpPr>
          <p:spPr bwMode="auto">
            <a:xfrm>
              <a:off x="9055401" y="2220819"/>
              <a:ext cx="975377" cy="136534"/>
            </a:xfrm>
            <a:prstGeom prst="line">
              <a:avLst/>
            </a:prstGeom>
            <a:noFill/>
            <a:ln w="15875">
              <a:solidFill>
                <a:schemeClr val="tx1"/>
              </a:solidFill>
              <a:round/>
              <a:headEnd/>
              <a:tailEnd/>
            </a:ln>
          </p:spPr>
        </p:cxnSp>
        <p:cxnSp>
          <p:nvCxnSpPr>
            <p:cNvPr id="100412"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p:spPr>
        </p:cxnSp>
        <p:cxnSp>
          <p:nvCxnSpPr>
            <p:cNvPr id="100413"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p:spPr>
        </p:cxnSp>
        <p:cxnSp>
          <p:nvCxnSpPr>
            <p:cNvPr id="100414"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p:spPr>
        </p:cxnSp>
        <p:cxnSp>
          <p:nvCxnSpPr>
            <p:cNvPr id="100415"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p:spPr>
        </p:cxnSp>
        <p:cxnSp>
          <p:nvCxnSpPr>
            <p:cNvPr id="100416"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p:spPr>
        </p:cxnSp>
        <p:cxnSp>
          <p:nvCxnSpPr>
            <p:cNvPr id="100417"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p:spPr>
        </p:cxnSp>
        <p:cxnSp>
          <p:nvCxnSpPr>
            <p:cNvPr id="100418"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p:spPr>
        </p:cxnSp>
        <p:cxnSp>
          <p:nvCxnSpPr>
            <p:cNvPr id="100419" name="Straight Connector 427"/>
            <p:cNvCxnSpPr>
              <a:cxnSpLocks noChangeShapeType="1"/>
              <a:endCxn id="100484" idx="4"/>
            </p:cNvCxnSpPr>
            <p:nvPr/>
          </p:nvCxnSpPr>
          <p:spPr bwMode="auto">
            <a:xfrm flipH="1" flipV="1">
              <a:off x="8791902" y="2345614"/>
              <a:ext cx="410984" cy="87180"/>
            </a:xfrm>
            <a:prstGeom prst="line">
              <a:avLst/>
            </a:prstGeom>
            <a:noFill/>
            <a:ln w="15875">
              <a:solidFill>
                <a:schemeClr val="tx1"/>
              </a:solidFill>
              <a:round/>
              <a:headEnd/>
              <a:tailEnd/>
            </a:ln>
          </p:spPr>
        </p:cxnSp>
        <p:sp>
          <p:nvSpPr>
            <p:cNvPr id="100420" name="TextBox 428"/>
            <p:cNvSpPr txBox="1">
              <a:spLocks noChangeArrowheads="1"/>
            </p:cNvSpPr>
            <p:nvPr/>
          </p:nvSpPr>
          <p:spPr bwMode="auto">
            <a:xfrm>
              <a:off x="7958081" y="2471292"/>
              <a:ext cx="926532" cy="469694"/>
            </a:xfrm>
            <a:prstGeom prst="rect">
              <a:avLst/>
            </a:prstGeom>
            <a:noFill/>
            <a:ln w="9525">
              <a:noFill/>
              <a:miter lim="800000"/>
              <a:headEnd/>
              <a:tailEnd/>
            </a:ln>
          </p:spPr>
          <p:txBody>
            <a:bodyPr wrap="none">
              <a:spAutoFit/>
            </a:bodyPr>
            <a:lstStyle/>
            <a:p>
              <a:r>
                <a:rPr lang="en-US" sz="2000" i="1"/>
                <a:t>ISP B</a:t>
              </a:r>
            </a:p>
          </p:txBody>
        </p:sp>
        <p:grpSp>
          <p:nvGrpSpPr>
            <p:cNvPr id="100421" name="Group 133"/>
            <p:cNvGrpSpPr>
              <a:grpSpLocks/>
            </p:cNvGrpSpPr>
            <p:nvPr/>
          </p:nvGrpSpPr>
          <p:grpSpPr bwMode="auto">
            <a:xfrm>
              <a:off x="9555206" y="2650627"/>
              <a:ext cx="532759" cy="184809"/>
              <a:chOff x="2356" y="1300"/>
              <a:chExt cx="555" cy="194"/>
            </a:xfrm>
          </p:grpSpPr>
          <p:sp>
            <p:nvSpPr>
              <p:cNvPr id="10047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7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7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79" name="Group 137"/>
              <p:cNvGrpSpPr>
                <a:grpSpLocks/>
              </p:cNvGrpSpPr>
              <p:nvPr/>
            </p:nvGrpSpPr>
            <p:grpSpPr bwMode="auto">
              <a:xfrm>
                <a:off x="2468" y="1332"/>
                <a:ext cx="310" cy="60"/>
                <a:chOff x="2468" y="1332"/>
                <a:chExt cx="310" cy="60"/>
              </a:xfrm>
            </p:grpSpPr>
            <p:sp>
              <p:nvSpPr>
                <p:cNvPr id="10048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48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480" name="Line 140"/>
              <p:cNvSpPr>
                <a:spLocks noChangeShapeType="1"/>
              </p:cNvSpPr>
              <p:nvPr/>
            </p:nvSpPr>
            <p:spPr bwMode="auto">
              <a:xfrm>
                <a:off x="2358" y="1360"/>
                <a:ext cx="0" cy="80"/>
              </a:xfrm>
              <a:prstGeom prst="line">
                <a:avLst/>
              </a:prstGeom>
              <a:noFill/>
              <a:ln w="9525">
                <a:solidFill>
                  <a:schemeClr val="tx1"/>
                </a:solidFill>
                <a:round/>
                <a:headEnd/>
                <a:tailEnd/>
              </a:ln>
            </p:spPr>
            <p:txBody>
              <a:bodyPr/>
              <a:lstStyle/>
              <a:p>
                <a:endParaRPr lang="en-US"/>
              </a:p>
            </p:txBody>
          </p:sp>
          <p:sp>
            <p:nvSpPr>
              <p:cNvPr id="100481" name="Line 141"/>
              <p:cNvSpPr>
                <a:spLocks noChangeShapeType="1"/>
              </p:cNvSpPr>
              <p:nvPr/>
            </p:nvSpPr>
            <p:spPr bwMode="auto">
              <a:xfrm>
                <a:off x="2907" y="1362"/>
                <a:ext cx="0" cy="84"/>
              </a:xfrm>
              <a:prstGeom prst="line">
                <a:avLst/>
              </a:prstGeom>
              <a:noFill/>
              <a:ln w="9525">
                <a:solidFill>
                  <a:schemeClr val="tx1"/>
                </a:solidFill>
                <a:round/>
                <a:headEnd/>
                <a:tailEnd/>
              </a:ln>
            </p:spPr>
            <p:txBody>
              <a:bodyPr/>
              <a:lstStyle/>
              <a:p>
                <a:endParaRPr lang="en-US"/>
              </a:p>
            </p:txBody>
          </p:sp>
        </p:grpSp>
        <p:grpSp>
          <p:nvGrpSpPr>
            <p:cNvPr id="100422" name="Group 133"/>
            <p:cNvGrpSpPr>
              <a:grpSpLocks/>
            </p:cNvGrpSpPr>
            <p:nvPr/>
          </p:nvGrpSpPr>
          <p:grpSpPr bwMode="auto">
            <a:xfrm>
              <a:off x="8772607" y="2725609"/>
              <a:ext cx="532759" cy="184809"/>
              <a:chOff x="2356" y="1300"/>
              <a:chExt cx="555" cy="194"/>
            </a:xfrm>
          </p:grpSpPr>
          <p:sp>
            <p:nvSpPr>
              <p:cNvPr id="10046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6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7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71" name="Group 137"/>
              <p:cNvGrpSpPr>
                <a:grpSpLocks/>
              </p:cNvGrpSpPr>
              <p:nvPr/>
            </p:nvGrpSpPr>
            <p:grpSpPr bwMode="auto">
              <a:xfrm>
                <a:off x="2468" y="1332"/>
                <a:ext cx="310" cy="60"/>
                <a:chOff x="2468" y="1332"/>
                <a:chExt cx="310" cy="60"/>
              </a:xfrm>
            </p:grpSpPr>
            <p:sp>
              <p:nvSpPr>
                <p:cNvPr id="10047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47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472" name="Line 140"/>
              <p:cNvSpPr>
                <a:spLocks noChangeShapeType="1"/>
              </p:cNvSpPr>
              <p:nvPr/>
            </p:nvSpPr>
            <p:spPr bwMode="auto">
              <a:xfrm>
                <a:off x="2357" y="1360"/>
                <a:ext cx="0" cy="86"/>
              </a:xfrm>
              <a:prstGeom prst="line">
                <a:avLst/>
              </a:prstGeom>
              <a:noFill/>
              <a:ln w="9525">
                <a:solidFill>
                  <a:schemeClr val="tx1"/>
                </a:solidFill>
                <a:round/>
                <a:headEnd/>
                <a:tailEnd/>
              </a:ln>
            </p:spPr>
            <p:txBody>
              <a:bodyPr/>
              <a:lstStyle/>
              <a:p>
                <a:endParaRPr lang="en-US"/>
              </a:p>
            </p:txBody>
          </p:sp>
          <p:sp>
            <p:nvSpPr>
              <p:cNvPr id="100473" name="Line 141"/>
              <p:cNvSpPr>
                <a:spLocks noChangeShapeType="1"/>
              </p:cNvSpPr>
              <p:nvPr/>
            </p:nvSpPr>
            <p:spPr bwMode="auto">
              <a:xfrm>
                <a:off x="2908" y="1362"/>
                <a:ext cx="0" cy="86"/>
              </a:xfrm>
              <a:prstGeom prst="line">
                <a:avLst/>
              </a:prstGeom>
              <a:noFill/>
              <a:ln w="9525">
                <a:solidFill>
                  <a:schemeClr val="tx1"/>
                </a:solidFill>
                <a:round/>
                <a:headEnd/>
                <a:tailEnd/>
              </a:ln>
            </p:spPr>
            <p:txBody>
              <a:bodyPr/>
              <a:lstStyle/>
              <a:p>
                <a:endParaRPr lang="en-US"/>
              </a:p>
            </p:txBody>
          </p:sp>
        </p:grpSp>
        <p:grpSp>
          <p:nvGrpSpPr>
            <p:cNvPr id="100423" name="Group 133"/>
            <p:cNvGrpSpPr>
              <a:grpSpLocks/>
            </p:cNvGrpSpPr>
            <p:nvPr/>
          </p:nvGrpSpPr>
          <p:grpSpPr bwMode="auto">
            <a:xfrm>
              <a:off x="9060908" y="2428111"/>
              <a:ext cx="532759" cy="184809"/>
              <a:chOff x="2356" y="1300"/>
              <a:chExt cx="555" cy="194"/>
            </a:xfrm>
          </p:grpSpPr>
          <p:sp>
            <p:nvSpPr>
              <p:cNvPr id="10046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6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6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63" name="Group 137"/>
              <p:cNvGrpSpPr>
                <a:grpSpLocks/>
              </p:cNvGrpSpPr>
              <p:nvPr/>
            </p:nvGrpSpPr>
            <p:grpSpPr bwMode="auto">
              <a:xfrm>
                <a:off x="2468" y="1332"/>
                <a:ext cx="310" cy="60"/>
                <a:chOff x="2468" y="1332"/>
                <a:chExt cx="310" cy="60"/>
              </a:xfrm>
            </p:grpSpPr>
            <p:sp>
              <p:nvSpPr>
                <p:cNvPr id="10046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46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464"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100465"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100424" name="Group 133"/>
            <p:cNvGrpSpPr>
              <a:grpSpLocks/>
            </p:cNvGrpSpPr>
            <p:nvPr/>
          </p:nvGrpSpPr>
          <p:grpSpPr bwMode="auto">
            <a:xfrm>
              <a:off x="10005281" y="2289952"/>
              <a:ext cx="532759" cy="184809"/>
              <a:chOff x="2356" y="1300"/>
              <a:chExt cx="555" cy="194"/>
            </a:xfrm>
          </p:grpSpPr>
          <p:sp>
            <p:nvSpPr>
              <p:cNvPr id="10045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5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5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55" name="Group 137"/>
              <p:cNvGrpSpPr>
                <a:grpSpLocks/>
              </p:cNvGrpSpPr>
              <p:nvPr/>
            </p:nvGrpSpPr>
            <p:grpSpPr bwMode="auto">
              <a:xfrm>
                <a:off x="2468" y="1332"/>
                <a:ext cx="310" cy="60"/>
                <a:chOff x="2468" y="1332"/>
                <a:chExt cx="310" cy="60"/>
              </a:xfrm>
            </p:grpSpPr>
            <p:sp>
              <p:nvSpPr>
                <p:cNvPr id="10045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45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456"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100457"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100425" name="Group 133"/>
            <p:cNvGrpSpPr>
              <a:grpSpLocks/>
            </p:cNvGrpSpPr>
            <p:nvPr/>
          </p:nvGrpSpPr>
          <p:grpSpPr bwMode="auto">
            <a:xfrm>
              <a:off x="10232661" y="2882876"/>
              <a:ext cx="532759" cy="184809"/>
              <a:chOff x="2356" y="1300"/>
              <a:chExt cx="555" cy="194"/>
            </a:xfrm>
          </p:grpSpPr>
          <p:sp>
            <p:nvSpPr>
              <p:cNvPr id="10044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4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4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47" name="Group 137"/>
              <p:cNvGrpSpPr>
                <a:grpSpLocks/>
              </p:cNvGrpSpPr>
              <p:nvPr/>
            </p:nvGrpSpPr>
            <p:grpSpPr bwMode="auto">
              <a:xfrm>
                <a:off x="2468" y="1332"/>
                <a:ext cx="310" cy="60"/>
                <a:chOff x="2468" y="1332"/>
                <a:chExt cx="310" cy="60"/>
              </a:xfrm>
            </p:grpSpPr>
            <p:sp>
              <p:nvSpPr>
                <p:cNvPr id="10045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45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448"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100449"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100426" name="Group 133"/>
            <p:cNvGrpSpPr>
              <a:grpSpLocks/>
            </p:cNvGrpSpPr>
            <p:nvPr/>
          </p:nvGrpSpPr>
          <p:grpSpPr bwMode="auto">
            <a:xfrm>
              <a:off x="9330660" y="3072767"/>
              <a:ext cx="532759" cy="184809"/>
              <a:chOff x="2356" y="1300"/>
              <a:chExt cx="555" cy="194"/>
            </a:xfrm>
          </p:grpSpPr>
          <p:sp>
            <p:nvSpPr>
              <p:cNvPr id="10043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3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3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39" name="Group 137"/>
              <p:cNvGrpSpPr>
                <a:grpSpLocks/>
              </p:cNvGrpSpPr>
              <p:nvPr/>
            </p:nvGrpSpPr>
            <p:grpSpPr bwMode="auto">
              <a:xfrm>
                <a:off x="2468" y="1332"/>
                <a:ext cx="310" cy="60"/>
                <a:chOff x="2468" y="1332"/>
                <a:chExt cx="310" cy="60"/>
              </a:xfrm>
            </p:grpSpPr>
            <p:sp>
              <p:nvSpPr>
                <p:cNvPr id="10044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44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440" name="Line 140"/>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en-US"/>
              </a:p>
            </p:txBody>
          </p:sp>
          <p:sp>
            <p:nvSpPr>
              <p:cNvPr id="100441"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nvGrpSpPr>
            <p:cNvPr id="100427" name="Group 133"/>
            <p:cNvGrpSpPr>
              <a:grpSpLocks/>
            </p:cNvGrpSpPr>
            <p:nvPr/>
          </p:nvGrpSpPr>
          <p:grpSpPr bwMode="auto">
            <a:xfrm>
              <a:off x="8438032" y="3018963"/>
              <a:ext cx="532759" cy="184809"/>
              <a:chOff x="2356" y="1300"/>
              <a:chExt cx="555" cy="194"/>
            </a:xfrm>
          </p:grpSpPr>
          <p:sp>
            <p:nvSpPr>
              <p:cNvPr id="10042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0042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043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00431" name="Group 137"/>
              <p:cNvGrpSpPr>
                <a:grpSpLocks/>
              </p:cNvGrpSpPr>
              <p:nvPr/>
            </p:nvGrpSpPr>
            <p:grpSpPr bwMode="auto">
              <a:xfrm>
                <a:off x="2468" y="1332"/>
                <a:ext cx="310" cy="60"/>
                <a:chOff x="2468" y="1332"/>
                <a:chExt cx="310" cy="60"/>
              </a:xfrm>
            </p:grpSpPr>
            <p:sp>
              <p:nvSpPr>
                <p:cNvPr id="10043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p:spPr>
              <p:txBody>
                <a:bodyPr/>
                <a:lstStyle/>
                <a:p>
                  <a:endParaRPr lang="en-US"/>
                </a:p>
              </p:txBody>
            </p:sp>
            <p:sp>
              <p:nvSpPr>
                <p:cNvPr id="10043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p:spPr>
              <p:txBody>
                <a:bodyPr/>
                <a:lstStyle/>
                <a:p>
                  <a:endParaRPr lang="en-US"/>
                </a:p>
              </p:txBody>
            </p:sp>
          </p:grpSp>
          <p:sp>
            <p:nvSpPr>
              <p:cNvPr id="100432" name="Line 140"/>
              <p:cNvSpPr>
                <a:spLocks noChangeShapeType="1"/>
              </p:cNvSpPr>
              <p:nvPr/>
            </p:nvSpPr>
            <p:spPr bwMode="auto">
              <a:xfrm>
                <a:off x="2358" y="1361"/>
                <a:ext cx="0" cy="84"/>
              </a:xfrm>
              <a:prstGeom prst="line">
                <a:avLst/>
              </a:prstGeom>
              <a:noFill/>
              <a:ln w="9525">
                <a:solidFill>
                  <a:schemeClr val="tx1"/>
                </a:solidFill>
                <a:round/>
                <a:headEnd/>
                <a:tailEnd/>
              </a:ln>
            </p:spPr>
            <p:txBody>
              <a:bodyPr/>
              <a:lstStyle/>
              <a:p>
                <a:endParaRPr lang="en-US"/>
              </a:p>
            </p:txBody>
          </p:sp>
          <p:sp>
            <p:nvSpPr>
              <p:cNvPr id="100433" name="Line 141"/>
              <p:cNvSpPr>
                <a:spLocks noChangeShapeType="1"/>
              </p:cNvSpPr>
              <p:nvPr/>
            </p:nvSpPr>
            <p:spPr bwMode="auto">
              <a:xfrm>
                <a:off x="2908" y="1363"/>
                <a:ext cx="0" cy="84"/>
              </a:xfrm>
              <a:prstGeom prst="line">
                <a:avLst/>
              </a:prstGeom>
              <a:noFill/>
              <a:ln w="9525">
                <a:solidFill>
                  <a:schemeClr val="tx1"/>
                </a:solidFill>
                <a:round/>
                <a:headEnd/>
                <a:tailEnd/>
              </a:ln>
            </p:spPr>
            <p:txBody>
              <a:bodyPr/>
              <a:lstStyle/>
              <a:p>
                <a:endParaRPr lang="en-US"/>
              </a:p>
            </p:txBody>
          </p:sp>
        </p:grpSp>
      </p:grpSp>
      <p:cxnSp>
        <p:nvCxnSpPr>
          <p:cNvPr id="100360" name="Straight Connector 12"/>
          <p:cNvCxnSpPr>
            <a:cxnSpLocks noChangeShapeType="1"/>
            <a:endCxn id="100569" idx="1"/>
          </p:cNvCxnSpPr>
          <p:nvPr/>
        </p:nvCxnSpPr>
        <p:spPr bwMode="auto">
          <a:xfrm>
            <a:off x="2382838" y="2609850"/>
            <a:ext cx="238125" cy="261938"/>
          </a:xfrm>
          <a:prstGeom prst="line">
            <a:avLst/>
          </a:prstGeom>
          <a:noFill/>
          <a:ln w="9525">
            <a:solidFill>
              <a:schemeClr val="tx1"/>
            </a:solidFill>
            <a:round/>
            <a:headEnd/>
            <a:tailEnd/>
          </a:ln>
        </p:spPr>
      </p:cxnSp>
      <p:cxnSp>
        <p:nvCxnSpPr>
          <p:cNvPr id="100361" name="Straight Connector 500"/>
          <p:cNvCxnSpPr>
            <a:cxnSpLocks noChangeShapeType="1"/>
            <a:stCxn id="100694" idx="8"/>
            <a:endCxn id="100381" idx="2"/>
          </p:cNvCxnSpPr>
          <p:nvPr/>
        </p:nvCxnSpPr>
        <p:spPr bwMode="auto">
          <a:xfrm>
            <a:off x="1455738" y="2990850"/>
            <a:ext cx="38100" cy="309563"/>
          </a:xfrm>
          <a:prstGeom prst="line">
            <a:avLst/>
          </a:prstGeom>
          <a:noFill/>
          <a:ln w="9525">
            <a:solidFill>
              <a:schemeClr val="tx1"/>
            </a:solidFill>
            <a:round/>
            <a:headEnd/>
            <a:tailEnd/>
          </a:ln>
        </p:spPr>
      </p:cxnSp>
      <p:cxnSp>
        <p:nvCxnSpPr>
          <p:cNvPr id="100362" name="Straight Connector 501"/>
          <p:cNvCxnSpPr>
            <a:cxnSpLocks noChangeShapeType="1"/>
            <a:endCxn id="100381" idx="3"/>
          </p:cNvCxnSpPr>
          <p:nvPr/>
        </p:nvCxnSpPr>
        <p:spPr bwMode="auto">
          <a:xfrm>
            <a:off x="1235075" y="3271838"/>
            <a:ext cx="123825" cy="212725"/>
          </a:xfrm>
          <a:prstGeom prst="line">
            <a:avLst/>
          </a:prstGeom>
          <a:noFill/>
          <a:ln w="9525">
            <a:solidFill>
              <a:schemeClr val="tx1"/>
            </a:solidFill>
            <a:round/>
            <a:headEnd/>
            <a:tailEnd/>
          </a:ln>
        </p:spPr>
      </p:cxnSp>
      <p:cxnSp>
        <p:nvCxnSpPr>
          <p:cNvPr id="100363" name="Straight Connector 502"/>
          <p:cNvCxnSpPr>
            <a:cxnSpLocks noChangeShapeType="1"/>
            <a:endCxn id="100537" idx="1"/>
          </p:cNvCxnSpPr>
          <p:nvPr/>
        </p:nvCxnSpPr>
        <p:spPr bwMode="auto">
          <a:xfrm>
            <a:off x="3916363" y="2411413"/>
            <a:ext cx="307975" cy="573087"/>
          </a:xfrm>
          <a:prstGeom prst="line">
            <a:avLst/>
          </a:prstGeom>
          <a:noFill/>
          <a:ln w="9525">
            <a:solidFill>
              <a:schemeClr val="tx1"/>
            </a:solidFill>
            <a:round/>
            <a:headEnd/>
            <a:tailEnd/>
          </a:ln>
        </p:spPr>
      </p:cxnSp>
      <p:cxnSp>
        <p:nvCxnSpPr>
          <p:cNvPr id="100364" name="Straight Connector 503"/>
          <p:cNvCxnSpPr>
            <a:cxnSpLocks noChangeShapeType="1"/>
            <a:endCxn id="100537" idx="0"/>
          </p:cNvCxnSpPr>
          <p:nvPr/>
        </p:nvCxnSpPr>
        <p:spPr bwMode="auto">
          <a:xfrm flipH="1">
            <a:off x="4425950" y="2389188"/>
            <a:ext cx="384175" cy="579437"/>
          </a:xfrm>
          <a:prstGeom prst="line">
            <a:avLst/>
          </a:prstGeom>
          <a:noFill/>
          <a:ln w="9525">
            <a:solidFill>
              <a:schemeClr val="tx1"/>
            </a:solidFill>
            <a:round/>
            <a:headEnd/>
            <a:tailEnd/>
          </a:ln>
        </p:spPr>
      </p:cxnSp>
      <p:cxnSp>
        <p:nvCxnSpPr>
          <p:cNvPr id="100365" name="Straight Connector 504"/>
          <p:cNvCxnSpPr>
            <a:cxnSpLocks noChangeShapeType="1"/>
            <a:endCxn id="100620" idx="0"/>
          </p:cNvCxnSpPr>
          <p:nvPr/>
        </p:nvCxnSpPr>
        <p:spPr bwMode="auto">
          <a:xfrm>
            <a:off x="6770688" y="2900363"/>
            <a:ext cx="215900" cy="1046162"/>
          </a:xfrm>
          <a:prstGeom prst="line">
            <a:avLst/>
          </a:prstGeom>
          <a:noFill/>
          <a:ln w="9525">
            <a:solidFill>
              <a:schemeClr val="tx1"/>
            </a:solidFill>
            <a:round/>
            <a:headEnd/>
            <a:tailEnd/>
          </a:ln>
        </p:spPr>
      </p:cxnSp>
      <p:cxnSp>
        <p:nvCxnSpPr>
          <p:cNvPr id="100366"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p:spPr>
      </p:cxnSp>
      <p:cxnSp>
        <p:nvCxnSpPr>
          <p:cNvPr id="100367" name="Straight Connector 506"/>
          <p:cNvCxnSpPr>
            <a:cxnSpLocks noChangeShapeType="1"/>
            <a:stCxn id="100686" idx="4"/>
            <a:endCxn id="100615" idx="0"/>
          </p:cNvCxnSpPr>
          <p:nvPr/>
        </p:nvCxnSpPr>
        <p:spPr bwMode="auto">
          <a:xfrm flipH="1">
            <a:off x="7483475" y="4229100"/>
            <a:ext cx="541338" cy="249238"/>
          </a:xfrm>
          <a:prstGeom prst="line">
            <a:avLst/>
          </a:prstGeom>
          <a:noFill/>
          <a:ln w="9525">
            <a:solidFill>
              <a:schemeClr val="tx1"/>
            </a:solidFill>
            <a:round/>
            <a:headEnd/>
            <a:tailEnd/>
          </a:ln>
        </p:spPr>
      </p:cxnSp>
      <p:cxnSp>
        <p:nvCxnSpPr>
          <p:cNvPr id="100368"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p:spPr>
      </p:cxnSp>
      <p:cxnSp>
        <p:nvCxnSpPr>
          <p:cNvPr id="100369" name="Straight Connector 508"/>
          <p:cNvCxnSpPr>
            <a:cxnSpLocks noChangeShapeType="1"/>
            <a:endCxn id="100602" idx="5"/>
          </p:cNvCxnSpPr>
          <p:nvPr/>
        </p:nvCxnSpPr>
        <p:spPr bwMode="auto">
          <a:xfrm flipH="1" flipV="1">
            <a:off x="6496050" y="4722813"/>
            <a:ext cx="1047750" cy="966787"/>
          </a:xfrm>
          <a:prstGeom prst="line">
            <a:avLst/>
          </a:prstGeom>
          <a:noFill/>
          <a:ln w="9525">
            <a:solidFill>
              <a:schemeClr val="tx1"/>
            </a:solidFill>
            <a:round/>
            <a:headEnd/>
            <a:tailEnd/>
          </a:ln>
        </p:spPr>
      </p:cxnSp>
      <p:cxnSp>
        <p:nvCxnSpPr>
          <p:cNvPr id="100370" name="Straight Connector 509"/>
          <p:cNvCxnSpPr>
            <a:cxnSpLocks noChangeShapeType="1"/>
            <a:stCxn id="100684" idx="0"/>
            <a:endCxn id="100379" idx="5"/>
          </p:cNvCxnSpPr>
          <p:nvPr/>
        </p:nvCxnSpPr>
        <p:spPr bwMode="auto">
          <a:xfrm flipH="1" flipV="1">
            <a:off x="5084763" y="5684838"/>
            <a:ext cx="520700" cy="169862"/>
          </a:xfrm>
          <a:prstGeom prst="line">
            <a:avLst/>
          </a:prstGeom>
          <a:noFill/>
          <a:ln w="9525">
            <a:solidFill>
              <a:schemeClr val="tx1"/>
            </a:solidFill>
            <a:round/>
            <a:headEnd/>
            <a:tailEnd/>
          </a:ln>
        </p:spPr>
      </p:cxnSp>
      <p:cxnSp>
        <p:nvCxnSpPr>
          <p:cNvPr id="100371"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p:spPr>
      </p:cxnSp>
      <p:cxnSp>
        <p:nvCxnSpPr>
          <p:cNvPr id="100372" name="Straight Connector 511"/>
          <p:cNvCxnSpPr>
            <a:cxnSpLocks noChangeShapeType="1"/>
            <a:stCxn id="100681" idx="0"/>
          </p:cNvCxnSpPr>
          <p:nvPr/>
        </p:nvCxnSpPr>
        <p:spPr bwMode="auto">
          <a:xfrm flipV="1">
            <a:off x="3389313" y="5689600"/>
            <a:ext cx="306387" cy="165100"/>
          </a:xfrm>
          <a:prstGeom prst="line">
            <a:avLst/>
          </a:prstGeom>
          <a:noFill/>
          <a:ln w="9525">
            <a:solidFill>
              <a:schemeClr val="tx1"/>
            </a:solidFill>
            <a:round/>
            <a:headEnd/>
            <a:tailEnd/>
          </a:ln>
        </p:spPr>
      </p:cxnSp>
      <p:cxnSp>
        <p:nvCxnSpPr>
          <p:cNvPr id="100373"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p:spPr>
      </p:cxnSp>
      <p:cxnSp>
        <p:nvCxnSpPr>
          <p:cNvPr id="100374" name="Straight Connector 513"/>
          <p:cNvCxnSpPr>
            <a:cxnSpLocks noChangeShapeType="1"/>
            <a:stCxn id="100703" idx="0"/>
          </p:cNvCxnSpPr>
          <p:nvPr/>
        </p:nvCxnSpPr>
        <p:spPr bwMode="auto">
          <a:xfrm flipV="1">
            <a:off x="1179513" y="4467225"/>
            <a:ext cx="227012" cy="282575"/>
          </a:xfrm>
          <a:prstGeom prst="line">
            <a:avLst/>
          </a:prstGeom>
          <a:noFill/>
          <a:ln w="9525">
            <a:solidFill>
              <a:schemeClr val="tx1"/>
            </a:solidFill>
            <a:round/>
            <a:headEnd/>
            <a:tailEnd/>
          </a:ln>
        </p:spPr>
      </p:cxnSp>
      <p:cxnSp>
        <p:nvCxnSpPr>
          <p:cNvPr id="100375" name="Straight Connector 514"/>
          <p:cNvCxnSpPr>
            <a:cxnSpLocks noChangeShapeType="1"/>
            <a:endCxn id="100381" idx="5"/>
          </p:cNvCxnSpPr>
          <p:nvPr/>
        </p:nvCxnSpPr>
        <p:spPr bwMode="auto">
          <a:xfrm flipV="1">
            <a:off x="1155700" y="4368800"/>
            <a:ext cx="203200" cy="7938"/>
          </a:xfrm>
          <a:prstGeom prst="line">
            <a:avLst/>
          </a:prstGeom>
          <a:noFill/>
          <a:ln w="9525">
            <a:solidFill>
              <a:schemeClr val="tx1"/>
            </a:solidFill>
            <a:round/>
            <a:headEnd/>
            <a:tailEnd/>
          </a:ln>
        </p:spPr>
      </p:cxnSp>
      <p:grpSp>
        <p:nvGrpSpPr>
          <p:cNvPr id="100376" name="Group 20"/>
          <p:cNvGrpSpPr>
            <a:grpSpLocks/>
          </p:cNvGrpSpPr>
          <p:nvPr/>
        </p:nvGrpSpPr>
        <p:grpSpPr bwMode="auto">
          <a:xfrm>
            <a:off x="4713288" y="2871788"/>
            <a:ext cx="2117725" cy="1082675"/>
            <a:chOff x="4712800" y="2871032"/>
            <a:chExt cx="2117908" cy="1082781"/>
          </a:xfrm>
        </p:grpSpPr>
        <p:grpSp>
          <p:nvGrpSpPr>
            <p:cNvPr id="100404" name="Group 16"/>
            <p:cNvGrpSpPr>
              <a:grpSpLocks/>
            </p:cNvGrpSpPr>
            <p:nvPr/>
          </p:nvGrpSpPr>
          <p:grpSpPr bwMode="auto">
            <a:xfrm>
              <a:off x="5677190" y="2871032"/>
              <a:ext cx="530938" cy="338554"/>
              <a:chOff x="5573768" y="2726239"/>
              <a:chExt cx="530938" cy="338554"/>
            </a:xfrm>
          </p:grpSpPr>
          <p:sp>
            <p:nvSpPr>
              <p:cNvPr id="100407"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100408" name="TextBox 15"/>
              <p:cNvSpPr txBox="1">
                <a:spLocks noChangeArrowheads="1"/>
              </p:cNvSpPr>
              <p:nvPr/>
            </p:nvSpPr>
            <p:spPr bwMode="auto">
              <a:xfrm>
                <a:off x="5593027" y="2726239"/>
                <a:ext cx="511679" cy="338554"/>
              </a:xfrm>
              <a:prstGeom prst="rect">
                <a:avLst/>
              </a:prstGeom>
              <a:noFill/>
              <a:ln w="9525">
                <a:noFill/>
                <a:miter lim="800000"/>
                <a:headEnd/>
                <a:tailEnd/>
              </a:ln>
            </p:spPr>
            <p:txBody>
              <a:bodyPr wrap="none">
                <a:spAutoFit/>
              </a:bodyPr>
              <a:lstStyle/>
              <a:p>
                <a:r>
                  <a:rPr lang="en-US" sz="1600">
                    <a:solidFill>
                      <a:schemeClr val="bg1"/>
                    </a:solidFill>
                  </a:rPr>
                  <a:t>IXP</a:t>
                </a:r>
              </a:p>
            </p:txBody>
          </p:sp>
        </p:grpSp>
        <p:cxnSp>
          <p:nvCxnSpPr>
            <p:cNvPr id="100405" name="Straight Connector 18"/>
            <p:cNvCxnSpPr>
              <a:cxnSpLocks noChangeShapeType="1"/>
            </p:cNvCxnSpPr>
            <p:nvPr/>
          </p:nvCxnSpPr>
          <p:spPr bwMode="auto">
            <a:xfrm>
              <a:off x="4712800" y="3050554"/>
              <a:ext cx="964390" cy="26895"/>
            </a:xfrm>
            <a:prstGeom prst="line">
              <a:avLst/>
            </a:prstGeom>
            <a:noFill/>
            <a:ln w="38100">
              <a:solidFill>
                <a:srgbClr val="CC0000"/>
              </a:solidFill>
              <a:round/>
              <a:headEnd/>
              <a:tailEnd/>
            </a:ln>
          </p:spPr>
        </p:cxnSp>
        <p:cxnSp>
          <p:nvCxnSpPr>
            <p:cNvPr id="100406" name="Straight Connector 516"/>
            <p:cNvCxnSpPr>
              <a:cxnSpLocks noChangeShapeType="1"/>
            </p:cNvCxnSpPr>
            <p:nvPr/>
          </p:nvCxnSpPr>
          <p:spPr bwMode="auto">
            <a:xfrm>
              <a:off x="6139092" y="3168890"/>
              <a:ext cx="691616" cy="784923"/>
            </a:xfrm>
            <a:prstGeom prst="line">
              <a:avLst/>
            </a:prstGeom>
            <a:noFill/>
            <a:ln w="38100">
              <a:solidFill>
                <a:srgbClr val="CC0000"/>
              </a:solidFill>
              <a:round/>
              <a:headEnd/>
              <a:tailEnd/>
            </a:ln>
          </p:spPr>
        </p:cxnSp>
      </p:grpSp>
      <p:grpSp>
        <p:nvGrpSpPr>
          <p:cNvPr id="100377" name="Group 39937"/>
          <p:cNvGrpSpPr>
            <a:grpSpLocks/>
          </p:cNvGrpSpPr>
          <p:nvPr/>
        </p:nvGrpSpPr>
        <p:grpSpPr bwMode="auto">
          <a:xfrm>
            <a:off x="3692525" y="3789363"/>
            <a:ext cx="1538288" cy="585787"/>
            <a:chOff x="3692946" y="3789212"/>
            <a:chExt cx="1537885" cy="585306"/>
          </a:xfrm>
        </p:grpSpPr>
        <p:cxnSp>
          <p:nvCxnSpPr>
            <p:cNvPr id="100398" name="Straight Connector 515"/>
            <p:cNvCxnSpPr>
              <a:cxnSpLocks noChangeShapeType="1"/>
              <a:stCxn id="100454" idx="0"/>
            </p:cNvCxnSpPr>
            <p:nvPr/>
          </p:nvCxnSpPr>
          <p:spPr bwMode="auto">
            <a:xfrm flipV="1">
              <a:off x="3833272" y="4233204"/>
              <a:ext cx="190444" cy="141314"/>
            </a:xfrm>
            <a:prstGeom prst="line">
              <a:avLst/>
            </a:prstGeom>
            <a:noFill/>
            <a:ln w="38100">
              <a:solidFill>
                <a:srgbClr val="CC0000"/>
              </a:solidFill>
              <a:round/>
              <a:headEnd/>
              <a:tailEnd/>
            </a:ln>
          </p:spPr>
        </p:cxnSp>
        <p:grpSp>
          <p:nvGrpSpPr>
            <p:cNvPr id="100399" name="Group 518"/>
            <p:cNvGrpSpPr>
              <a:grpSpLocks/>
            </p:cNvGrpSpPr>
            <p:nvPr/>
          </p:nvGrpSpPr>
          <p:grpSpPr bwMode="auto">
            <a:xfrm>
              <a:off x="3932901" y="3934211"/>
              <a:ext cx="530938" cy="338554"/>
              <a:chOff x="5573768" y="2726239"/>
              <a:chExt cx="530938" cy="338554"/>
            </a:xfrm>
          </p:grpSpPr>
          <p:sp>
            <p:nvSpPr>
              <p:cNvPr id="100402" name="Oval 521"/>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100403" name="TextBox 522"/>
              <p:cNvSpPr txBox="1">
                <a:spLocks noChangeArrowheads="1"/>
              </p:cNvSpPr>
              <p:nvPr/>
            </p:nvSpPr>
            <p:spPr bwMode="auto">
              <a:xfrm>
                <a:off x="5593027" y="2726239"/>
                <a:ext cx="511679" cy="338554"/>
              </a:xfrm>
              <a:prstGeom prst="rect">
                <a:avLst/>
              </a:prstGeom>
              <a:noFill/>
              <a:ln w="9525">
                <a:noFill/>
                <a:miter lim="800000"/>
                <a:headEnd/>
                <a:tailEnd/>
              </a:ln>
            </p:spPr>
            <p:txBody>
              <a:bodyPr wrap="none">
                <a:spAutoFit/>
              </a:bodyPr>
              <a:lstStyle/>
              <a:p>
                <a:r>
                  <a:rPr lang="en-US" sz="1600">
                    <a:solidFill>
                      <a:schemeClr val="bg1"/>
                    </a:solidFill>
                  </a:rPr>
                  <a:t>IXP</a:t>
                </a:r>
              </a:p>
            </p:txBody>
          </p:sp>
        </p:grpSp>
        <p:cxnSp>
          <p:nvCxnSpPr>
            <p:cNvPr id="100400" name="Straight Connector 519"/>
            <p:cNvCxnSpPr>
              <a:cxnSpLocks noChangeShapeType="1"/>
              <a:stCxn id="100402" idx="6"/>
              <a:endCxn id="100654" idx="1"/>
            </p:cNvCxnSpPr>
            <p:nvPr/>
          </p:nvCxnSpPr>
          <p:spPr bwMode="auto">
            <a:xfrm flipV="1">
              <a:off x="4460993" y="3953654"/>
              <a:ext cx="769838" cy="158015"/>
            </a:xfrm>
            <a:prstGeom prst="line">
              <a:avLst/>
            </a:prstGeom>
            <a:noFill/>
            <a:ln w="38100">
              <a:solidFill>
                <a:srgbClr val="CC0000"/>
              </a:solidFill>
              <a:round/>
              <a:headEnd/>
              <a:tailEnd/>
            </a:ln>
          </p:spPr>
        </p:cxnSp>
        <p:cxnSp>
          <p:nvCxnSpPr>
            <p:cNvPr id="100401" name="Straight Connector 520"/>
            <p:cNvCxnSpPr>
              <a:cxnSpLocks noChangeShapeType="1"/>
            </p:cNvCxnSpPr>
            <p:nvPr/>
          </p:nvCxnSpPr>
          <p:spPr bwMode="auto">
            <a:xfrm>
              <a:off x="3692946" y="3789212"/>
              <a:ext cx="342738" cy="204847"/>
            </a:xfrm>
            <a:prstGeom prst="line">
              <a:avLst/>
            </a:prstGeom>
            <a:noFill/>
            <a:ln w="38100">
              <a:solidFill>
                <a:srgbClr val="CC0000"/>
              </a:solidFill>
              <a:round/>
              <a:headEnd/>
              <a:tailEnd/>
            </a:ln>
          </p:spPr>
        </p:cxnSp>
      </p:grpSp>
      <p:grpSp>
        <p:nvGrpSpPr>
          <p:cNvPr id="100378" name="Group 39939"/>
          <p:cNvGrpSpPr>
            <a:grpSpLocks/>
          </p:cNvGrpSpPr>
          <p:nvPr/>
        </p:nvGrpSpPr>
        <p:grpSpPr bwMode="auto">
          <a:xfrm>
            <a:off x="2406650" y="3633788"/>
            <a:ext cx="2901950" cy="1296987"/>
            <a:chOff x="2407287" y="3633041"/>
            <a:chExt cx="2900648" cy="1297685"/>
          </a:xfrm>
        </p:grpSpPr>
        <p:cxnSp>
          <p:nvCxnSpPr>
            <p:cNvPr id="100395" name="Straight Connector 7"/>
            <p:cNvCxnSpPr>
              <a:cxnSpLocks noChangeShapeType="1"/>
              <a:stCxn id="100527" idx="5"/>
              <a:endCxn id="100652" idx="1"/>
            </p:cNvCxnSpPr>
            <p:nvPr/>
          </p:nvCxnSpPr>
          <p:spPr bwMode="auto">
            <a:xfrm>
              <a:off x="4876256" y="3633041"/>
              <a:ext cx="431679" cy="222499"/>
            </a:xfrm>
            <a:prstGeom prst="line">
              <a:avLst/>
            </a:prstGeom>
            <a:noFill/>
            <a:ln w="38100">
              <a:solidFill>
                <a:srgbClr val="CC0000"/>
              </a:solidFill>
              <a:round/>
              <a:headEnd/>
              <a:tailEnd/>
            </a:ln>
          </p:spPr>
        </p:cxnSp>
        <p:cxnSp>
          <p:nvCxnSpPr>
            <p:cNvPr id="100396" name="Straight Connector 415"/>
            <p:cNvCxnSpPr>
              <a:cxnSpLocks noChangeShapeType="1"/>
              <a:endCxn id="100486" idx="0"/>
            </p:cNvCxnSpPr>
            <p:nvPr/>
          </p:nvCxnSpPr>
          <p:spPr bwMode="auto">
            <a:xfrm flipH="1">
              <a:off x="2407287" y="3753131"/>
              <a:ext cx="282429" cy="511372"/>
            </a:xfrm>
            <a:prstGeom prst="line">
              <a:avLst/>
            </a:prstGeom>
            <a:noFill/>
            <a:ln w="38100">
              <a:solidFill>
                <a:srgbClr val="CC0000"/>
              </a:solidFill>
              <a:round/>
              <a:headEnd/>
              <a:tailEnd/>
            </a:ln>
          </p:spPr>
        </p:cxnSp>
        <p:cxnSp>
          <p:nvCxnSpPr>
            <p:cNvPr id="100397" name="Straight Connector 523"/>
            <p:cNvCxnSpPr>
              <a:cxnSpLocks noChangeShapeType="1"/>
              <a:stCxn id="100449" idx="0"/>
            </p:cNvCxnSpPr>
            <p:nvPr/>
          </p:nvCxnSpPr>
          <p:spPr bwMode="auto">
            <a:xfrm flipV="1">
              <a:off x="4307545" y="4626270"/>
              <a:ext cx="843636" cy="304456"/>
            </a:xfrm>
            <a:prstGeom prst="line">
              <a:avLst/>
            </a:prstGeom>
            <a:noFill/>
            <a:ln w="38100">
              <a:solidFill>
                <a:srgbClr val="CC0000"/>
              </a:solidFill>
              <a:round/>
              <a:headEnd/>
              <a:tailEnd/>
            </a:ln>
          </p:spPr>
        </p:cxnSp>
      </p:grpSp>
      <p:sp>
        <p:nvSpPr>
          <p:cNvPr id="100379" name="Oval 6"/>
          <p:cNvSpPr>
            <a:spLocks noChangeArrowheads="1"/>
          </p:cNvSpPr>
          <p:nvPr/>
        </p:nvSpPr>
        <p:spPr bwMode="auto">
          <a:xfrm>
            <a:off x="3340100" y="5359400"/>
            <a:ext cx="2044700" cy="381000"/>
          </a:xfrm>
          <a:prstGeom prst="ellipse">
            <a:avLst/>
          </a:prstGeom>
          <a:solidFill>
            <a:srgbClr val="FFFF00"/>
          </a:solidFill>
          <a:ln w="9525">
            <a:solidFill>
              <a:schemeClr val="tx1"/>
            </a:solidFill>
            <a:round/>
            <a:headEnd/>
            <a:tailEnd/>
          </a:ln>
        </p:spPr>
        <p:txBody>
          <a:bodyPr/>
          <a:lstStyle/>
          <a:p>
            <a:endParaRPr lang="en-US"/>
          </a:p>
        </p:txBody>
      </p:sp>
      <p:sp>
        <p:nvSpPr>
          <p:cNvPr id="100380" name="TextBox 9"/>
          <p:cNvSpPr txBox="1">
            <a:spLocks noChangeArrowheads="1"/>
          </p:cNvSpPr>
          <p:nvPr/>
        </p:nvSpPr>
        <p:spPr bwMode="auto">
          <a:xfrm>
            <a:off x="3556000" y="5334000"/>
            <a:ext cx="1587500" cy="400050"/>
          </a:xfrm>
          <a:prstGeom prst="rect">
            <a:avLst/>
          </a:prstGeom>
          <a:noFill/>
          <a:ln w="9525">
            <a:noFill/>
            <a:miter lim="800000"/>
            <a:headEnd/>
            <a:tailEnd/>
          </a:ln>
        </p:spPr>
        <p:txBody>
          <a:bodyPr wrap="none">
            <a:spAutoFit/>
          </a:bodyPr>
          <a:lstStyle/>
          <a:p>
            <a:r>
              <a:rPr lang="en-US" sz="2000" i="1"/>
              <a:t>regional net</a:t>
            </a:r>
          </a:p>
        </p:txBody>
      </p:sp>
      <p:sp>
        <p:nvSpPr>
          <p:cNvPr id="100381" name="Oval 517"/>
          <p:cNvSpPr>
            <a:spLocks noChangeArrowheads="1"/>
          </p:cNvSpPr>
          <p:nvPr/>
        </p:nvSpPr>
        <p:spPr bwMode="auto">
          <a:xfrm rot="5400000">
            <a:off x="867569" y="3736182"/>
            <a:ext cx="1252537" cy="381000"/>
          </a:xfrm>
          <a:prstGeom prst="ellipse">
            <a:avLst/>
          </a:prstGeom>
          <a:solidFill>
            <a:srgbClr val="FFFF00"/>
          </a:solidFill>
          <a:ln w="9525">
            <a:solidFill>
              <a:schemeClr val="tx1"/>
            </a:solidFill>
            <a:round/>
            <a:headEnd/>
            <a:tailEnd/>
          </a:ln>
        </p:spPr>
        <p:txBody>
          <a:bodyPr/>
          <a:lstStyle/>
          <a:p>
            <a:endParaRPr lang="en-US"/>
          </a:p>
        </p:txBody>
      </p:sp>
      <p:cxnSp>
        <p:nvCxnSpPr>
          <p:cNvPr id="100382" name="Straight Connector 39941"/>
          <p:cNvCxnSpPr>
            <a:cxnSpLocks noChangeShapeType="1"/>
            <a:stCxn id="100381" idx="0"/>
            <a:endCxn id="100515" idx="0"/>
          </p:cNvCxnSpPr>
          <p:nvPr/>
        </p:nvCxnSpPr>
        <p:spPr bwMode="auto">
          <a:xfrm flipV="1">
            <a:off x="1684338" y="3654425"/>
            <a:ext cx="758825" cy="273050"/>
          </a:xfrm>
          <a:prstGeom prst="line">
            <a:avLst/>
          </a:prstGeom>
          <a:noFill/>
          <a:ln w="9525">
            <a:solidFill>
              <a:schemeClr val="tx1"/>
            </a:solidFill>
            <a:round/>
            <a:headEnd/>
            <a:tailEnd/>
          </a:ln>
        </p:spPr>
      </p:cxnSp>
      <p:cxnSp>
        <p:nvCxnSpPr>
          <p:cNvPr id="100383" name="Straight Connector 524"/>
          <p:cNvCxnSpPr>
            <a:cxnSpLocks noChangeShapeType="1"/>
            <a:endCxn id="100488" idx="1"/>
          </p:cNvCxnSpPr>
          <p:nvPr/>
        </p:nvCxnSpPr>
        <p:spPr bwMode="auto">
          <a:xfrm>
            <a:off x="1685925" y="4111625"/>
            <a:ext cx="466725" cy="269875"/>
          </a:xfrm>
          <a:prstGeom prst="line">
            <a:avLst/>
          </a:prstGeom>
          <a:noFill/>
          <a:ln w="9525">
            <a:solidFill>
              <a:schemeClr val="tx1"/>
            </a:solidFill>
            <a:round/>
            <a:headEnd/>
            <a:tailEnd/>
          </a:ln>
        </p:spPr>
      </p:cxnSp>
      <p:sp>
        <p:nvSpPr>
          <p:cNvPr id="100384" name="Oval 11"/>
          <p:cNvSpPr>
            <a:spLocks noChangeArrowheads="1"/>
          </p:cNvSpPr>
          <p:nvPr/>
        </p:nvSpPr>
        <p:spPr bwMode="auto">
          <a:xfrm>
            <a:off x="1866900" y="3429000"/>
            <a:ext cx="6096000" cy="673100"/>
          </a:xfrm>
          <a:prstGeom prst="ellipse">
            <a:avLst/>
          </a:prstGeom>
          <a:solidFill>
            <a:srgbClr val="FF6600">
              <a:alpha val="70195"/>
            </a:srgbClr>
          </a:solidFill>
          <a:ln w="9525">
            <a:solidFill>
              <a:schemeClr val="tx1"/>
            </a:solidFill>
            <a:round/>
            <a:headEnd/>
            <a:tailEnd/>
          </a:ln>
        </p:spPr>
        <p:txBody>
          <a:bodyPr/>
          <a:lstStyle/>
          <a:p>
            <a:endParaRPr lang="en-US"/>
          </a:p>
        </p:txBody>
      </p:sp>
      <p:sp>
        <p:nvSpPr>
          <p:cNvPr id="100385" name="TextBox 13"/>
          <p:cNvSpPr txBox="1">
            <a:spLocks noChangeArrowheads="1"/>
          </p:cNvSpPr>
          <p:nvPr/>
        </p:nvSpPr>
        <p:spPr bwMode="auto">
          <a:xfrm>
            <a:off x="3113088" y="3541713"/>
            <a:ext cx="3627437" cy="461962"/>
          </a:xfrm>
          <a:prstGeom prst="rect">
            <a:avLst/>
          </a:prstGeom>
          <a:noFill/>
          <a:ln w="9525">
            <a:noFill/>
            <a:miter lim="800000"/>
            <a:headEnd/>
            <a:tailEnd/>
          </a:ln>
        </p:spPr>
        <p:txBody>
          <a:bodyPr wrap="none">
            <a:spAutoFit/>
          </a:bodyPr>
          <a:lstStyle/>
          <a:p>
            <a:r>
              <a:rPr lang="en-US" i="1">
                <a:solidFill>
                  <a:schemeClr val="bg1"/>
                </a:solidFill>
              </a:rPr>
              <a:t>Content provider network</a:t>
            </a:r>
          </a:p>
        </p:txBody>
      </p:sp>
      <p:cxnSp>
        <p:nvCxnSpPr>
          <p:cNvPr id="100386" name="Straight Connector 19"/>
          <p:cNvCxnSpPr>
            <a:cxnSpLocks noChangeShapeType="1"/>
            <a:stCxn id="100707" idx="2"/>
          </p:cNvCxnSpPr>
          <p:nvPr/>
        </p:nvCxnSpPr>
        <p:spPr bwMode="auto">
          <a:xfrm flipH="1">
            <a:off x="6540500" y="2867025"/>
            <a:ext cx="150813" cy="609600"/>
          </a:xfrm>
          <a:prstGeom prst="line">
            <a:avLst/>
          </a:prstGeom>
          <a:noFill/>
          <a:ln w="9525">
            <a:solidFill>
              <a:schemeClr val="tx1"/>
            </a:solidFill>
            <a:round/>
            <a:headEnd/>
            <a:tailEnd/>
          </a:ln>
        </p:spPr>
      </p:cxnSp>
      <p:cxnSp>
        <p:nvCxnSpPr>
          <p:cNvPr id="100387" name="Straight Connector 525"/>
          <p:cNvCxnSpPr>
            <a:cxnSpLocks noChangeShapeType="1"/>
            <a:endCxn id="100384" idx="7"/>
          </p:cNvCxnSpPr>
          <p:nvPr/>
        </p:nvCxnSpPr>
        <p:spPr bwMode="auto">
          <a:xfrm flipH="1">
            <a:off x="7070725" y="3221038"/>
            <a:ext cx="142875" cy="306387"/>
          </a:xfrm>
          <a:prstGeom prst="line">
            <a:avLst/>
          </a:prstGeom>
          <a:noFill/>
          <a:ln w="9525">
            <a:solidFill>
              <a:schemeClr val="tx1"/>
            </a:solidFill>
            <a:round/>
            <a:headEnd/>
            <a:tailEnd/>
          </a:ln>
        </p:spPr>
      </p:cxnSp>
      <p:cxnSp>
        <p:nvCxnSpPr>
          <p:cNvPr id="100388" name="Straight Connector 526"/>
          <p:cNvCxnSpPr>
            <a:cxnSpLocks noChangeShapeType="1"/>
          </p:cNvCxnSpPr>
          <p:nvPr/>
        </p:nvCxnSpPr>
        <p:spPr bwMode="auto">
          <a:xfrm flipH="1">
            <a:off x="5773738" y="3205163"/>
            <a:ext cx="111125" cy="244475"/>
          </a:xfrm>
          <a:prstGeom prst="line">
            <a:avLst/>
          </a:prstGeom>
          <a:noFill/>
          <a:ln w="38100">
            <a:solidFill>
              <a:srgbClr val="CC0000"/>
            </a:solidFill>
            <a:round/>
            <a:headEnd/>
            <a:tailEnd/>
          </a:ln>
        </p:spPr>
      </p:cxnSp>
      <p:cxnSp>
        <p:nvCxnSpPr>
          <p:cNvPr id="100389" name="Straight Connector 527"/>
          <p:cNvCxnSpPr>
            <a:cxnSpLocks noChangeShapeType="1"/>
            <a:endCxn id="100384" idx="1"/>
          </p:cNvCxnSpPr>
          <p:nvPr/>
        </p:nvCxnSpPr>
        <p:spPr bwMode="auto">
          <a:xfrm>
            <a:off x="2682875" y="3008313"/>
            <a:ext cx="76200" cy="519112"/>
          </a:xfrm>
          <a:prstGeom prst="line">
            <a:avLst/>
          </a:prstGeom>
          <a:noFill/>
          <a:ln w="38100">
            <a:solidFill>
              <a:srgbClr val="CC0000"/>
            </a:solidFill>
            <a:round/>
            <a:headEnd/>
            <a:tailEnd/>
          </a:ln>
        </p:spPr>
      </p:cxnSp>
      <p:cxnSp>
        <p:nvCxnSpPr>
          <p:cNvPr id="100390" name="Straight Connector 528"/>
          <p:cNvCxnSpPr>
            <a:cxnSpLocks noChangeShapeType="1"/>
            <a:endCxn id="100454" idx="1"/>
          </p:cNvCxnSpPr>
          <p:nvPr/>
        </p:nvCxnSpPr>
        <p:spPr bwMode="auto">
          <a:xfrm>
            <a:off x="3413125" y="4049713"/>
            <a:ext cx="239713" cy="339725"/>
          </a:xfrm>
          <a:prstGeom prst="line">
            <a:avLst/>
          </a:prstGeom>
          <a:noFill/>
          <a:ln w="38100">
            <a:solidFill>
              <a:srgbClr val="CC0000"/>
            </a:solidFill>
            <a:round/>
            <a:headEnd/>
            <a:tailEnd/>
          </a:ln>
        </p:spPr>
      </p:cxnSp>
      <p:cxnSp>
        <p:nvCxnSpPr>
          <p:cNvPr id="100391" name="Straight Connector 529"/>
          <p:cNvCxnSpPr>
            <a:cxnSpLocks noChangeShapeType="1"/>
          </p:cNvCxnSpPr>
          <p:nvPr/>
        </p:nvCxnSpPr>
        <p:spPr bwMode="auto">
          <a:xfrm>
            <a:off x="2303463" y="2651125"/>
            <a:ext cx="14287" cy="941388"/>
          </a:xfrm>
          <a:prstGeom prst="line">
            <a:avLst/>
          </a:prstGeom>
          <a:noFill/>
          <a:ln w="9525">
            <a:solidFill>
              <a:schemeClr val="tx1"/>
            </a:solidFill>
            <a:round/>
            <a:headEnd/>
            <a:tailEnd/>
          </a:ln>
        </p:spPr>
      </p:cxnSp>
      <p:cxnSp>
        <p:nvCxnSpPr>
          <p:cNvPr id="100392" name="Straight Connector 530"/>
          <p:cNvCxnSpPr>
            <a:cxnSpLocks noChangeShapeType="1"/>
          </p:cNvCxnSpPr>
          <p:nvPr/>
        </p:nvCxnSpPr>
        <p:spPr bwMode="auto">
          <a:xfrm flipH="1">
            <a:off x="1693863" y="3935413"/>
            <a:ext cx="528637" cy="117475"/>
          </a:xfrm>
          <a:prstGeom prst="line">
            <a:avLst/>
          </a:prstGeom>
          <a:noFill/>
          <a:ln w="9525">
            <a:solidFill>
              <a:schemeClr val="tx1"/>
            </a:solidFill>
            <a:round/>
            <a:headEnd/>
            <a:tailEnd/>
          </a:ln>
        </p:spPr>
      </p:cxnSp>
      <p:cxnSp>
        <p:nvCxnSpPr>
          <p:cNvPr id="100393" name="Straight Connector 531"/>
          <p:cNvCxnSpPr>
            <a:cxnSpLocks noChangeShapeType="1"/>
            <a:stCxn id="100686" idx="3"/>
          </p:cNvCxnSpPr>
          <p:nvPr/>
        </p:nvCxnSpPr>
        <p:spPr bwMode="auto">
          <a:xfrm flipH="1" flipV="1">
            <a:off x="7713663" y="3903663"/>
            <a:ext cx="400050" cy="282575"/>
          </a:xfrm>
          <a:prstGeom prst="line">
            <a:avLst/>
          </a:prstGeom>
          <a:noFill/>
          <a:ln w="9525">
            <a:solidFill>
              <a:schemeClr val="tx1"/>
            </a:solidFill>
            <a:round/>
            <a:headEnd/>
            <a:tailEnd/>
          </a:ln>
        </p:spPr>
      </p:cxnSp>
      <p:cxnSp>
        <p:nvCxnSpPr>
          <p:cNvPr id="100394" name="Straight Connector 532"/>
          <p:cNvCxnSpPr>
            <a:cxnSpLocks noChangeShapeType="1"/>
            <a:stCxn id="100688" idx="4"/>
          </p:cNvCxnSpPr>
          <p:nvPr/>
        </p:nvCxnSpPr>
        <p:spPr bwMode="auto">
          <a:xfrm flipH="1" flipV="1">
            <a:off x="7624763" y="3929063"/>
            <a:ext cx="628650" cy="1214437"/>
          </a:xfrm>
          <a:prstGeom prst="line">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102402" name="Rectangle 2"/>
          <p:cNvSpPr>
            <a:spLocks noGrp="1" noChangeArrowheads="1"/>
          </p:cNvSpPr>
          <p:nvPr>
            <p:ph type="title" idx="4294967295"/>
          </p:nvPr>
        </p:nvSpPr>
        <p:spPr>
          <a:xfrm>
            <a:off x="255588" y="165100"/>
            <a:ext cx="8096250" cy="650875"/>
          </a:xfrm>
        </p:spPr>
        <p:txBody>
          <a:bodyPr/>
          <a:lstStyle/>
          <a:p>
            <a:pPr eaLnBrk="1" hangingPunct="1"/>
            <a:r>
              <a:rPr lang="en-US" sz="3600" smtClean="0">
                <a:ea typeface="ＭＳ Ｐゴシック" pitchFamily="34" charset="-128"/>
              </a:rPr>
              <a:t>Internet structure: network of networks</a:t>
            </a:r>
            <a:endParaRPr lang="en-US" smtClean="0">
              <a:ea typeface="ＭＳ Ｐゴシック" pitchFamily="34" charset="-128"/>
            </a:endParaRPr>
          </a:p>
        </p:txBody>
      </p:sp>
      <p:sp>
        <p:nvSpPr>
          <p:cNvPr id="102403" name="Rectangle 3"/>
          <p:cNvSpPr>
            <a:spLocks noGrp="1" noChangeArrowheads="1"/>
          </p:cNvSpPr>
          <p:nvPr>
            <p:ph type="body" sz="half" idx="4294967295"/>
          </p:nvPr>
        </p:nvSpPr>
        <p:spPr>
          <a:xfrm>
            <a:off x="0" y="5149850"/>
            <a:ext cx="8440738" cy="4648200"/>
          </a:xfrm>
        </p:spPr>
        <p:txBody>
          <a:bodyPr/>
          <a:lstStyle/>
          <a:p>
            <a:pPr eaLnBrk="1" hangingPunct="1">
              <a:buSzPct val="75000"/>
            </a:pPr>
            <a:r>
              <a:rPr lang="en-US" sz="2400" smtClean="0">
                <a:ea typeface="ＭＳ Ｐゴシック" pitchFamily="34" charset="-128"/>
              </a:rPr>
              <a:t>at center: small # of well-connected large networks</a:t>
            </a:r>
          </a:p>
          <a:p>
            <a:pPr lvl="1" eaLnBrk="1" hangingPunct="1"/>
            <a:r>
              <a:rPr lang="ja-JP" altLang="en-US" sz="2000" smtClean="0">
                <a:solidFill>
                  <a:srgbClr val="CC0000"/>
                </a:solidFill>
                <a:ea typeface="ＭＳ Ｐゴシック" pitchFamily="34" charset="-128"/>
              </a:rPr>
              <a:t>“</a:t>
            </a:r>
            <a:r>
              <a:rPr lang="en-US" altLang="ja-JP" sz="2000" smtClean="0">
                <a:solidFill>
                  <a:srgbClr val="CC0000"/>
                </a:solidFill>
                <a:ea typeface="ＭＳ Ｐゴシック" pitchFamily="34" charset="-128"/>
              </a:rPr>
              <a:t>tier-1</a:t>
            </a:r>
            <a:r>
              <a:rPr lang="ja-JP" altLang="en-US" sz="2000" smtClean="0">
                <a:solidFill>
                  <a:srgbClr val="CC0000"/>
                </a:solidFill>
                <a:ea typeface="ＭＳ Ｐゴシック" pitchFamily="34" charset="-128"/>
              </a:rPr>
              <a:t>”</a:t>
            </a:r>
            <a:r>
              <a:rPr lang="en-US" altLang="ja-JP" sz="2000" smtClean="0">
                <a:solidFill>
                  <a:srgbClr val="CC0000"/>
                </a:solidFill>
                <a:ea typeface="ＭＳ Ｐゴシック" pitchFamily="34" charset="-128"/>
              </a:rPr>
              <a:t> commercial ISPs</a:t>
            </a:r>
            <a:r>
              <a:rPr lang="en-US" altLang="ja-JP" sz="2000" smtClean="0">
                <a:solidFill>
                  <a:srgbClr val="FF0000"/>
                </a:solidFill>
                <a:ea typeface="ＭＳ Ｐゴシック" pitchFamily="34" charset="-128"/>
              </a:rPr>
              <a:t> </a:t>
            </a:r>
            <a:r>
              <a:rPr lang="en-US" altLang="ja-JP" sz="2000" smtClean="0">
                <a:ea typeface="ＭＳ Ｐゴシック" pitchFamily="34" charset="-128"/>
              </a:rPr>
              <a:t>(e.g., Level 3, Sprint, AT&amp;T, NTT), national &amp; international coverage</a:t>
            </a:r>
          </a:p>
          <a:p>
            <a:pPr lvl="1" eaLnBrk="1" hangingPunct="1"/>
            <a:r>
              <a:rPr lang="en-US" sz="2000" smtClean="0">
                <a:solidFill>
                  <a:srgbClr val="CC0000"/>
                </a:solidFill>
              </a:rPr>
              <a:t>content provider network </a:t>
            </a:r>
            <a:r>
              <a:rPr lang="en-US" sz="2000" smtClean="0"/>
              <a:t>(e.g, Google): private network that connects it data centers to Internet, often bypassing tier-1, regional ISPs</a:t>
            </a:r>
          </a:p>
          <a:p>
            <a:pPr lvl="1" eaLnBrk="1" hangingPunct="1">
              <a:buFont typeface="Wingdings" pitchFamily="2" charset="2"/>
              <a:buNone/>
            </a:pPr>
            <a:endParaRPr lang="en-US" sz="2000" smtClean="0"/>
          </a:p>
        </p:txBody>
      </p:sp>
      <p:pic>
        <p:nvPicPr>
          <p:cNvPr id="102404" name="Picture 76" descr="underline_base"/>
          <p:cNvPicPr>
            <a:picLocks noChangeArrowheads="1"/>
          </p:cNvPicPr>
          <p:nvPr/>
        </p:nvPicPr>
        <p:blipFill>
          <a:blip r:embed="rId3" cstate="print"/>
          <a:srcRect/>
          <a:stretch>
            <a:fillRect/>
          </a:stretch>
        </p:blipFill>
        <p:spPr bwMode="auto">
          <a:xfrm>
            <a:off x="327025" y="674688"/>
            <a:ext cx="7769225" cy="173037"/>
          </a:xfrm>
          <a:prstGeom prst="rect">
            <a:avLst/>
          </a:prstGeom>
          <a:noFill/>
          <a:ln w="9525">
            <a:noFill/>
            <a:miter lim="800000"/>
            <a:headEnd/>
            <a:tailEnd/>
          </a:ln>
        </p:spPr>
      </p:pic>
      <p:sp>
        <p:nvSpPr>
          <p:cNvPr id="102405" name="Slide Number Placeholder 3"/>
          <p:cNvSpPr>
            <a:spLocks noGrp="1"/>
          </p:cNvSpPr>
          <p:nvPr>
            <p:ph type="sldNum" sz="quarter" idx="12"/>
          </p:nvPr>
        </p:nvSpPr>
        <p:spPr>
          <a:noFill/>
        </p:spPr>
        <p:txBody>
          <a:bodyPr/>
          <a:lstStyle/>
          <a:p>
            <a:r>
              <a:rPr lang="en-US"/>
              <a:t>1-</a:t>
            </a:r>
            <a:fld id="{2712B56C-CF8C-4308-9C71-A7B68D2E0741}" type="slidenum">
              <a:rPr lang="en-US"/>
              <a:pPr/>
              <a:t>42</a:t>
            </a:fld>
            <a:endParaRPr lang="en-US"/>
          </a:p>
        </p:txBody>
      </p:sp>
      <p:grpSp>
        <p:nvGrpSpPr>
          <p:cNvPr id="102406" name="Group 67"/>
          <p:cNvGrpSpPr>
            <a:grpSpLocks/>
          </p:cNvGrpSpPr>
          <p:nvPr/>
        </p:nvGrpSpPr>
        <p:grpSpPr bwMode="auto">
          <a:xfrm>
            <a:off x="1054100" y="1038225"/>
            <a:ext cx="7658100" cy="3984625"/>
            <a:chOff x="1066800" y="1371600"/>
            <a:chExt cx="7194549" cy="3984625"/>
          </a:xfrm>
        </p:grpSpPr>
        <p:sp>
          <p:nvSpPr>
            <p:cNvPr id="102407" name="Oval 76"/>
            <p:cNvSpPr>
              <a:spLocks noChangeArrowheads="1"/>
            </p:cNvSpPr>
            <p:nvPr/>
          </p:nvSpPr>
          <p:spPr bwMode="auto">
            <a:xfrm>
              <a:off x="19812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08" name="Oval 76"/>
            <p:cNvSpPr>
              <a:spLocks noChangeArrowheads="1"/>
            </p:cNvSpPr>
            <p:nvPr/>
          </p:nvSpPr>
          <p:spPr bwMode="auto">
            <a:xfrm>
              <a:off x="10668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09" name="Oval 76"/>
            <p:cNvSpPr>
              <a:spLocks noChangeArrowheads="1"/>
            </p:cNvSpPr>
            <p:nvPr/>
          </p:nvSpPr>
          <p:spPr bwMode="auto">
            <a:xfrm>
              <a:off x="56388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0" name="Oval 76"/>
            <p:cNvSpPr>
              <a:spLocks noChangeArrowheads="1"/>
            </p:cNvSpPr>
            <p:nvPr/>
          </p:nvSpPr>
          <p:spPr bwMode="auto">
            <a:xfrm>
              <a:off x="47244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1" name="Oval 76"/>
            <p:cNvSpPr>
              <a:spLocks noChangeArrowheads="1"/>
            </p:cNvSpPr>
            <p:nvPr/>
          </p:nvSpPr>
          <p:spPr bwMode="auto">
            <a:xfrm>
              <a:off x="38100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2" name="Oval 76"/>
            <p:cNvSpPr>
              <a:spLocks noChangeArrowheads="1"/>
            </p:cNvSpPr>
            <p:nvPr/>
          </p:nvSpPr>
          <p:spPr bwMode="auto">
            <a:xfrm>
              <a:off x="28956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3" name="Oval 76"/>
            <p:cNvSpPr>
              <a:spLocks noChangeArrowheads="1"/>
            </p:cNvSpPr>
            <p:nvPr/>
          </p:nvSpPr>
          <p:spPr bwMode="auto">
            <a:xfrm>
              <a:off x="65532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4" name="Oval 76"/>
            <p:cNvSpPr>
              <a:spLocks noChangeArrowheads="1"/>
            </p:cNvSpPr>
            <p:nvPr/>
          </p:nvSpPr>
          <p:spPr bwMode="auto">
            <a:xfrm>
              <a:off x="74676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5" name="Oval 33"/>
            <p:cNvSpPr>
              <a:spLocks noChangeArrowheads="1"/>
            </p:cNvSpPr>
            <p:nvPr/>
          </p:nvSpPr>
          <p:spPr bwMode="auto">
            <a:xfrm>
              <a:off x="2438400" y="3429000"/>
              <a:ext cx="1863725" cy="790575"/>
            </a:xfrm>
            <a:prstGeom prst="ellipse">
              <a:avLst/>
            </a:prstGeom>
            <a:solidFill>
              <a:schemeClr val="hlink"/>
            </a:solidFill>
            <a:ln w="9525">
              <a:solidFill>
                <a:schemeClr val="bg2"/>
              </a:solidFill>
              <a:round/>
              <a:headEnd/>
              <a:tailEnd/>
            </a:ln>
          </p:spPr>
          <p:txBody>
            <a:bodyPr wrap="none" anchor="ctr"/>
            <a:lstStyle/>
            <a:p>
              <a:pPr algn="ctr"/>
              <a:r>
                <a:rPr lang="en-US">
                  <a:solidFill>
                    <a:srgbClr val="808080"/>
                  </a:solidFill>
                </a:rPr>
                <a:t>Regional ISP</a:t>
              </a:r>
            </a:p>
          </p:txBody>
        </p:sp>
        <p:sp>
          <p:nvSpPr>
            <p:cNvPr id="102416" name="Oval 33"/>
            <p:cNvSpPr>
              <a:spLocks noChangeArrowheads="1"/>
            </p:cNvSpPr>
            <p:nvPr/>
          </p:nvSpPr>
          <p:spPr bwMode="auto">
            <a:xfrm>
              <a:off x="4800600" y="3429000"/>
              <a:ext cx="1863725" cy="790575"/>
            </a:xfrm>
            <a:prstGeom prst="ellipse">
              <a:avLst/>
            </a:prstGeom>
            <a:solidFill>
              <a:schemeClr val="hlink"/>
            </a:solidFill>
            <a:ln w="9525">
              <a:solidFill>
                <a:schemeClr val="bg2"/>
              </a:solidFill>
              <a:round/>
              <a:headEnd/>
              <a:tailEnd/>
            </a:ln>
          </p:spPr>
          <p:txBody>
            <a:bodyPr wrap="none" anchor="ctr"/>
            <a:lstStyle/>
            <a:p>
              <a:pPr algn="ctr"/>
              <a:r>
                <a:rPr lang="en-US">
                  <a:solidFill>
                    <a:srgbClr val="808080"/>
                  </a:solidFill>
                </a:rPr>
                <a:t>Regional ISP</a:t>
              </a:r>
            </a:p>
          </p:txBody>
        </p:sp>
        <p:sp>
          <p:nvSpPr>
            <p:cNvPr id="79" name="Rectangle 78"/>
            <p:cNvSpPr/>
            <p:nvPr/>
          </p:nvSpPr>
          <p:spPr>
            <a:xfrm>
              <a:off x="2133157" y="2819400"/>
              <a:ext cx="609985"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IXP</a:t>
              </a:r>
            </a:p>
          </p:txBody>
        </p:sp>
        <p:sp>
          <p:nvSpPr>
            <p:cNvPr id="80" name="Rectangle 79"/>
            <p:cNvSpPr/>
            <p:nvPr/>
          </p:nvSpPr>
          <p:spPr>
            <a:xfrm>
              <a:off x="4801284" y="2743200"/>
              <a:ext cx="608494"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IXP</a:t>
              </a:r>
            </a:p>
          </p:txBody>
        </p:sp>
        <p:sp>
          <p:nvSpPr>
            <p:cNvPr id="102419" name="Oval 34"/>
            <p:cNvSpPr>
              <a:spLocks noChangeArrowheads="1"/>
            </p:cNvSpPr>
            <p:nvPr/>
          </p:nvSpPr>
          <p:spPr bwMode="auto">
            <a:xfrm>
              <a:off x="1143000" y="1600200"/>
              <a:ext cx="1863725" cy="790575"/>
            </a:xfrm>
            <a:prstGeom prst="ellipse">
              <a:avLst/>
            </a:prstGeom>
            <a:solidFill>
              <a:schemeClr val="accent2"/>
            </a:solidFill>
            <a:ln w="9525">
              <a:solidFill>
                <a:schemeClr val="tx1"/>
              </a:solidFill>
              <a:round/>
              <a:headEnd/>
              <a:tailEnd/>
            </a:ln>
          </p:spPr>
          <p:txBody>
            <a:bodyPr wrap="none" anchor="ctr"/>
            <a:lstStyle/>
            <a:p>
              <a:pPr algn="ctr"/>
              <a:r>
                <a:rPr lang="en-US">
                  <a:solidFill>
                    <a:schemeClr val="bg1"/>
                  </a:solidFill>
                </a:rPr>
                <a:t>Tier 1 ISP</a:t>
              </a:r>
              <a:endParaRPr lang="en-US"/>
            </a:p>
          </p:txBody>
        </p:sp>
        <p:sp>
          <p:nvSpPr>
            <p:cNvPr id="102420" name="Oval 34"/>
            <p:cNvSpPr>
              <a:spLocks noChangeArrowheads="1"/>
            </p:cNvSpPr>
            <p:nvPr/>
          </p:nvSpPr>
          <p:spPr bwMode="auto">
            <a:xfrm>
              <a:off x="3352800" y="1600200"/>
              <a:ext cx="1863725" cy="790575"/>
            </a:xfrm>
            <a:prstGeom prst="ellipse">
              <a:avLst/>
            </a:prstGeom>
            <a:solidFill>
              <a:schemeClr val="accent2"/>
            </a:solidFill>
            <a:ln w="9525">
              <a:solidFill>
                <a:schemeClr val="tx1"/>
              </a:solidFill>
              <a:round/>
              <a:headEnd/>
              <a:tailEnd/>
            </a:ln>
          </p:spPr>
          <p:txBody>
            <a:bodyPr wrap="none" anchor="ctr"/>
            <a:lstStyle/>
            <a:p>
              <a:pPr algn="ctr"/>
              <a:r>
                <a:rPr lang="en-US">
                  <a:solidFill>
                    <a:schemeClr val="bg1"/>
                  </a:solidFill>
                </a:rPr>
                <a:t>Tier 1 ISP</a:t>
              </a:r>
              <a:endParaRPr lang="en-US"/>
            </a:p>
          </p:txBody>
        </p:sp>
        <p:sp>
          <p:nvSpPr>
            <p:cNvPr id="102421" name="Oval 34"/>
            <p:cNvSpPr>
              <a:spLocks noChangeArrowheads="1"/>
            </p:cNvSpPr>
            <p:nvPr/>
          </p:nvSpPr>
          <p:spPr bwMode="auto">
            <a:xfrm>
              <a:off x="5638800" y="1600200"/>
              <a:ext cx="1981200" cy="838200"/>
            </a:xfrm>
            <a:prstGeom prst="ellipse">
              <a:avLst/>
            </a:prstGeom>
            <a:solidFill>
              <a:srgbClr val="002060"/>
            </a:solidFill>
            <a:ln w="9525">
              <a:solidFill>
                <a:schemeClr val="tx1"/>
              </a:solidFill>
              <a:round/>
              <a:headEnd/>
              <a:tailEnd/>
            </a:ln>
          </p:spPr>
          <p:txBody>
            <a:bodyPr wrap="none" anchor="ctr"/>
            <a:lstStyle/>
            <a:p>
              <a:pPr algn="ctr"/>
              <a:r>
                <a:rPr lang="en-US">
                  <a:solidFill>
                    <a:schemeClr val="bg1"/>
                  </a:solidFill>
                </a:rPr>
                <a:t>Google</a:t>
              </a:r>
              <a:endParaRPr lang="en-US"/>
            </a:p>
          </p:txBody>
        </p:sp>
        <p:cxnSp>
          <p:nvCxnSpPr>
            <p:cNvPr id="84" name="Straight Connector 83"/>
            <p:cNvCxnSpPr>
              <a:endCxn id="102408" idx="0"/>
            </p:cNvCxnSpPr>
            <p:nvPr/>
          </p:nvCxnSpPr>
          <p:spPr>
            <a:xfrm rot="5400000">
              <a:off x="427081" y="3398633"/>
              <a:ext cx="2362200" cy="28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102415" idx="4"/>
            </p:cNvCxnSpPr>
            <p:nvPr/>
          </p:nvCxnSpPr>
          <p:spPr>
            <a:xfrm rot="5400000">
              <a:off x="3070887" y="4425754"/>
              <a:ext cx="504825" cy="9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02415" idx="3"/>
            </p:cNvCxnSpPr>
            <p:nvPr/>
          </p:nvCxnSpPr>
          <p:spPr>
            <a:xfrm rot="5400000">
              <a:off x="2265003" y="4277579"/>
              <a:ext cx="620712" cy="272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808066" y="3459105"/>
              <a:ext cx="2438400" cy="244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9" idx="2"/>
            </p:cNvCxnSpPr>
            <p:nvPr/>
          </p:nvCxnSpPr>
          <p:spPr>
            <a:xfrm rot="5400000">
              <a:off x="1333803" y="3771707"/>
              <a:ext cx="1600200" cy="6099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315797" y="2819400"/>
              <a:ext cx="608494"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IXP</a:t>
              </a:r>
            </a:p>
          </p:txBody>
        </p:sp>
        <p:cxnSp>
          <p:nvCxnSpPr>
            <p:cNvPr id="90" name="Straight Connector 89"/>
            <p:cNvCxnSpPr/>
            <p:nvPr/>
          </p:nvCxnSpPr>
          <p:spPr>
            <a:xfrm rot="16200000" flipH="1">
              <a:off x="3747986" y="4252513"/>
              <a:ext cx="504825" cy="381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102416" idx="2"/>
              <a:endCxn id="102415" idx="6"/>
            </p:cNvCxnSpPr>
            <p:nvPr/>
          </p:nvCxnSpPr>
          <p:spPr>
            <a:xfrm rot="10800000">
              <a:off x="4301663" y="3824288"/>
              <a:ext cx="499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4931639" y="4288692"/>
              <a:ext cx="620713" cy="272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5633414" y="4425226"/>
              <a:ext cx="544513" cy="76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02416" idx="5"/>
            </p:cNvCxnSpPr>
            <p:nvPr/>
          </p:nvCxnSpPr>
          <p:spPr>
            <a:xfrm rot="16200000" flipH="1">
              <a:off x="6276143" y="4218669"/>
              <a:ext cx="620712" cy="3907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02421" idx="4"/>
            </p:cNvCxnSpPr>
            <p:nvPr/>
          </p:nvCxnSpPr>
          <p:spPr>
            <a:xfrm rot="16200000" flipH="1">
              <a:off x="5747409" y="3320741"/>
              <a:ext cx="2297113" cy="532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0800000">
              <a:off x="2971328" y="1981200"/>
              <a:ext cx="499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0800000">
              <a:off x="5181593" y="1981200"/>
              <a:ext cx="4981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Arc 97"/>
            <p:cNvSpPr/>
            <p:nvPr/>
          </p:nvSpPr>
          <p:spPr>
            <a:xfrm>
              <a:off x="2133157" y="1371600"/>
              <a:ext cx="4190855" cy="457200"/>
            </a:xfrm>
            <a:prstGeom prst="arc">
              <a:avLst>
                <a:gd name="adj1" fmla="val 10681875"/>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9" name="Straight Connector 98"/>
            <p:cNvCxnSpPr/>
            <p:nvPr/>
          </p:nvCxnSpPr>
          <p:spPr>
            <a:xfrm rot="16200000" flipH="1">
              <a:off x="6972290" y="2399831"/>
              <a:ext cx="533400" cy="3057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79" idx="0"/>
            </p:cNvCxnSpPr>
            <p:nvPr/>
          </p:nvCxnSpPr>
          <p:spPr>
            <a:xfrm rot="16200000" flipH="1">
              <a:off x="2095457" y="2475961"/>
              <a:ext cx="457200" cy="229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6200000" flipH="1">
              <a:off x="2628635" y="3238707"/>
              <a:ext cx="457200" cy="228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0800000" flipV="1">
              <a:off x="2743142" y="2209800"/>
              <a:ext cx="2972375" cy="773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6200000" flipH="1">
              <a:off x="4662218" y="2423713"/>
              <a:ext cx="504825" cy="381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a:off x="3314806" y="2856893"/>
              <a:ext cx="1143000" cy="153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5105256" y="3276738"/>
              <a:ext cx="304800" cy="152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10800000" flipV="1">
              <a:off x="4039175" y="3124200"/>
              <a:ext cx="762109" cy="544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2419" idx="5"/>
            </p:cNvCxnSpPr>
            <p:nvPr/>
          </p:nvCxnSpPr>
          <p:spPr>
            <a:xfrm rot="16200000" flipH="1">
              <a:off x="3070757" y="1938325"/>
              <a:ext cx="1470025" cy="2143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9" idx="2"/>
            </p:cNvCxnSpPr>
            <p:nvPr/>
          </p:nvCxnSpPr>
          <p:spPr>
            <a:xfrm rot="16200000" flipH="1">
              <a:off x="7004680" y="3891964"/>
              <a:ext cx="1458913" cy="228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6052348" y="3472202"/>
              <a:ext cx="1535113" cy="1143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89" idx="1"/>
            </p:cNvCxnSpPr>
            <p:nvPr/>
          </p:nvCxnSpPr>
          <p:spPr>
            <a:xfrm rot="10800000" flipV="1">
              <a:off x="6095826" y="3048000"/>
              <a:ext cx="1219971" cy="4683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80" idx="3"/>
            </p:cNvCxnSpPr>
            <p:nvPr/>
          </p:nvCxnSpPr>
          <p:spPr>
            <a:xfrm rot="10800000" flipV="1">
              <a:off x="5409778" y="2362200"/>
              <a:ext cx="780007"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53332" y="2217738"/>
              <a:ext cx="2286327"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04450" name="Picture 121" descr="underline_base"/>
          <p:cNvPicPr>
            <a:picLocks noChangeArrowheads="1"/>
          </p:cNvPicPr>
          <p:nvPr/>
        </p:nvPicPr>
        <p:blipFill>
          <a:blip r:embed="rId3" cstate="print"/>
          <a:srcRect/>
          <a:stretch>
            <a:fillRect/>
          </a:stretch>
        </p:blipFill>
        <p:spPr bwMode="auto">
          <a:xfrm>
            <a:off x="325438" y="914400"/>
            <a:ext cx="5027612" cy="173038"/>
          </a:xfrm>
          <a:prstGeom prst="rect">
            <a:avLst/>
          </a:prstGeom>
          <a:noFill/>
          <a:ln w="9525">
            <a:noFill/>
            <a:miter lim="800000"/>
            <a:headEnd/>
            <a:tailEnd/>
          </a:ln>
        </p:spPr>
      </p:pic>
      <p:pic>
        <p:nvPicPr>
          <p:cNvPr id="104451" name="Picture 313"/>
          <p:cNvPicPr>
            <a:picLocks noChangeAspect="1" noChangeArrowheads="1"/>
          </p:cNvPicPr>
          <p:nvPr/>
        </p:nvPicPr>
        <p:blipFill>
          <a:blip r:embed="rId4" cstate="print"/>
          <a:srcRect/>
          <a:stretch>
            <a:fillRect/>
          </a:stretch>
        </p:blipFill>
        <p:spPr bwMode="auto">
          <a:xfrm>
            <a:off x="600075" y="1452563"/>
            <a:ext cx="8385175" cy="4765675"/>
          </a:xfrm>
          <a:prstGeom prst="rect">
            <a:avLst/>
          </a:prstGeom>
          <a:noFill/>
          <a:ln w="9525">
            <a:noFill/>
            <a:miter lim="800000"/>
            <a:headEnd/>
            <a:tailEnd/>
          </a:ln>
        </p:spPr>
      </p:pic>
      <p:sp>
        <p:nvSpPr>
          <p:cNvPr id="104452" name="Rectangle 2"/>
          <p:cNvSpPr>
            <a:spLocks noGrp="1" noChangeArrowheads="1"/>
          </p:cNvSpPr>
          <p:nvPr>
            <p:ph type="title" idx="4294967295"/>
          </p:nvPr>
        </p:nvSpPr>
        <p:spPr>
          <a:xfrm>
            <a:off x="233363" y="114300"/>
            <a:ext cx="7772400" cy="1143000"/>
          </a:xfrm>
        </p:spPr>
        <p:txBody>
          <a:bodyPr/>
          <a:lstStyle/>
          <a:p>
            <a:pPr eaLnBrk="1" hangingPunct="1"/>
            <a:r>
              <a:rPr lang="en-US" dirty="0" smtClean="0">
                <a:ea typeface="ＭＳ Ｐゴシック" pitchFamily="34" charset="-128"/>
              </a:rPr>
              <a:t>Tier-1 ISP: </a:t>
            </a:r>
            <a:r>
              <a:rPr lang="en-US" sz="3600" dirty="0" smtClean="0">
                <a:ea typeface="ＭＳ Ｐゴシック" pitchFamily="34" charset="-128"/>
              </a:rPr>
              <a:t>e.g., Verizon, ATT, Sprint</a:t>
            </a:r>
          </a:p>
        </p:txBody>
      </p:sp>
      <p:grpSp>
        <p:nvGrpSpPr>
          <p:cNvPr id="2" name="Group 187"/>
          <p:cNvGrpSpPr>
            <a:grpSpLocks/>
          </p:cNvGrpSpPr>
          <p:nvPr/>
        </p:nvGrpSpPr>
        <p:grpSpPr bwMode="auto">
          <a:xfrm>
            <a:off x="1371600" y="1662113"/>
            <a:ext cx="3179763" cy="3081337"/>
            <a:chOff x="864" y="1047"/>
            <a:chExt cx="2003" cy="1941"/>
          </a:xfrm>
        </p:grpSpPr>
        <p:sp>
          <p:nvSpPr>
            <p:cNvPr id="104455" name="Rectangle 202"/>
            <p:cNvSpPr>
              <a:spLocks noChangeArrowheads="1"/>
            </p:cNvSpPr>
            <p:nvPr/>
          </p:nvSpPr>
          <p:spPr bwMode="auto">
            <a:xfrm>
              <a:off x="1307" y="1103"/>
              <a:ext cx="1560" cy="1885"/>
            </a:xfrm>
            <a:prstGeom prst="rect">
              <a:avLst/>
            </a:prstGeom>
            <a:solidFill>
              <a:schemeClr val="bg1"/>
            </a:solidFill>
            <a:ln w="9525">
              <a:noFill/>
              <a:miter lim="800000"/>
              <a:headEnd/>
              <a:tailEnd/>
            </a:ln>
          </p:spPr>
          <p:txBody>
            <a:bodyPr wrap="none" anchor="ctr"/>
            <a:lstStyle/>
            <a:p>
              <a:endParaRPr lang="en-US">
                <a:latin typeface="Times New Roman" pitchFamily="18" charset="0"/>
              </a:endParaRPr>
            </a:p>
          </p:txBody>
        </p:sp>
        <p:sp>
          <p:nvSpPr>
            <p:cNvPr id="104456" name="Line 205"/>
            <p:cNvSpPr>
              <a:spLocks noChangeShapeType="1"/>
            </p:cNvSpPr>
            <p:nvPr/>
          </p:nvSpPr>
          <p:spPr bwMode="auto">
            <a:xfrm flipH="1">
              <a:off x="1408" y="1945"/>
              <a:ext cx="282" cy="0"/>
            </a:xfrm>
            <a:prstGeom prst="line">
              <a:avLst/>
            </a:prstGeom>
            <a:noFill/>
            <a:ln w="12700">
              <a:solidFill>
                <a:schemeClr val="tx1"/>
              </a:solidFill>
              <a:round/>
              <a:headEnd/>
              <a:tailEnd/>
            </a:ln>
          </p:spPr>
          <p:txBody>
            <a:bodyPr/>
            <a:lstStyle/>
            <a:p>
              <a:endParaRPr lang="en-US"/>
            </a:p>
          </p:txBody>
        </p:sp>
        <p:sp>
          <p:nvSpPr>
            <p:cNvPr id="104457" name="Line 206"/>
            <p:cNvSpPr>
              <a:spLocks noChangeShapeType="1"/>
            </p:cNvSpPr>
            <p:nvPr/>
          </p:nvSpPr>
          <p:spPr bwMode="auto">
            <a:xfrm flipH="1">
              <a:off x="1408" y="2028"/>
              <a:ext cx="282" cy="0"/>
            </a:xfrm>
            <a:prstGeom prst="line">
              <a:avLst/>
            </a:prstGeom>
            <a:noFill/>
            <a:ln w="12700">
              <a:solidFill>
                <a:schemeClr val="tx1"/>
              </a:solidFill>
              <a:round/>
              <a:headEnd/>
              <a:tailEnd/>
            </a:ln>
          </p:spPr>
          <p:txBody>
            <a:bodyPr/>
            <a:lstStyle/>
            <a:p>
              <a:endParaRPr lang="en-US"/>
            </a:p>
          </p:txBody>
        </p:sp>
        <p:sp>
          <p:nvSpPr>
            <p:cNvPr id="104458" name="Text Box 207"/>
            <p:cNvSpPr txBox="1">
              <a:spLocks noChangeArrowheads="1"/>
            </p:cNvSpPr>
            <p:nvPr/>
          </p:nvSpPr>
          <p:spPr bwMode="auto">
            <a:xfrm flipH="1">
              <a:off x="1336" y="1789"/>
              <a:ext cx="229" cy="289"/>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104459" name="Group 208"/>
            <p:cNvGrpSpPr>
              <a:grpSpLocks/>
            </p:cNvGrpSpPr>
            <p:nvPr/>
          </p:nvGrpSpPr>
          <p:grpSpPr bwMode="auto">
            <a:xfrm flipH="1">
              <a:off x="1617" y="2063"/>
              <a:ext cx="775" cy="284"/>
              <a:chOff x="2927" y="2500"/>
              <a:chExt cx="949" cy="332"/>
            </a:xfrm>
          </p:grpSpPr>
          <p:sp>
            <p:nvSpPr>
              <p:cNvPr id="104531" name="Line 209"/>
              <p:cNvSpPr>
                <a:spLocks noChangeShapeType="1"/>
              </p:cNvSpPr>
              <p:nvPr/>
            </p:nvSpPr>
            <p:spPr bwMode="auto">
              <a:xfrm flipH="1">
                <a:off x="2927" y="2515"/>
                <a:ext cx="236" cy="311"/>
              </a:xfrm>
              <a:prstGeom prst="line">
                <a:avLst/>
              </a:prstGeom>
              <a:noFill/>
              <a:ln w="12700">
                <a:solidFill>
                  <a:srgbClr val="000000"/>
                </a:solidFill>
                <a:round/>
                <a:headEnd/>
                <a:tailEnd/>
              </a:ln>
            </p:spPr>
            <p:txBody>
              <a:bodyPr/>
              <a:lstStyle/>
              <a:p>
                <a:endParaRPr lang="en-US"/>
              </a:p>
            </p:txBody>
          </p:sp>
          <p:sp>
            <p:nvSpPr>
              <p:cNvPr id="104532" name="Line 210"/>
              <p:cNvSpPr>
                <a:spLocks noChangeShapeType="1"/>
              </p:cNvSpPr>
              <p:nvPr/>
            </p:nvSpPr>
            <p:spPr bwMode="auto">
              <a:xfrm>
                <a:off x="3209" y="2500"/>
                <a:ext cx="201" cy="332"/>
              </a:xfrm>
              <a:prstGeom prst="line">
                <a:avLst/>
              </a:prstGeom>
              <a:noFill/>
              <a:ln w="12700">
                <a:solidFill>
                  <a:srgbClr val="000000"/>
                </a:solidFill>
                <a:round/>
                <a:headEnd/>
                <a:tailEnd/>
              </a:ln>
            </p:spPr>
            <p:txBody>
              <a:bodyPr/>
              <a:lstStyle/>
              <a:p>
                <a:endParaRPr lang="en-US"/>
              </a:p>
            </p:txBody>
          </p:sp>
          <p:sp>
            <p:nvSpPr>
              <p:cNvPr id="104533" name="Line 211"/>
              <p:cNvSpPr>
                <a:spLocks noChangeShapeType="1"/>
              </p:cNvSpPr>
              <p:nvPr/>
            </p:nvSpPr>
            <p:spPr bwMode="auto">
              <a:xfrm>
                <a:off x="3315" y="2500"/>
                <a:ext cx="561" cy="324"/>
              </a:xfrm>
              <a:prstGeom prst="line">
                <a:avLst/>
              </a:prstGeom>
              <a:noFill/>
              <a:ln w="12700">
                <a:solidFill>
                  <a:srgbClr val="000000"/>
                </a:solidFill>
                <a:round/>
                <a:headEnd/>
                <a:tailEnd/>
              </a:ln>
            </p:spPr>
            <p:txBody>
              <a:bodyPr/>
              <a:lstStyle/>
              <a:p>
                <a:endParaRPr lang="en-US"/>
              </a:p>
            </p:txBody>
          </p:sp>
        </p:grpSp>
        <p:sp>
          <p:nvSpPr>
            <p:cNvPr id="104460" name="Line 212"/>
            <p:cNvSpPr>
              <a:spLocks noChangeShapeType="1"/>
            </p:cNvSpPr>
            <p:nvPr/>
          </p:nvSpPr>
          <p:spPr bwMode="auto">
            <a:xfrm flipH="1" flipV="1">
              <a:off x="1819" y="1533"/>
              <a:ext cx="0" cy="356"/>
            </a:xfrm>
            <a:prstGeom prst="line">
              <a:avLst/>
            </a:prstGeom>
            <a:noFill/>
            <a:ln w="12700">
              <a:solidFill>
                <a:srgbClr val="000000"/>
              </a:solidFill>
              <a:round/>
              <a:headEnd/>
              <a:tailEnd/>
            </a:ln>
          </p:spPr>
          <p:txBody>
            <a:bodyPr/>
            <a:lstStyle/>
            <a:p>
              <a:endParaRPr lang="en-US"/>
            </a:p>
          </p:txBody>
        </p:sp>
        <p:sp>
          <p:nvSpPr>
            <p:cNvPr id="104461" name="Line 213"/>
            <p:cNvSpPr>
              <a:spLocks noChangeShapeType="1"/>
            </p:cNvSpPr>
            <p:nvPr/>
          </p:nvSpPr>
          <p:spPr bwMode="auto">
            <a:xfrm flipH="1">
              <a:off x="1587" y="2081"/>
              <a:ext cx="193" cy="266"/>
            </a:xfrm>
            <a:prstGeom prst="line">
              <a:avLst/>
            </a:prstGeom>
            <a:noFill/>
            <a:ln w="12700">
              <a:solidFill>
                <a:srgbClr val="000000"/>
              </a:solidFill>
              <a:round/>
              <a:headEnd/>
              <a:tailEnd/>
            </a:ln>
          </p:spPr>
          <p:txBody>
            <a:bodyPr/>
            <a:lstStyle/>
            <a:p>
              <a:endParaRPr lang="en-US"/>
            </a:p>
          </p:txBody>
        </p:sp>
        <p:sp>
          <p:nvSpPr>
            <p:cNvPr id="104462" name="Line 214"/>
            <p:cNvSpPr>
              <a:spLocks noChangeShapeType="1"/>
            </p:cNvSpPr>
            <p:nvPr/>
          </p:nvSpPr>
          <p:spPr bwMode="auto">
            <a:xfrm>
              <a:off x="1818" y="2068"/>
              <a:ext cx="164" cy="284"/>
            </a:xfrm>
            <a:prstGeom prst="line">
              <a:avLst/>
            </a:prstGeom>
            <a:noFill/>
            <a:ln w="12700">
              <a:solidFill>
                <a:srgbClr val="000000"/>
              </a:solidFill>
              <a:round/>
              <a:headEnd/>
              <a:tailEnd/>
            </a:ln>
          </p:spPr>
          <p:txBody>
            <a:bodyPr/>
            <a:lstStyle/>
            <a:p>
              <a:endParaRPr lang="en-US"/>
            </a:p>
          </p:txBody>
        </p:sp>
        <p:sp>
          <p:nvSpPr>
            <p:cNvPr id="104463" name="Line 215"/>
            <p:cNvSpPr>
              <a:spLocks noChangeShapeType="1"/>
            </p:cNvSpPr>
            <p:nvPr/>
          </p:nvSpPr>
          <p:spPr bwMode="auto">
            <a:xfrm>
              <a:off x="1904" y="2068"/>
              <a:ext cx="459" cy="277"/>
            </a:xfrm>
            <a:prstGeom prst="line">
              <a:avLst/>
            </a:prstGeom>
            <a:noFill/>
            <a:ln w="12700">
              <a:solidFill>
                <a:srgbClr val="000000"/>
              </a:solidFill>
              <a:round/>
              <a:headEnd/>
              <a:tailEnd/>
            </a:ln>
          </p:spPr>
          <p:txBody>
            <a:bodyPr/>
            <a:lstStyle/>
            <a:p>
              <a:endParaRPr lang="en-US"/>
            </a:p>
          </p:txBody>
        </p:sp>
        <p:sp>
          <p:nvSpPr>
            <p:cNvPr id="104464" name="Text Box 272"/>
            <p:cNvSpPr txBox="1">
              <a:spLocks noChangeArrowheads="1"/>
            </p:cNvSpPr>
            <p:nvPr/>
          </p:nvSpPr>
          <p:spPr bwMode="auto">
            <a:xfrm>
              <a:off x="1583" y="2691"/>
              <a:ext cx="1142" cy="212"/>
            </a:xfrm>
            <a:prstGeom prst="rect">
              <a:avLst/>
            </a:prstGeom>
            <a:noFill/>
            <a:ln w="9525">
              <a:noFill/>
              <a:miter lim="800000"/>
              <a:headEnd/>
              <a:tailEnd/>
            </a:ln>
          </p:spPr>
          <p:txBody>
            <a:bodyPr wrap="none">
              <a:spAutoFit/>
            </a:bodyPr>
            <a:lstStyle/>
            <a:p>
              <a:pPr eaLnBrk="1" hangingPunct="1"/>
              <a:r>
                <a:rPr lang="en-US" sz="1600"/>
                <a:t>to/from customers</a:t>
              </a:r>
            </a:p>
          </p:txBody>
        </p:sp>
        <p:sp>
          <p:nvSpPr>
            <p:cNvPr id="104465" name="Text Box 273"/>
            <p:cNvSpPr txBox="1">
              <a:spLocks noChangeArrowheads="1"/>
            </p:cNvSpPr>
            <p:nvPr/>
          </p:nvSpPr>
          <p:spPr bwMode="auto">
            <a:xfrm>
              <a:off x="2262" y="1699"/>
              <a:ext cx="541" cy="213"/>
            </a:xfrm>
            <a:prstGeom prst="rect">
              <a:avLst/>
            </a:prstGeom>
            <a:noFill/>
            <a:ln w="9525">
              <a:noFill/>
              <a:miter lim="800000"/>
              <a:headEnd/>
              <a:tailEnd/>
            </a:ln>
          </p:spPr>
          <p:txBody>
            <a:bodyPr wrap="none">
              <a:spAutoFit/>
            </a:bodyPr>
            <a:lstStyle/>
            <a:p>
              <a:pPr eaLnBrk="1" hangingPunct="1"/>
              <a:r>
                <a:rPr lang="en-US" sz="1600"/>
                <a:t>peering</a:t>
              </a:r>
            </a:p>
          </p:txBody>
        </p:sp>
        <p:sp>
          <p:nvSpPr>
            <p:cNvPr id="104466" name="Text Box 274"/>
            <p:cNvSpPr txBox="1">
              <a:spLocks noChangeArrowheads="1"/>
            </p:cNvSpPr>
            <p:nvPr/>
          </p:nvSpPr>
          <p:spPr bwMode="auto">
            <a:xfrm>
              <a:off x="1636" y="1367"/>
              <a:ext cx="1141" cy="212"/>
            </a:xfrm>
            <a:prstGeom prst="rect">
              <a:avLst/>
            </a:prstGeom>
            <a:noFill/>
            <a:ln w="9525">
              <a:noFill/>
              <a:miter lim="800000"/>
              <a:headEnd/>
              <a:tailEnd/>
            </a:ln>
          </p:spPr>
          <p:txBody>
            <a:bodyPr wrap="none">
              <a:spAutoFit/>
            </a:bodyPr>
            <a:lstStyle/>
            <a:p>
              <a:pPr eaLnBrk="1" hangingPunct="1"/>
              <a:r>
                <a:rPr lang="en-US" sz="1600"/>
                <a:t> to/from backbone</a:t>
              </a:r>
            </a:p>
          </p:txBody>
        </p:sp>
        <p:sp>
          <p:nvSpPr>
            <p:cNvPr id="104467" name="Rectangle 275"/>
            <p:cNvSpPr>
              <a:spLocks noChangeArrowheads="1"/>
            </p:cNvSpPr>
            <p:nvPr/>
          </p:nvSpPr>
          <p:spPr bwMode="auto">
            <a:xfrm>
              <a:off x="1355" y="1139"/>
              <a:ext cx="1447" cy="1774"/>
            </a:xfrm>
            <a:prstGeom prst="rect">
              <a:avLst/>
            </a:prstGeom>
            <a:noFill/>
            <a:ln w="9525">
              <a:solidFill>
                <a:srgbClr val="FF0000"/>
              </a:solidFill>
              <a:miter lim="800000"/>
              <a:headEnd/>
              <a:tailEnd/>
            </a:ln>
          </p:spPr>
          <p:txBody>
            <a:bodyPr wrap="none" anchor="ctr"/>
            <a:lstStyle/>
            <a:p>
              <a:endParaRPr lang="en-US">
                <a:latin typeface="Times New Roman" pitchFamily="18" charset="0"/>
              </a:endParaRPr>
            </a:p>
          </p:txBody>
        </p:sp>
        <p:sp>
          <p:nvSpPr>
            <p:cNvPr id="104468" name="Line 290"/>
            <p:cNvSpPr>
              <a:spLocks noChangeShapeType="1"/>
            </p:cNvSpPr>
            <p:nvPr/>
          </p:nvSpPr>
          <p:spPr bwMode="auto">
            <a:xfrm flipH="1" flipV="1">
              <a:off x="2226" y="1559"/>
              <a:ext cx="0" cy="355"/>
            </a:xfrm>
            <a:prstGeom prst="line">
              <a:avLst/>
            </a:prstGeom>
            <a:noFill/>
            <a:ln w="12700">
              <a:solidFill>
                <a:srgbClr val="000000"/>
              </a:solidFill>
              <a:round/>
              <a:headEnd/>
              <a:tailEnd/>
            </a:ln>
          </p:spPr>
          <p:txBody>
            <a:bodyPr/>
            <a:lstStyle/>
            <a:p>
              <a:endParaRPr lang="en-US"/>
            </a:p>
          </p:txBody>
        </p:sp>
        <p:sp>
          <p:nvSpPr>
            <p:cNvPr id="104469" name="Line 292"/>
            <p:cNvSpPr>
              <a:spLocks noChangeShapeType="1"/>
            </p:cNvSpPr>
            <p:nvPr/>
          </p:nvSpPr>
          <p:spPr bwMode="auto">
            <a:xfrm>
              <a:off x="2360" y="1948"/>
              <a:ext cx="360" cy="0"/>
            </a:xfrm>
            <a:prstGeom prst="line">
              <a:avLst/>
            </a:prstGeom>
            <a:noFill/>
            <a:ln w="12700">
              <a:solidFill>
                <a:schemeClr val="tx1"/>
              </a:solidFill>
              <a:round/>
              <a:headEnd/>
              <a:tailEnd/>
            </a:ln>
          </p:spPr>
          <p:txBody>
            <a:bodyPr/>
            <a:lstStyle/>
            <a:p>
              <a:endParaRPr lang="en-US"/>
            </a:p>
          </p:txBody>
        </p:sp>
        <p:sp>
          <p:nvSpPr>
            <p:cNvPr id="104470" name="Line 293"/>
            <p:cNvSpPr>
              <a:spLocks noChangeShapeType="1"/>
            </p:cNvSpPr>
            <p:nvPr/>
          </p:nvSpPr>
          <p:spPr bwMode="auto">
            <a:xfrm>
              <a:off x="2360" y="2030"/>
              <a:ext cx="360" cy="0"/>
            </a:xfrm>
            <a:prstGeom prst="line">
              <a:avLst/>
            </a:prstGeom>
            <a:noFill/>
            <a:ln w="12700">
              <a:solidFill>
                <a:schemeClr val="tx1"/>
              </a:solidFill>
              <a:round/>
              <a:headEnd/>
              <a:tailEnd/>
            </a:ln>
          </p:spPr>
          <p:txBody>
            <a:bodyPr/>
            <a:lstStyle/>
            <a:p>
              <a:endParaRPr lang="en-US"/>
            </a:p>
          </p:txBody>
        </p:sp>
        <p:sp>
          <p:nvSpPr>
            <p:cNvPr id="104471" name="Text Box 294"/>
            <p:cNvSpPr txBox="1">
              <a:spLocks noChangeArrowheads="1"/>
            </p:cNvSpPr>
            <p:nvPr/>
          </p:nvSpPr>
          <p:spPr bwMode="auto">
            <a:xfrm>
              <a:off x="2410" y="1790"/>
              <a:ext cx="290" cy="288"/>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104472" name="Group 296"/>
            <p:cNvGrpSpPr>
              <a:grpSpLocks/>
            </p:cNvGrpSpPr>
            <p:nvPr/>
          </p:nvGrpSpPr>
          <p:grpSpPr bwMode="auto">
            <a:xfrm>
              <a:off x="2376" y="2519"/>
              <a:ext cx="83" cy="167"/>
              <a:chOff x="4467" y="2745"/>
              <a:chExt cx="96" cy="345"/>
            </a:xfrm>
          </p:grpSpPr>
          <p:sp>
            <p:nvSpPr>
              <p:cNvPr id="104529" name="Line 297"/>
              <p:cNvSpPr>
                <a:spLocks noChangeShapeType="1"/>
              </p:cNvSpPr>
              <p:nvPr/>
            </p:nvSpPr>
            <p:spPr bwMode="auto">
              <a:xfrm rot="16200000" flipH="1">
                <a:off x="4294" y="2918"/>
                <a:ext cx="345" cy="0"/>
              </a:xfrm>
              <a:prstGeom prst="line">
                <a:avLst/>
              </a:prstGeom>
              <a:noFill/>
              <a:ln w="12700">
                <a:solidFill>
                  <a:schemeClr val="tx1"/>
                </a:solidFill>
                <a:round/>
                <a:headEnd/>
                <a:tailEnd/>
              </a:ln>
            </p:spPr>
            <p:txBody>
              <a:bodyPr/>
              <a:lstStyle/>
              <a:p>
                <a:endParaRPr lang="en-US"/>
              </a:p>
            </p:txBody>
          </p:sp>
          <p:sp>
            <p:nvSpPr>
              <p:cNvPr id="104530" name="Line 298"/>
              <p:cNvSpPr>
                <a:spLocks noChangeShapeType="1"/>
              </p:cNvSpPr>
              <p:nvPr/>
            </p:nvSpPr>
            <p:spPr bwMode="auto">
              <a:xfrm rot="16200000" flipH="1">
                <a:off x="4390" y="2918"/>
                <a:ext cx="345" cy="0"/>
              </a:xfrm>
              <a:prstGeom prst="line">
                <a:avLst/>
              </a:prstGeom>
              <a:noFill/>
              <a:ln w="12700">
                <a:solidFill>
                  <a:schemeClr val="tx1"/>
                </a:solidFill>
                <a:round/>
                <a:headEnd/>
                <a:tailEnd/>
              </a:ln>
            </p:spPr>
            <p:txBody>
              <a:bodyPr/>
              <a:lstStyle/>
              <a:p>
                <a:endParaRPr lang="en-US"/>
              </a:p>
            </p:txBody>
          </p:sp>
        </p:grpSp>
        <p:sp>
          <p:nvSpPr>
            <p:cNvPr id="104473" name="Text Box 299"/>
            <p:cNvSpPr txBox="1">
              <a:spLocks noChangeArrowheads="1"/>
            </p:cNvSpPr>
            <p:nvPr/>
          </p:nvSpPr>
          <p:spPr bwMode="auto">
            <a:xfrm rot="16200000" flipH="1">
              <a:off x="2242" y="2497"/>
              <a:ext cx="238" cy="287"/>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104474" name="Group 301"/>
            <p:cNvGrpSpPr>
              <a:grpSpLocks/>
            </p:cNvGrpSpPr>
            <p:nvPr/>
          </p:nvGrpSpPr>
          <p:grpSpPr bwMode="auto">
            <a:xfrm>
              <a:off x="1977" y="2528"/>
              <a:ext cx="84" cy="167"/>
              <a:chOff x="4467" y="2745"/>
              <a:chExt cx="96" cy="345"/>
            </a:xfrm>
          </p:grpSpPr>
          <p:sp>
            <p:nvSpPr>
              <p:cNvPr id="104527" name="Line 302"/>
              <p:cNvSpPr>
                <a:spLocks noChangeShapeType="1"/>
              </p:cNvSpPr>
              <p:nvPr/>
            </p:nvSpPr>
            <p:spPr bwMode="auto">
              <a:xfrm rot="16200000" flipH="1">
                <a:off x="4294" y="2918"/>
                <a:ext cx="345" cy="0"/>
              </a:xfrm>
              <a:prstGeom prst="line">
                <a:avLst/>
              </a:prstGeom>
              <a:noFill/>
              <a:ln w="12700">
                <a:solidFill>
                  <a:schemeClr val="tx1"/>
                </a:solidFill>
                <a:round/>
                <a:headEnd/>
                <a:tailEnd/>
              </a:ln>
            </p:spPr>
            <p:txBody>
              <a:bodyPr/>
              <a:lstStyle/>
              <a:p>
                <a:endParaRPr lang="en-US"/>
              </a:p>
            </p:txBody>
          </p:sp>
          <p:sp>
            <p:nvSpPr>
              <p:cNvPr id="104528" name="Line 303"/>
              <p:cNvSpPr>
                <a:spLocks noChangeShapeType="1"/>
              </p:cNvSpPr>
              <p:nvPr/>
            </p:nvSpPr>
            <p:spPr bwMode="auto">
              <a:xfrm rot="16200000" flipH="1">
                <a:off x="4390" y="2918"/>
                <a:ext cx="345" cy="0"/>
              </a:xfrm>
              <a:prstGeom prst="line">
                <a:avLst/>
              </a:prstGeom>
              <a:noFill/>
              <a:ln w="12700">
                <a:solidFill>
                  <a:schemeClr val="tx1"/>
                </a:solidFill>
                <a:round/>
                <a:headEnd/>
                <a:tailEnd/>
              </a:ln>
            </p:spPr>
            <p:txBody>
              <a:bodyPr/>
              <a:lstStyle/>
              <a:p>
                <a:endParaRPr lang="en-US"/>
              </a:p>
            </p:txBody>
          </p:sp>
        </p:grpSp>
        <p:sp>
          <p:nvSpPr>
            <p:cNvPr id="104475" name="Text Box 304"/>
            <p:cNvSpPr txBox="1">
              <a:spLocks noChangeArrowheads="1"/>
            </p:cNvSpPr>
            <p:nvPr/>
          </p:nvSpPr>
          <p:spPr bwMode="auto">
            <a:xfrm rot="16200000" flipH="1">
              <a:off x="1837" y="2491"/>
              <a:ext cx="239" cy="288"/>
            </a:xfrm>
            <a:prstGeom prst="rect">
              <a:avLst/>
            </a:prstGeom>
            <a:noFill/>
            <a:ln w="9525">
              <a:noFill/>
              <a:miter lim="800000"/>
              <a:headEnd/>
              <a:tailEnd/>
            </a:ln>
          </p:spPr>
          <p:txBody>
            <a:bodyPr>
              <a:spAutoFit/>
            </a:bodyPr>
            <a:lstStyle/>
            <a:p>
              <a:r>
                <a:rPr lang="en-US">
                  <a:latin typeface="Times New Roman" pitchFamily="18" charset="0"/>
                </a:rPr>
                <a:t>…</a:t>
              </a:r>
            </a:p>
          </p:txBody>
        </p:sp>
        <p:grpSp>
          <p:nvGrpSpPr>
            <p:cNvPr id="104476" name="Group 306"/>
            <p:cNvGrpSpPr>
              <a:grpSpLocks/>
            </p:cNvGrpSpPr>
            <p:nvPr/>
          </p:nvGrpSpPr>
          <p:grpSpPr bwMode="auto">
            <a:xfrm>
              <a:off x="1545" y="2526"/>
              <a:ext cx="92" cy="167"/>
              <a:chOff x="4467" y="2745"/>
              <a:chExt cx="96" cy="345"/>
            </a:xfrm>
          </p:grpSpPr>
          <p:sp>
            <p:nvSpPr>
              <p:cNvPr id="104525" name="Line 307"/>
              <p:cNvSpPr>
                <a:spLocks noChangeShapeType="1"/>
              </p:cNvSpPr>
              <p:nvPr/>
            </p:nvSpPr>
            <p:spPr bwMode="auto">
              <a:xfrm rot="16200000" flipH="1">
                <a:off x="4294" y="2918"/>
                <a:ext cx="345" cy="0"/>
              </a:xfrm>
              <a:prstGeom prst="line">
                <a:avLst/>
              </a:prstGeom>
              <a:noFill/>
              <a:ln w="12700">
                <a:solidFill>
                  <a:schemeClr val="tx1"/>
                </a:solidFill>
                <a:round/>
                <a:headEnd/>
                <a:tailEnd/>
              </a:ln>
            </p:spPr>
            <p:txBody>
              <a:bodyPr/>
              <a:lstStyle/>
              <a:p>
                <a:endParaRPr lang="en-US"/>
              </a:p>
            </p:txBody>
          </p:sp>
          <p:sp>
            <p:nvSpPr>
              <p:cNvPr id="104526" name="Line 308"/>
              <p:cNvSpPr>
                <a:spLocks noChangeShapeType="1"/>
              </p:cNvSpPr>
              <p:nvPr/>
            </p:nvSpPr>
            <p:spPr bwMode="auto">
              <a:xfrm rot="16200000" flipH="1">
                <a:off x="4390" y="2918"/>
                <a:ext cx="345" cy="0"/>
              </a:xfrm>
              <a:prstGeom prst="line">
                <a:avLst/>
              </a:prstGeom>
              <a:noFill/>
              <a:ln w="12700">
                <a:solidFill>
                  <a:schemeClr val="tx1"/>
                </a:solidFill>
                <a:round/>
                <a:headEnd/>
                <a:tailEnd/>
              </a:ln>
            </p:spPr>
            <p:txBody>
              <a:bodyPr/>
              <a:lstStyle/>
              <a:p>
                <a:endParaRPr lang="en-US"/>
              </a:p>
            </p:txBody>
          </p:sp>
        </p:grpSp>
        <p:sp>
          <p:nvSpPr>
            <p:cNvPr id="104477" name="Text Box 309"/>
            <p:cNvSpPr txBox="1">
              <a:spLocks noChangeArrowheads="1"/>
            </p:cNvSpPr>
            <p:nvPr/>
          </p:nvSpPr>
          <p:spPr bwMode="auto">
            <a:xfrm rot="16200000" flipH="1">
              <a:off x="1407" y="2492"/>
              <a:ext cx="239" cy="288"/>
            </a:xfrm>
            <a:prstGeom prst="rect">
              <a:avLst/>
            </a:prstGeom>
            <a:noFill/>
            <a:ln w="9525">
              <a:noFill/>
              <a:miter lim="800000"/>
              <a:headEnd/>
              <a:tailEnd/>
            </a:ln>
          </p:spPr>
          <p:txBody>
            <a:bodyPr>
              <a:spAutoFit/>
            </a:bodyPr>
            <a:lstStyle/>
            <a:p>
              <a:r>
                <a:rPr lang="en-US">
                  <a:latin typeface="Times New Roman" pitchFamily="18" charset="0"/>
                </a:rPr>
                <a:t>…</a:t>
              </a:r>
            </a:p>
          </p:txBody>
        </p:sp>
        <p:sp>
          <p:nvSpPr>
            <p:cNvPr id="104478" name="Text Box 310"/>
            <p:cNvSpPr txBox="1">
              <a:spLocks noChangeArrowheads="1"/>
            </p:cNvSpPr>
            <p:nvPr/>
          </p:nvSpPr>
          <p:spPr bwMode="auto">
            <a:xfrm>
              <a:off x="1415" y="1047"/>
              <a:ext cx="1282" cy="192"/>
            </a:xfrm>
            <a:prstGeom prst="rect">
              <a:avLst/>
            </a:prstGeom>
            <a:solidFill>
              <a:schemeClr val="bg1"/>
            </a:solidFill>
            <a:ln w="9525">
              <a:noFill/>
              <a:miter lim="800000"/>
              <a:headEnd/>
              <a:tailEnd/>
            </a:ln>
          </p:spPr>
          <p:txBody>
            <a:bodyPr wrap="none">
              <a:spAutoFit/>
            </a:bodyPr>
            <a:lstStyle/>
            <a:p>
              <a:pPr eaLnBrk="1" hangingPunct="1"/>
              <a:r>
                <a:rPr lang="en-US" sz="1400">
                  <a:solidFill>
                    <a:srgbClr val="FF0000"/>
                  </a:solidFill>
                </a:rPr>
                <a:t>POP: point-of-presence</a:t>
              </a:r>
            </a:p>
          </p:txBody>
        </p:sp>
        <p:grpSp>
          <p:nvGrpSpPr>
            <p:cNvPr id="104479" name="Group 131"/>
            <p:cNvGrpSpPr>
              <a:grpSpLocks/>
            </p:cNvGrpSpPr>
            <p:nvPr/>
          </p:nvGrpSpPr>
          <p:grpSpPr bwMode="auto">
            <a:xfrm>
              <a:off x="1575" y="1880"/>
              <a:ext cx="415" cy="197"/>
              <a:chOff x="2356" y="1300"/>
              <a:chExt cx="555" cy="194"/>
            </a:xfrm>
          </p:grpSpPr>
          <p:sp>
            <p:nvSpPr>
              <p:cNvPr id="104517"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518"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519"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04520" name="Group 135"/>
              <p:cNvGrpSpPr>
                <a:grpSpLocks/>
              </p:cNvGrpSpPr>
              <p:nvPr/>
            </p:nvGrpSpPr>
            <p:grpSpPr bwMode="auto">
              <a:xfrm>
                <a:off x="2468" y="1332"/>
                <a:ext cx="310" cy="60"/>
                <a:chOff x="2468" y="1332"/>
                <a:chExt cx="310" cy="60"/>
              </a:xfrm>
            </p:grpSpPr>
            <p:sp>
              <p:nvSpPr>
                <p:cNvPr id="104523" name="Freeform 1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524" name="Freeform 1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521" name="Line 138"/>
              <p:cNvSpPr>
                <a:spLocks noChangeShapeType="1"/>
              </p:cNvSpPr>
              <p:nvPr/>
            </p:nvSpPr>
            <p:spPr bwMode="auto">
              <a:xfrm>
                <a:off x="2357" y="1361"/>
                <a:ext cx="0" cy="84"/>
              </a:xfrm>
              <a:prstGeom prst="line">
                <a:avLst/>
              </a:prstGeom>
              <a:noFill/>
              <a:ln w="9525">
                <a:solidFill>
                  <a:srgbClr val="000000"/>
                </a:solidFill>
                <a:round/>
                <a:headEnd/>
                <a:tailEnd/>
              </a:ln>
            </p:spPr>
            <p:txBody>
              <a:bodyPr/>
              <a:lstStyle/>
              <a:p>
                <a:endParaRPr lang="en-US"/>
              </a:p>
            </p:txBody>
          </p:sp>
          <p:sp>
            <p:nvSpPr>
              <p:cNvPr id="104522" name="Line 139"/>
              <p:cNvSpPr>
                <a:spLocks noChangeShapeType="1"/>
              </p:cNvSpPr>
              <p:nvPr/>
            </p:nvSpPr>
            <p:spPr bwMode="auto">
              <a:xfrm>
                <a:off x="2907" y="1363"/>
                <a:ext cx="0" cy="84"/>
              </a:xfrm>
              <a:prstGeom prst="line">
                <a:avLst/>
              </a:prstGeom>
              <a:noFill/>
              <a:ln w="9525">
                <a:solidFill>
                  <a:srgbClr val="000000"/>
                </a:solidFill>
                <a:round/>
                <a:headEnd/>
                <a:tailEnd/>
              </a:ln>
            </p:spPr>
            <p:txBody>
              <a:bodyPr/>
              <a:lstStyle/>
              <a:p>
                <a:endParaRPr lang="en-US"/>
              </a:p>
            </p:txBody>
          </p:sp>
        </p:grpSp>
        <p:grpSp>
          <p:nvGrpSpPr>
            <p:cNvPr id="104480" name="Group 140"/>
            <p:cNvGrpSpPr>
              <a:grpSpLocks/>
            </p:cNvGrpSpPr>
            <p:nvPr/>
          </p:nvGrpSpPr>
          <p:grpSpPr bwMode="auto">
            <a:xfrm>
              <a:off x="2038" y="1886"/>
              <a:ext cx="413" cy="199"/>
              <a:chOff x="2356" y="1300"/>
              <a:chExt cx="555" cy="194"/>
            </a:xfrm>
          </p:grpSpPr>
          <p:sp>
            <p:nvSpPr>
              <p:cNvPr id="104509"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510"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511"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04512" name="Group 144"/>
              <p:cNvGrpSpPr>
                <a:grpSpLocks/>
              </p:cNvGrpSpPr>
              <p:nvPr/>
            </p:nvGrpSpPr>
            <p:grpSpPr bwMode="auto">
              <a:xfrm>
                <a:off x="2468" y="1332"/>
                <a:ext cx="310" cy="60"/>
                <a:chOff x="2468" y="1332"/>
                <a:chExt cx="310" cy="60"/>
              </a:xfrm>
            </p:grpSpPr>
            <p:sp>
              <p:nvSpPr>
                <p:cNvPr id="104515" name="Freeform 1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516" name="Freeform 1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513" name="Line 147"/>
              <p:cNvSpPr>
                <a:spLocks noChangeShapeType="1"/>
              </p:cNvSpPr>
              <p:nvPr/>
            </p:nvSpPr>
            <p:spPr bwMode="auto">
              <a:xfrm>
                <a:off x="2357" y="1361"/>
                <a:ext cx="0" cy="84"/>
              </a:xfrm>
              <a:prstGeom prst="line">
                <a:avLst/>
              </a:prstGeom>
              <a:noFill/>
              <a:ln w="9525">
                <a:solidFill>
                  <a:srgbClr val="000000"/>
                </a:solidFill>
                <a:round/>
                <a:headEnd/>
                <a:tailEnd/>
              </a:ln>
            </p:spPr>
            <p:txBody>
              <a:bodyPr/>
              <a:lstStyle/>
              <a:p>
                <a:endParaRPr lang="en-US"/>
              </a:p>
            </p:txBody>
          </p:sp>
          <p:sp>
            <p:nvSpPr>
              <p:cNvPr id="104514" name="Line 148"/>
              <p:cNvSpPr>
                <a:spLocks noChangeShapeType="1"/>
              </p:cNvSpPr>
              <p:nvPr/>
            </p:nvSpPr>
            <p:spPr bwMode="auto">
              <a:xfrm>
                <a:off x="2907" y="1363"/>
                <a:ext cx="0" cy="84"/>
              </a:xfrm>
              <a:prstGeom prst="line">
                <a:avLst/>
              </a:prstGeom>
              <a:noFill/>
              <a:ln w="9525">
                <a:solidFill>
                  <a:srgbClr val="000000"/>
                </a:solidFill>
                <a:round/>
                <a:headEnd/>
                <a:tailEnd/>
              </a:ln>
            </p:spPr>
            <p:txBody>
              <a:bodyPr/>
              <a:lstStyle/>
              <a:p>
                <a:endParaRPr lang="en-US"/>
              </a:p>
            </p:txBody>
          </p:sp>
        </p:grpSp>
        <p:grpSp>
          <p:nvGrpSpPr>
            <p:cNvPr id="104481" name="Group 149"/>
            <p:cNvGrpSpPr>
              <a:grpSpLocks/>
            </p:cNvGrpSpPr>
            <p:nvPr/>
          </p:nvGrpSpPr>
          <p:grpSpPr bwMode="auto">
            <a:xfrm>
              <a:off x="1425" y="2322"/>
              <a:ext cx="343" cy="204"/>
              <a:chOff x="2356" y="1300"/>
              <a:chExt cx="555" cy="194"/>
            </a:xfrm>
          </p:grpSpPr>
          <p:sp>
            <p:nvSpPr>
              <p:cNvPr id="104501"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502"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503"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04504" name="Group 153"/>
              <p:cNvGrpSpPr>
                <a:grpSpLocks/>
              </p:cNvGrpSpPr>
              <p:nvPr/>
            </p:nvGrpSpPr>
            <p:grpSpPr bwMode="auto">
              <a:xfrm>
                <a:off x="2468" y="1332"/>
                <a:ext cx="310" cy="60"/>
                <a:chOff x="2468" y="1332"/>
                <a:chExt cx="310" cy="60"/>
              </a:xfrm>
            </p:grpSpPr>
            <p:sp>
              <p:nvSpPr>
                <p:cNvPr id="104507" name="Freeform 1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508" name="Freeform 1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505" name="Line 156"/>
              <p:cNvSpPr>
                <a:spLocks noChangeShapeType="1"/>
              </p:cNvSpPr>
              <p:nvPr/>
            </p:nvSpPr>
            <p:spPr bwMode="auto">
              <a:xfrm>
                <a:off x="2358" y="1361"/>
                <a:ext cx="0" cy="84"/>
              </a:xfrm>
              <a:prstGeom prst="line">
                <a:avLst/>
              </a:prstGeom>
              <a:noFill/>
              <a:ln w="9525">
                <a:solidFill>
                  <a:srgbClr val="000000"/>
                </a:solidFill>
                <a:round/>
                <a:headEnd/>
                <a:tailEnd/>
              </a:ln>
            </p:spPr>
            <p:txBody>
              <a:bodyPr/>
              <a:lstStyle/>
              <a:p>
                <a:endParaRPr lang="en-US"/>
              </a:p>
            </p:txBody>
          </p:sp>
          <p:sp>
            <p:nvSpPr>
              <p:cNvPr id="104506" name="Line 157"/>
              <p:cNvSpPr>
                <a:spLocks noChangeShapeType="1"/>
              </p:cNvSpPr>
              <p:nvPr/>
            </p:nvSpPr>
            <p:spPr bwMode="auto">
              <a:xfrm>
                <a:off x="2908" y="1363"/>
                <a:ext cx="0" cy="87"/>
              </a:xfrm>
              <a:prstGeom prst="line">
                <a:avLst/>
              </a:prstGeom>
              <a:noFill/>
              <a:ln w="9525">
                <a:solidFill>
                  <a:srgbClr val="000000"/>
                </a:solidFill>
                <a:round/>
                <a:headEnd/>
                <a:tailEnd/>
              </a:ln>
            </p:spPr>
            <p:txBody>
              <a:bodyPr/>
              <a:lstStyle/>
              <a:p>
                <a:endParaRPr lang="en-US"/>
              </a:p>
            </p:txBody>
          </p:sp>
        </p:grpSp>
        <p:grpSp>
          <p:nvGrpSpPr>
            <p:cNvPr id="104482" name="Group 167"/>
            <p:cNvGrpSpPr>
              <a:grpSpLocks/>
            </p:cNvGrpSpPr>
            <p:nvPr/>
          </p:nvGrpSpPr>
          <p:grpSpPr bwMode="auto">
            <a:xfrm>
              <a:off x="2242" y="2332"/>
              <a:ext cx="343" cy="204"/>
              <a:chOff x="2356" y="1300"/>
              <a:chExt cx="555" cy="194"/>
            </a:xfrm>
          </p:grpSpPr>
          <p:sp>
            <p:nvSpPr>
              <p:cNvPr id="104493"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494"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495"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04496" name="Group 171"/>
              <p:cNvGrpSpPr>
                <a:grpSpLocks/>
              </p:cNvGrpSpPr>
              <p:nvPr/>
            </p:nvGrpSpPr>
            <p:grpSpPr bwMode="auto">
              <a:xfrm>
                <a:off x="2468" y="1332"/>
                <a:ext cx="310" cy="60"/>
                <a:chOff x="2468" y="1332"/>
                <a:chExt cx="310" cy="60"/>
              </a:xfrm>
            </p:grpSpPr>
            <p:sp>
              <p:nvSpPr>
                <p:cNvPr id="104499" name="Freeform 1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500" name="Freeform 1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497" name="Line 174"/>
              <p:cNvSpPr>
                <a:spLocks noChangeShapeType="1"/>
              </p:cNvSpPr>
              <p:nvPr/>
            </p:nvSpPr>
            <p:spPr bwMode="auto">
              <a:xfrm>
                <a:off x="2358" y="1361"/>
                <a:ext cx="0" cy="84"/>
              </a:xfrm>
              <a:prstGeom prst="line">
                <a:avLst/>
              </a:prstGeom>
              <a:noFill/>
              <a:ln w="9525">
                <a:solidFill>
                  <a:srgbClr val="000000"/>
                </a:solidFill>
                <a:round/>
                <a:headEnd/>
                <a:tailEnd/>
              </a:ln>
            </p:spPr>
            <p:txBody>
              <a:bodyPr/>
              <a:lstStyle/>
              <a:p>
                <a:endParaRPr lang="en-US"/>
              </a:p>
            </p:txBody>
          </p:sp>
          <p:sp>
            <p:nvSpPr>
              <p:cNvPr id="104498" name="Line 175"/>
              <p:cNvSpPr>
                <a:spLocks noChangeShapeType="1"/>
              </p:cNvSpPr>
              <p:nvPr/>
            </p:nvSpPr>
            <p:spPr bwMode="auto">
              <a:xfrm>
                <a:off x="2908" y="1363"/>
                <a:ext cx="0" cy="87"/>
              </a:xfrm>
              <a:prstGeom prst="line">
                <a:avLst/>
              </a:prstGeom>
              <a:noFill/>
              <a:ln w="9525">
                <a:solidFill>
                  <a:srgbClr val="000000"/>
                </a:solidFill>
                <a:round/>
                <a:headEnd/>
                <a:tailEnd/>
              </a:ln>
            </p:spPr>
            <p:txBody>
              <a:bodyPr/>
              <a:lstStyle/>
              <a:p>
                <a:endParaRPr lang="en-US"/>
              </a:p>
            </p:txBody>
          </p:sp>
        </p:grpSp>
        <p:grpSp>
          <p:nvGrpSpPr>
            <p:cNvPr id="104483" name="Group 176"/>
            <p:cNvGrpSpPr>
              <a:grpSpLocks/>
            </p:cNvGrpSpPr>
            <p:nvPr/>
          </p:nvGrpSpPr>
          <p:grpSpPr bwMode="auto">
            <a:xfrm>
              <a:off x="1847" y="2327"/>
              <a:ext cx="343" cy="204"/>
              <a:chOff x="2356" y="1300"/>
              <a:chExt cx="555" cy="194"/>
            </a:xfrm>
          </p:grpSpPr>
          <p:sp>
            <p:nvSpPr>
              <p:cNvPr id="104485"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04486"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04487"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04488" name="Group 180"/>
              <p:cNvGrpSpPr>
                <a:grpSpLocks/>
              </p:cNvGrpSpPr>
              <p:nvPr/>
            </p:nvGrpSpPr>
            <p:grpSpPr bwMode="auto">
              <a:xfrm>
                <a:off x="2468" y="1332"/>
                <a:ext cx="310" cy="60"/>
                <a:chOff x="2468" y="1332"/>
                <a:chExt cx="310" cy="60"/>
              </a:xfrm>
            </p:grpSpPr>
            <p:sp>
              <p:nvSpPr>
                <p:cNvPr id="104491" name="Freeform 18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04492" name="Freeform 18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04489" name="Line 183"/>
              <p:cNvSpPr>
                <a:spLocks noChangeShapeType="1"/>
              </p:cNvSpPr>
              <p:nvPr/>
            </p:nvSpPr>
            <p:spPr bwMode="auto">
              <a:xfrm>
                <a:off x="2358" y="1361"/>
                <a:ext cx="0" cy="84"/>
              </a:xfrm>
              <a:prstGeom prst="line">
                <a:avLst/>
              </a:prstGeom>
              <a:noFill/>
              <a:ln w="9525">
                <a:solidFill>
                  <a:srgbClr val="000000"/>
                </a:solidFill>
                <a:round/>
                <a:headEnd/>
                <a:tailEnd/>
              </a:ln>
            </p:spPr>
            <p:txBody>
              <a:bodyPr/>
              <a:lstStyle/>
              <a:p>
                <a:endParaRPr lang="en-US"/>
              </a:p>
            </p:txBody>
          </p:sp>
          <p:sp>
            <p:nvSpPr>
              <p:cNvPr id="104490" name="Line 184"/>
              <p:cNvSpPr>
                <a:spLocks noChangeShapeType="1"/>
              </p:cNvSpPr>
              <p:nvPr/>
            </p:nvSpPr>
            <p:spPr bwMode="auto">
              <a:xfrm>
                <a:off x="2908" y="1363"/>
                <a:ext cx="0" cy="87"/>
              </a:xfrm>
              <a:prstGeom prst="line">
                <a:avLst/>
              </a:prstGeom>
              <a:noFill/>
              <a:ln w="9525">
                <a:solidFill>
                  <a:srgbClr val="000000"/>
                </a:solidFill>
                <a:round/>
                <a:headEnd/>
                <a:tailEnd/>
              </a:ln>
            </p:spPr>
            <p:txBody>
              <a:bodyPr/>
              <a:lstStyle/>
              <a:p>
                <a:endParaRPr lang="en-US"/>
              </a:p>
            </p:txBody>
          </p:sp>
        </p:grpSp>
        <p:sp>
          <p:nvSpPr>
            <p:cNvPr id="104484" name="Freeform 186"/>
            <p:cNvSpPr>
              <a:spLocks/>
            </p:cNvSpPr>
            <p:nvPr/>
          </p:nvSpPr>
          <p:spPr bwMode="auto">
            <a:xfrm>
              <a:off x="864" y="1087"/>
              <a:ext cx="475" cy="1879"/>
            </a:xfrm>
            <a:custGeom>
              <a:avLst/>
              <a:gdLst>
                <a:gd name="T0" fmla="*/ 0 w 475"/>
                <a:gd name="T1" fmla="*/ 1224 h 1879"/>
                <a:gd name="T2" fmla="*/ 475 w 475"/>
                <a:gd name="T3" fmla="*/ 0 h 1879"/>
                <a:gd name="T4" fmla="*/ 468 w 475"/>
                <a:gd name="T5" fmla="*/ 1879 h 1879"/>
                <a:gd name="T6" fmla="*/ 0 w 475"/>
                <a:gd name="T7" fmla="*/ 1224 h 1879"/>
                <a:gd name="T8" fmla="*/ 0 60000 65536"/>
                <a:gd name="T9" fmla="*/ 0 60000 65536"/>
                <a:gd name="T10" fmla="*/ 0 60000 65536"/>
                <a:gd name="T11" fmla="*/ 0 60000 65536"/>
                <a:gd name="T12" fmla="*/ 0 w 475"/>
                <a:gd name="T13" fmla="*/ 0 h 1879"/>
                <a:gd name="T14" fmla="*/ 475 w 475"/>
                <a:gd name="T15" fmla="*/ 1879 h 1879"/>
              </a:gdLst>
              <a:ahLst/>
              <a:cxnLst>
                <a:cxn ang="T8">
                  <a:pos x="T0" y="T1"/>
                </a:cxn>
                <a:cxn ang="T9">
                  <a:pos x="T2" y="T3"/>
                </a:cxn>
                <a:cxn ang="T10">
                  <a:pos x="T4" y="T5"/>
                </a:cxn>
                <a:cxn ang="T11">
                  <a:pos x="T6" y="T7"/>
                </a:cxn>
              </a:cxnLst>
              <a:rect l="T12" t="T13" r="T14" b="T15"/>
              <a:pathLst>
                <a:path w="475" h="1879">
                  <a:moveTo>
                    <a:pt x="0" y="1224"/>
                  </a:moveTo>
                  <a:lnTo>
                    <a:pt x="475" y="0"/>
                  </a:lnTo>
                  <a:lnTo>
                    <a:pt x="468" y="1879"/>
                  </a:lnTo>
                  <a:lnTo>
                    <a:pt x="0" y="1224"/>
                  </a:lnTo>
                  <a:close/>
                </a:path>
              </a:pathLst>
            </a:custGeom>
            <a:gradFill rotWithShape="1">
              <a:gsLst>
                <a:gs pos="0">
                  <a:srgbClr val="CC0000"/>
                </a:gs>
                <a:gs pos="100000">
                  <a:schemeClr val="bg1"/>
                </a:gs>
              </a:gsLst>
              <a:lin ang="0" scaled="1"/>
            </a:gradFill>
            <a:ln w="9525">
              <a:noFill/>
              <a:round/>
              <a:headEnd/>
              <a:tailEnd/>
            </a:ln>
          </p:spPr>
          <p:txBody>
            <a:bodyPr/>
            <a:lstStyle/>
            <a:p>
              <a:endParaRPr lang="en-US"/>
            </a:p>
          </p:txBody>
        </p:sp>
      </p:grpSp>
      <p:sp>
        <p:nvSpPr>
          <p:cNvPr id="104454" name="Slide Number Placeholder 3"/>
          <p:cNvSpPr>
            <a:spLocks noGrp="1"/>
          </p:cNvSpPr>
          <p:nvPr>
            <p:ph type="sldNum" sz="quarter" idx="12"/>
          </p:nvPr>
        </p:nvSpPr>
        <p:spPr>
          <a:noFill/>
        </p:spPr>
        <p:txBody>
          <a:bodyPr/>
          <a:lstStyle/>
          <a:p>
            <a:r>
              <a:rPr lang="en-US"/>
              <a:t>1-</a:t>
            </a:r>
            <a:fld id="{DEED3B1F-FDFA-41B1-A636-77415CC90052}" type="slidenum">
              <a:rPr lang="en-US"/>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06498" name="Picture 2" descr="underline_base"/>
          <p:cNvPicPr>
            <a:picLocks noChangeArrowheads="1"/>
          </p:cNvPicPr>
          <p:nvPr/>
        </p:nvPicPr>
        <p:blipFill>
          <a:blip r:embed="rId3" cstate="print"/>
          <a:srcRect/>
          <a:stretch>
            <a:fillRect/>
          </a:stretch>
        </p:blipFill>
        <p:spPr bwMode="auto">
          <a:xfrm>
            <a:off x="679450" y="1028700"/>
            <a:ext cx="4570413" cy="173038"/>
          </a:xfrm>
          <a:prstGeom prst="rect">
            <a:avLst/>
          </a:prstGeom>
          <a:noFill/>
          <a:ln w="9525">
            <a:noFill/>
            <a:miter lim="800000"/>
            <a:headEnd/>
            <a:tailEnd/>
          </a:ln>
        </p:spPr>
      </p:pic>
      <p:sp>
        <p:nvSpPr>
          <p:cNvPr id="106499" name="Rectangle 2"/>
          <p:cNvSpPr>
            <a:spLocks noGrp="1" noChangeArrowheads="1"/>
          </p:cNvSpPr>
          <p:nvPr>
            <p:ph type="title" idx="4294967295"/>
          </p:nvPr>
        </p:nvSpPr>
        <p:spPr/>
        <p:txBody>
          <a:bodyPr/>
          <a:lstStyle/>
          <a:p>
            <a:pPr eaLnBrk="1" hangingPunct="1"/>
            <a:r>
              <a:rPr lang="en-US" smtClean="0">
                <a:ea typeface="ＭＳ Ｐゴシック" pitchFamily="34" charset="-128"/>
              </a:rPr>
              <a:t>Chapter 1: roadmap</a:t>
            </a:r>
          </a:p>
        </p:txBody>
      </p:sp>
      <p:sp>
        <p:nvSpPr>
          <p:cNvPr id="106500" name="Rectangle 3"/>
          <p:cNvSpPr>
            <a:spLocks noGrp="1" noChangeArrowheads="1"/>
          </p:cNvSpPr>
          <p:nvPr>
            <p:ph type="body" idx="4294967295"/>
          </p:nvPr>
        </p:nvSpPr>
        <p:spPr>
          <a:xfrm>
            <a:off x="487363" y="1406525"/>
            <a:ext cx="8207375" cy="4648200"/>
          </a:xfrm>
        </p:spPr>
        <p:txBody>
          <a:bodyPr/>
          <a:lstStyle/>
          <a:p>
            <a:pPr lvl="1" eaLnBrk="1" hangingPunct="1">
              <a:buFont typeface="Wingdings" pitchFamily="2" charset="2"/>
              <a:buNone/>
            </a:pPr>
            <a:r>
              <a:rPr lang="en-US" sz="2800" smtClean="0">
                <a:solidFill>
                  <a:srgbClr val="000099"/>
                </a:solidFill>
              </a:rPr>
              <a:t>1.1 what </a:t>
            </a:r>
            <a:r>
              <a:rPr lang="en-US" sz="2800" i="1" smtClean="0">
                <a:solidFill>
                  <a:srgbClr val="000099"/>
                </a:solidFill>
              </a:rPr>
              <a:t>is</a:t>
            </a:r>
            <a:r>
              <a:rPr lang="en-US" sz="2800" smtClean="0">
                <a:solidFill>
                  <a:srgbClr val="000099"/>
                </a:solidFill>
              </a:rPr>
              <a:t> the Internet?</a:t>
            </a:r>
          </a:p>
          <a:p>
            <a:pPr lvl="1" eaLnBrk="1" hangingPunct="1">
              <a:buFont typeface="Wingdings" pitchFamily="2" charset="2"/>
              <a:buNone/>
            </a:pPr>
            <a:r>
              <a:rPr lang="en-US" sz="2800" smtClean="0">
                <a:solidFill>
                  <a:srgbClr val="000099"/>
                </a:solidFill>
              </a:rPr>
              <a:t>1.2</a:t>
            </a:r>
            <a:r>
              <a:rPr lang="en-US" sz="2800" smtClean="0"/>
              <a:t> network edge</a:t>
            </a:r>
          </a:p>
          <a:p>
            <a:pPr lvl="2" eaLnBrk="1" hangingPunct="1">
              <a:buClr>
                <a:srgbClr val="000099"/>
              </a:buClr>
              <a:buFont typeface="Wingdings" pitchFamily="2" charset="2"/>
              <a:buChar char="§"/>
            </a:pPr>
            <a:r>
              <a:rPr lang="en-US" sz="2800" smtClean="0">
                <a:latin typeface="Gill Sans MT" pitchFamily="34" charset="0"/>
              </a:rPr>
              <a:t> </a:t>
            </a:r>
            <a:r>
              <a:rPr lang="en-US" sz="2400" smtClean="0">
                <a:latin typeface="Gill Sans MT" pitchFamily="34" charset="0"/>
              </a:rPr>
              <a:t>end systems, access networks, links</a:t>
            </a:r>
          </a:p>
          <a:p>
            <a:pPr lvl="1" eaLnBrk="1" hangingPunct="1">
              <a:buFont typeface="Wingdings" pitchFamily="2" charset="2"/>
              <a:buNone/>
            </a:pPr>
            <a:r>
              <a:rPr lang="en-US" sz="2800" smtClean="0">
                <a:solidFill>
                  <a:srgbClr val="000099"/>
                </a:solidFill>
              </a:rPr>
              <a:t>1.3 </a:t>
            </a:r>
            <a:r>
              <a:rPr lang="en-US" sz="2800" smtClean="0"/>
              <a:t>network core</a:t>
            </a:r>
          </a:p>
          <a:p>
            <a:pPr lvl="2" eaLnBrk="1" hangingPunct="1">
              <a:buClr>
                <a:srgbClr val="000099"/>
              </a:buClr>
              <a:buFont typeface="Wingdings" pitchFamily="2" charset="2"/>
              <a:buChar char="§"/>
            </a:pPr>
            <a:r>
              <a:rPr lang="en-US" sz="2800" smtClean="0">
                <a:latin typeface="Gill Sans MT" pitchFamily="34" charset="0"/>
              </a:rPr>
              <a:t> </a:t>
            </a:r>
            <a:r>
              <a:rPr lang="en-US" sz="2400" smtClean="0">
                <a:latin typeface="Gill Sans MT" pitchFamily="34" charset="0"/>
              </a:rPr>
              <a:t>packet switching, circuit switching, network structure</a:t>
            </a:r>
          </a:p>
          <a:p>
            <a:pPr lvl="1" eaLnBrk="1" hangingPunct="1">
              <a:buFont typeface="Wingdings" pitchFamily="2" charset="2"/>
              <a:buNone/>
            </a:pPr>
            <a:r>
              <a:rPr lang="en-US" sz="2800" smtClean="0">
                <a:solidFill>
                  <a:srgbClr val="CC0000"/>
                </a:solidFill>
              </a:rPr>
              <a:t>1.4 delay, loss, throughput in networks</a:t>
            </a:r>
          </a:p>
          <a:p>
            <a:pPr lvl="1" eaLnBrk="1" hangingPunct="1">
              <a:buFont typeface="Wingdings" pitchFamily="2" charset="2"/>
              <a:buNone/>
            </a:pPr>
            <a:r>
              <a:rPr lang="en-US" sz="2800" smtClean="0">
                <a:solidFill>
                  <a:srgbClr val="000099"/>
                </a:solidFill>
              </a:rPr>
              <a:t>1.5</a:t>
            </a:r>
            <a:r>
              <a:rPr lang="en-US" sz="2800" smtClean="0"/>
              <a:t> protocol layers, service models</a:t>
            </a:r>
          </a:p>
          <a:p>
            <a:pPr lvl="1" eaLnBrk="1" hangingPunct="1">
              <a:buFont typeface="Wingdings" pitchFamily="2" charset="2"/>
              <a:buNone/>
            </a:pPr>
            <a:r>
              <a:rPr lang="en-US" sz="2800" smtClean="0">
                <a:solidFill>
                  <a:srgbClr val="000099"/>
                </a:solidFill>
              </a:rPr>
              <a:t>1.6</a:t>
            </a:r>
            <a:r>
              <a:rPr lang="en-US" sz="2800" smtClean="0"/>
              <a:t> networks under attack: security</a:t>
            </a:r>
          </a:p>
          <a:p>
            <a:pPr lvl="1" eaLnBrk="1" hangingPunct="1">
              <a:buFont typeface="Wingdings" pitchFamily="2" charset="2"/>
              <a:buNone/>
            </a:pPr>
            <a:r>
              <a:rPr lang="en-US" sz="2800" smtClean="0">
                <a:solidFill>
                  <a:srgbClr val="000099"/>
                </a:solidFill>
              </a:rPr>
              <a:t>1.7</a:t>
            </a:r>
            <a:r>
              <a:rPr lang="en-US" sz="2800" smtClean="0"/>
              <a:t> history</a:t>
            </a:r>
          </a:p>
          <a:p>
            <a:pPr eaLnBrk="1" hangingPunct="1"/>
            <a:endParaRPr lang="en-US" smtClean="0">
              <a:ea typeface="ＭＳ Ｐゴシック" pitchFamily="34" charset="-128"/>
            </a:endParaRPr>
          </a:p>
        </p:txBody>
      </p:sp>
      <p:sp>
        <p:nvSpPr>
          <p:cNvPr id="106501" name="Slide Number Placeholder 3"/>
          <p:cNvSpPr>
            <a:spLocks noGrp="1"/>
          </p:cNvSpPr>
          <p:nvPr>
            <p:ph type="sldNum" sz="quarter" idx="12"/>
          </p:nvPr>
        </p:nvSpPr>
        <p:spPr>
          <a:noFill/>
        </p:spPr>
        <p:txBody>
          <a:bodyPr/>
          <a:lstStyle/>
          <a:p>
            <a:r>
              <a:rPr lang="en-US"/>
              <a:t>1-</a:t>
            </a:r>
            <a:fld id="{633624D2-407B-4E65-A7D8-3499BAF0E4B7}" type="slidenum">
              <a:rPr lang="en-US"/>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20834" name="Picture 99" descr="underline_base"/>
          <p:cNvPicPr>
            <a:picLocks noChangeArrowheads="1"/>
          </p:cNvPicPr>
          <p:nvPr/>
        </p:nvPicPr>
        <p:blipFill>
          <a:blip r:embed="rId3" cstate="print"/>
          <a:srcRect/>
          <a:stretch>
            <a:fillRect/>
          </a:stretch>
        </p:blipFill>
        <p:spPr bwMode="auto">
          <a:xfrm>
            <a:off x="536575" y="896938"/>
            <a:ext cx="6856413" cy="173037"/>
          </a:xfrm>
          <a:prstGeom prst="rect">
            <a:avLst/>
          </a:prstGeom>
          <a:noFill/>
          <a:ln w="9525">
            <a:noFill/>
            <a:miter lim="800000"/>
            <a:headEnd/>
            <a:tailEnd/>
          </a:ln>
        </p:spPr>
      </p:pic>
      <p:sp>
        <p:nvSpPr>
          <p:cNvPr id="120835" name="Rectangle 2"/>
          <p:cNvSpPr>
            <a:spLocks noGrp="1" noChangeArrowheads="1"/>
          </p:cNvSpPr>
          <p:nvPr>
            <p:ph type="title" idx="4294967295"/>
          </p:nvPr>
        </p:nvSpPr>
        <p:spPr>
          <a:xfrm>
            <a:off x="276225" y="128588"/>
            <a:ext cx="7772400" cy="1143000"/>
          </a:xfrm>
        </p:spPr>
        <p:txBody>
          <a:bodyPr/>
          <a:lstStyle/>
          <a:p>
            <a:pPr eaLnBrk="1" hangingPunct="1"/>
            <a:r>
              <a:rPr lang="ja-JP" altLang="en-US" sz="4000" smtClean="0">
                <a:ea typeface="ＭＳ Ｐゴシック" pitchFamily="34" charset="-128"/>
              </a:rPr>
              <a:t>“</a:t>
            </a:r>
            <a:r>
              <a:rPr lang="en-US" altLang="ja-JP" sz="4000" smtClean="0">
                <a:ea typeface="ＭＳ Ｐゴシック" pitchFamily="34" charset="-128"/>
              </a:rPr>
              <a:t>Real</a:t>
            </a:r>
            <a:r>
              <a:rPr lang="ja-JP" altLang="en-US" sz="4000" smtClean="0">
                <a:ea typeface="ＭＳ Ｐゴシック" pitchFamily="34" charset="-128"/>
              </a:rPr>
              <a:t>”</a:t>
            </a:r>
            <a:r>
              <a:rPr lang="en-US" altLang="ja-JP" sz="4000" smtClean="0">
                <a:ea typeface="ＭＳ Ｐゴシック" pitchFamily="34" charset="-128"/>
              </a:rPr>
              <a:t> Internet delays and routes</a:t>
            </a:r>
            <a:endParaRPr lang="en-US" sz="4000" smtClean="0">
              <a:ea typeface="ＭＳ Ｐゴシック" pitchFamily="34" charset="-128"/>
            </a:endParaRPr>
          </a:p>
        </p:txBody>
      </p:sp>
      <p:sp>
        <p:nvSpPr>
          <p:cNvPr id="120836" name="Rectangle 5"/>
          <p:cNvSpPr>
            <a:spLocks noGrp="1" noChangeArrowheads="1"/>
          </p:cNvSpPr>
          <p:nvPr>
            <p:ph type="body" idx="4294967295"/>
          </p:nvPr>
        </p:nvSpPr>
        <p:spPr>
          <a:xfrm>
            <a:off x="500063" y="1270000"/>
            <a:ext cx="7772400" cy="3098800"/>
          </a:xfrm>
        </p:spPr>
        <p:txBody>
          <a:bodyPr/>
          <a:lstStyle/>
          <a:p>
            <a:pPr eaLnBrk="1" hangingPunct="1">
              <a:buSzPct val="75000"/>
            </a:pPr>
            <a:r>
              <a:rPr lang="en-US" smtClean="0">
                <a:ea typeface="ＭＳ Ｐゴシック" pitchFamily="34" charset="-128"/>
              </a:rPr>
              <a:t>what do </a:t>
            </a:r>
            <a:r>
              <a:rPr lang="ja-JP" altLang="en-US" smtClean="0">
                <a:ea typeface="ＭＳ Ｐゴシック" pitchFamily="34" charset="-128"/>
              </a:rPr>
              <a:t>“</a:t>
            </a:r>
            <a:r>
              <a:rPr lang="en-US" altLang="ja-JP" smtClean="0">
                <a:ea typeface="ＭＳ Ｐゴシック" pitchFamily="34" charset="-128"/>
              </a:rPr>
              <a:t>real</a:t>
            </a:r>
            <a:r>
              <a:rPr lang="ja-JP" altLang="en-US" smtClean="0">
                <a:ea typeface="ＭＳ Ｐゴシック" pitchFamily="34" charset="-128"/>
              </a:rPr>
              <a:t>”</a:t>
            </a:r>
            <a:r>
              <a:rPr lang="en-US" altLang="ja-JP" smtClean="0">
                <a:ea typeface="ＭＳ Ｐゴシック" pitchFamily="34" charset="-128"/>
              </a:rPr>
              <a:t> Internet delay &amp; loss look like? </a:t>
            </a:r>
          </a:p>
          <a:p>
            <a:pPr eaLnBrk="1" hangingPunct="1">
              <a:buSzPct val="75000"/>
            </a:pPr>
            <a:r>
              <a:rPr lang="en-US" smtClean="0">
                <a:solidFill>
                  <a:srgbClr val="FF0000"/>
                </a:solidFill>
                <a:latin typeface="Courier New" pitchFamily="49" charset="0"/>
                <a:ea typeface="ＭＳ Ｐゴシック" pitchFamily="34" charset="-128"/>
                <a:cs typeface="Courier New" pitchFamily="49" charset="0"/>
              </a:rPr>
              <a:t>traceroute </a:t>
            </a:r>
            <a:r>
              <a:rPr lang="en-US" smtClean="0">
                <a:ea typeface="ＭＳ Ｐゴシック" pitchFamily="34" charset="-128"/>
                <a:cs typeface="Courier New" pitchFamily="49" charset="0"/>
              </a:rPr>
              <a:t>program: </a:t>
            </a:r>
            <a:r>
              <a:rPr lang="en-US" smtClean="0">
                <a:ea typeface="ＭＳ Ｐゴシック" pitchFamily="34" charset="-128"/>
              </a:rPr>
              <a:t>provides delay measurement from source to router along end-end Internet path towards destination.  For all </a:t>
            </a:r>
            <a:r>
              <a:rPr lang="en-US" i="1" smtClean="0">
                <a:ea typeface="ＭＳ Ｐゴシック" pitchFamily="34" charset="-128"/>
              </a:rPr>
              <a:t>i:</a:t>
            </a:r>
          </a:p>
          <a:p>
            <a:pPr lvl="1" eaLnBrk="1" hangingPunct="1"/>
            <a:r>
              <a:rPr lang="en-US" smtClean="0"/>
              <a:t>sends three packets that will reach router </a:t>
            </a:r>
            <a:r>
              <a:rPr lang="en-US" i="1" smtClean="0"/>
              <a:t>i</a:t>
            </a:r>
            <a:r>
              <a:rPr lang="en-US" smtClean="0"/>
              <a:t> on path towards destination</a:t>
            </a:r>
          </a:p>
          <a:p>
            <a:pPr lvl="1" eaLnBrk="1" hangingPunct="1"/>
            <a:r>
              <a:rPr lang="en-US" smtClean="0"/>
              <a:t>router </a:t>
            </a:r>
            <a:r>
              <a:rPr lang="en-US" i="1" smtClean="0"/>
              <a:t>i</a:t>
            </a:r>
            <a:r>
              <a:rPr lang="en-US" smtClean="0"/>
              <a:t> will return packets to sender</a:t>
            </a:r>
          </a:p>
          <a:p>
            <a:pPr lvl="1" eaLnBrk="1" hangingPunct="1"/>
            <a:r>
              <a:rPr lang="en-US" smtClean="0"/>
              <a:t>sender times interval between transmission and reply.</a:t>
            </a:r>
            <a:endParaRPr lang="en-US" sz="2800" smtClean="0"/>
          </a:p>
        </p:txBody>
      </p:sp>
      <p:sp>
        <p:nvSpPr>
          <p:cNvPr id="120837" name="Line 38"/>
          <p:cNvSpPr>
            <a:spLocks noChangeShapeType="1"/>
          </p:cNvSpPr>
          <p:nvPr/>
        </p:nvSpPr>
        <p:spPr bwMode="auto">
          <a:xfrm>
            <a:off x="1285875" y="5319713"/>
            <a:ext cx="288925" cy="265112"/>
          </a:xfrm>
          <a:prstGeom prst="line">
            <a:avLst/>
          </a:prstGeom>
          <a:noFill/>
          <a:ln w="12700">
            <a:solidFill>
              <a:schemeClr val="tx1"/>
            </a:solidFill>
            <a:round/>
            <a:headEnd/>
            <a:tailEnd/>
          </a:ln>
        </p:spPr>
        <p:txBody>
          <a:bodyPr wrap="none" anchor="ctr"/>
          <a:lstStyle/>
          <a:p>
            <a:endParaRPr lang="en-US"/>
          </a:p>
        </p:txBody>
      </p:sp>
      <p:sp>
        <p:nvSpPr>
          <p:cNvPr id="120838" name="Line 105"/>
          <p:cNvSpPr>
            <a:spLocks noChangeShapeType="1"/>
          </p:cNvSpPr>
          <p:nvPr/>
        </p:nvSpPr>
        <p:spPr bwMode="auto">
          <a:xfrm flipV="1">
            <a:off x="2079625" y="5370513"/>
            <a:ext cx="458788" cy="207962"/>
          </a:xfrm>
          <a:prstGeom prst="line">
            <a:avLst/>
          </a:prstGeom>
          <a:noFill/>
          <a:ln w="12700">
            <a:solidFill>
              <a:schemeClr val="tx1"/>
            </a:solidFill>
            <a:round/>
            <a:headEnd/>
            <a:tailEnd/>
          </a:ln>
        </p:spPr>
        <p:txBody>
          <a:bodyPr wrap="none" anchor="ctr"/>
          <a:lstStyle/>
          <a:p>
            <a:endParaRPr lang="en-US"/>
          </a:p>
        </p:txBody>
      </p:sp>
      <p:sp>
        <p:nvSpPr>
          <p:cNvPr id="120839" name="Line 106"/>
          <p:cNvSpPr>
            <a:spLocks noChangeShapeType="1"/>
          </p:cNvSpPr>
          <p:nvPr/>
        </p:nvSpPr>
        <p:spPr bwMode="auto">
          <a:xfrm>
            <a:off x="3014663" y="5354638"/>
            <a:ext cx="485775" cy="207962"/>
          </a:xfrm>
          <a:prstGeom prst="line">
            <a:avLst/>
          </a:prstGeom>
          <a:noFill/>
          <a:ln w="12700">
            <a:solidFill>
              <a:schemeClr val="tx1"/>
            </a:solidFill>
            <a:round/>
            <a:headEnd/>
            <a:tailEnd/>
          </a:ln>
        </p:spPr>
        <p:txBody>
          <a:bodyPr wrap="none" anchor="ctr"/>
          <a:lstStyle/>
          <a:p>
            <a:endParaRPr lang="en-US"/>
          </a:p>
        </p:txBody>
      </p:sp>
      <p:sp>
        <p:nvSpPr>
          <p:cNvPr id="120840" name="Line 108"/>
          <p:cNvSpPr>
            <a:spLocks noChangeShapeType="1"/>
          </p:cNvSpPr>
          <p:nvPr/>
        </p:nvSpPr>
        <p:spPr bwMode="auto">
          <a:xfrm flipH="1">
            <a:off x="2776538" y="5086350"/>
            <a:ext cx="349250" cy="152400"/>
          </a:xfrm>
          <a:prstGeom prst="line">
            <a:avLst/>
          </a:prstGeom>
          <a:noFill/>
          <a:ln w="12700">
            <a:solidFill>
              <a:schemeClr val="tx1"/>
            </a:solidFill>
            <a:round/>
            <a:headEnd/>
            <a:tailEnd/>
          </a:ln>
        </p:spPr>
        <p:txBody>
          <a:bodyPr wrap="none" anchor="ctr"/>
          <a:lstStyle/>
          <a:p>
            <a:endParaRPr lang="en-US"/>
          </a:p>
        </p:txBody>
      </p:sp>
      <p:sp>
        <p:nvSpPr>
          <p:cNvPr id="120841" name="Line 113"/>
          <p:cNvSpPr>
            <a:spLocks noChangeShapeType="1"/>
          </p:cNvSpPr>
          <p:nvPr/>
        </p:nvSpPr>
        <p:spPr bwMode="auto">
          <a:xfrm flipH="1">
            <a:off x="3990975" y="5414963"/>
            <a:ext cx="620713" cy="144462"/>
          </a:xfrm>
          <a:prstGeom prst="line">
            <a:avLst/>
          </a:prstGeom>
          <a:noFill/>
          <a:ln w="12700">
            <a:solidFill>
              <a:schemeClr val="tx1"/>
            </a:solidFill>
            <a:round/>
            <a:headEnd/>
            <a:tailEnd/>
          </a:ln>
        </p:spPr>
        <p:txBody>
          <a:bodyPr wrap="none" anchor="ctr"/>
          <a:lstStyle/>
          <a:p>
            <a:endParaRPr lang="en-US"/>
          </a:p>
        </p:txBody>
      </p:sp>
      <p:sp>
        <p:nvSpPr>
          <p:cNvPr id="120842" name="Line 260"/>
          <p:cNvSpPr>
            <a:spLocks noChangeShapeType="1"/>
          </p:cNvSpPr>
          <p:nvPr/>
        </p:nvSpPr>
        <p:spPr bwMode="auto">
          <a:xfrm>
            <a:off x="5110163" y="5380038"/>
            <a:ext cx="485775" cy="207962"/>
          </a:xfrm>
          <a:prstGeom prst="line">
            <a:avLst/>
          </a:prstGeom>
          <a:noFill/>
          <a:ln w="12700">
            <a:solidFill>
              <a:schemeClr val="tx1"/>
            </a:solidFill>
            <a:round/>
            <a:headEnd/>
            <a:tailEnd/>
          </a:ln>
        </p:spPr>
        <p:txBody>
          <a:bodyPr wrap="none" anchor="ctr"/>
          <a:lstStyle/>
          <a:p>
            <a:endParaRPr lang="en-US"/>
          </a:p>
        </p:txBody>
      </p:sp>
      <p:sp>
        <p:nvSpPr>
          <p:cNvPr id="120843" name="Line 261"/>
          <p:cNvSpPr>
            <a:spLocks noChangeShapeType="1"/>
          </p:cNvSpPr>
          <p:nvPr/>
        </p:nvSpPr>
        <p:spPr bwMode="auto">
          <a:xfrm flipH="1">
            <a:off x="6048375" y="5326063"/>
            <a:ext cx="557213" cy="277812"/>
          </a:xfrm>
          <a:prstGeom prst="line">
            <a:avLst/>
          </a:prstGeom>
          <a:noFill/>
          <a:ln w="12700">
            <a:solidFill>
              <a:schemeClr val="tx1"/>
            </a:solidFill>
            <a:round/>
            <a:headEnd/>
            <a:tailEnd/>
          </a:ln>
        </p:spPr>
        <p:txBody>
          <a:bodyPr wrap="none" anchor="ctr"/>
          <a:lstStyle/>
          <a:p>
            <a:endParaRPr lang="en-US"/>
          </a:p>
        </p:txBody>
      </p:sp>
      <p:sp>
        <p:nvSpPr>
          <p:cNvPr id="120844" name="Line 291"/>
          <p:cNvSpPr>
            <a:spLocks noChangeShapeType="1"/>
          </p:cNvSpPr>
          <p:nvPr/>
        </p:nvSpPr>
        <p:spPr bwMode="auto">
          <a:xfrm>
            <a:off x="2744788" y="5486400"/>
            <a:ext cx="228600" cy="311150"/>
          </a:xfrm>
          <a:prstGeom prst="line">
            <a:avLst/>
          </a:prstGeom>
          <a:noFill/>
          <a:ln w="12700">
            <a:solidFill>
              <a:schemeClr val="tx1"/>
            </a:solidFill>
            <a:round/>
            <a:headEnd/>
            <a:tailEnd/>
          </a:ln>
        </p:spPr>
        <p:txBody>
          <a:bodyPr wrap="none" anchor="ctr"/>
          <a:lstStyle/>
          <a:p>
            <a:endParaRPr lang="en-US"/>
          </a:p>
        </p:txBody>
      </p:sp>
      <p:sp>
        <p:nvSpPr>
          <p:cNvPr id="120845" name="Line 292"/>
          <p:cNvSpPr>
            <a:spLocks noChangeShapeType="1"/>
          </p:cNvSpPr>
          <p:nvPr/>
        </p:nvSpPr>
        <p:spPr bwMode="auto">
          <a:xfrm>
            <a:off x="4668838" y="5073650"/>
            <a:ext cx="228600" cy="311150"/>
          </a:xfrm>
          <a:prstGeom prst="line">
            <a:avLst/>
          </a:prstGeom>
          <a:noFill/>
          <a:ln w="12700">
            <a:solidFill>
              <a:schemeClr val="tx1"/>
            </a:solidFill>
            <a:round/>
            <a:headEnd/>
            <a:tailEnd/>
          </a:ln>
        </p:spPr>
        <p:txBody>
          <a:bodyPr wrap="none" anchor="ctr"/>
          <a:lstStyle/>
          <a:p>
            <a:endParaRPr lang="en-US"/>
          </a:p>
        </p:txBody>
      </p:sp>
      <p:sp>
        <p:nvSpPr>
          <p:cNvPr id="120846" name="Line 294"/>
          <p:cNvSpPr>
            <a:spLocks noChangeShapeType="1"/>
          </p:cNvSpPr>
          <p:nvPr/>
        </p:nvSpPr>
        <p:spPr bwMode="auto">
          <a:xfrm flipH="1">
            <a:off x="3386138" y="5676900"/>
            <a:ext cx="349250" cy="152400"/>
          </a:xfrm>
          <a:prstGeom prst="line">
            <a:avLst/>
          </a:prstGeom>
          <a:noFill/>
          <a:ln w="12700">
            <a:solidFill>
              <a:schemeClr val="tx1"/>
            </a:solidFill>
            <a:round/>
            <a:headEnd/>
            <a:tailEnd/>
          </a:ln>
        </p:spPr>
        <p:txBody>
          <a:bodyPr wrap="none" anchor="ctr"/>
          <a:lstStyle/>
          <a:p>
            <a:endParaRPr lang="en-US"/>
          </a:p>
        </p:txBody>
      </p:sp>
      <p:sp>
        <p:nvSpPr>
          <p:cNvPr id="120847" name="Line 295"/>
          <p:cNvSpPr>
            <a:spLocks noChangeShapeType="1"/>
          </p:cNvSpPr>
          <p:nvPr/>
        </p:nvSpPr>
        <p:spPr bwMode="auto">
          <a:xfrm>
            <a:off x="3741738" y="5181600"/>
            <a:ext cx="6350" cy="260350"/>
          </a:xfrm>
          <a:prstGeom prst="line">
            <a:avLst/>
          </a:prstGeom>
          <a:noFill/>
          <a:ln w="12700">
            <a:solidFill>
              <a:schemeClr val="tx1"/>
            </a:solidFill>
            <a:round/>
            <a:headEnd/>
            <a:tailEnd/>
          </a:ln>
        </p:spPr>
        <p:txBody>
          <a:bodyPr wrap="none" anchor="ctr"/>
          <a:lstStyle/>
          <a:p>
            <a:endParaRPr lang="en-US"/>
          </a:p>
        </p:txBody>
      </p:sp>
      <p:sp>
        <p:nvSpPr>
          <p:cNvPr id="83244" name="Text Box 300"/>
          <p:cNvSpPr txBox="1">
            <a:spLocks noChangeArrowheads="1"/>
          </p:cNvSpPr>
          <p:nvPr/>
        </p:nvSpPr>
        <p:spPr bwMode="auto">
          <a:xfrm>
            <a:off x="1387475" y="5038725"/>
            <a:ext cx="1073150" cy="366713"/>
          </a:xfrm>
          <a:prstGeom prst="rect">
            <a:avLst/>
          </a:prstGeom>
          <a:noFill/>
          <a:ln w="9525">
            <a:noFill/>
            <a:miter lim="800000"/>
            <a:headEnd/>
            <a:tailEnd/>
          </a:ln>
        </p:spPr>
        <p:txBody>
          <a:bodyPr wrap="none">
            <a:spAutoFit/>
          </a:bodyPr>
          <a:lstStyle/>
          <a:p>
            <a:r>
              <a:rPr lang="en-US" sz="1800">
                <a:solidFill>
                  <a:srgbClr val="FF0000"/>
                </a:solidFill>
              </a:rPr>
              <a:t>3 probes</a:t>
            </a:r>
          </a:p>
        </p:txBody>
      </p:sp>
      <p:sp>
        <p:nvSpPr>
          <p:cNvPr id="83246" name="Text Box 302"/>
          <p:cNvSpPr txBox="1">
            <a:spLocks noChangeArrowheads="1"/>
          </p:cNvSpPr>
          <p:nvPr/>
        </p:nvSpPr>
        <p:spPr bwMode="auto">
          <a:xfrm>
            <a:off x="2001838" y="5599113"/>
            <a:ext cx="1073150" cy="366712"/>
          </a:xfrm>
          <a:prstGeom prst="rect">
            <a:avLst/>
          </a:prstGeom>
          <a:noFill/>
          <a:ln w="9525">
            <a:noFill/>
            <a:miter lim="800000"/>
            <a:headEnd/>
            <a:tailEnd/>
          </a:ln>
        </p:spPr>
        <p:txBody>
          <a:bodyPr wrap="none">
            <a:spAutoFit/>
          </a:bodyPr>
          <a:lstStyle/>
          <a:p>
            <a:r>
              <a:rPr lang="en-US" sz="1800">
                <a:solidFill>
                  <a:srgbClr val="FF0000"/>
                </a:solidFill>
              </a:rPr>
              <a:t>3 probes</a:t>
            </a:r>
          </a:p>
        </p:txBody>
      </p:sp>
      <p:sp>
        <p:nvSpPr>
          <p:cNvPr id="83248" name="Text Box 304"/>
          <p:cNvSpPr txBox="1">
            <a:spLocks noChangeArrowheads="1"/>
          </p:cNvSpPr>
          <p:nvPr/>
        </p:nvSpPr>
        <p:spPr bwMode="auto">
          <a:xfrm>
            <a:off x="3025775" y="5013325"/>
            <a:ext cx="1073150" cy="366713"/>
          </a:xfrm>
          <a:prstGeom prst="rect">
            <a:avLst/>
          </a:prstGeom>
          <a:noFill/>
          <a:ln w="9525">
            <a:noFill/>
            <a:miter lim="800000"/>
            <a:headEnd/>
            <a:tailEnd/>
          </a:ln>
        </p:spPr>
        <p:txBody>
          <a:bodyPr wrap="none">
            <a:spAutoFit/>
          </a:bodyPr>
          <a:lstStyle/>
          <a:p>
            <a:r>
              <a:rPr lang="en-US" sz="1800">
                <a:solidFill>
                  <a:srgbClr val="FF0000"/>
                </a:solidFill>
              </a:rPr>
              <a:t>3 probes</a:t>
            </a:r>
          </a:p>
        </p:txBody>
      </p:sp>
      <p:grpSp>
        <p:nvGrpSpPr>
          <p:cNvPr id="120851" name="Group 100"/>
          <p:cNvGrpSpPr>
            <a:grpSpLocks/>
          </p:cNvGrpSpPr>
          <p:nvPr/>
        </p:nvGrpSpPr>
        <p:grpSpPr bwMode="auto">
          <a:xfrm>
            <a:off x="517525" y="4975225"/>
            <a:ext cx="820738" cy="688975"/>
            <a:chOff x="-44" y="1473"/>
            <a:chExt cx="981" cy="1105"/>
          </a:xfrm>
        </p:grpSpPr>
        <p:pic>
          <p:nvPicPr>
            <p:cNvPr id="120904" name="Picture 101"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120905" name="Freeform 10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20852" name="Group 103"/>
          <p:cNvGrpSpPr>
            <a:grpSpLocks/>
          </p:cNvGrpSpPr>
          <p:nvPr/>
        </p:nvGrpSpPr>
        <p:grpSpPr bwMode="auto">
          <a:xfrm flipH="1">
            <a:off x="6565900" y="5013325"/>
            <a:ext cx="754063" cy="669925"/>
            <a:chOff x="-44" y="1473"/>
            <a:chExt cx="981" cy="1105"/>
          </a:xfrm>
        </p:grpSpPr>
        <p:pic>
          <p:nvPicPr>
            <p:cNvPr id="120902" name="Picture 104"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120903" name="Freeform 10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20853" name="Group 124"/>
          <p:cNvGrpSpPr>
            <a:grpSpLocks/>
          </p:cNvGrpSpPr>
          <p:nvPr/>
        </p:nvGrpSpPr>
        <p:grpSpPr bwMode="auto">
          <a:xfrm>
            <a:off x="5513388" y="5513388"/>
            <a:ext cx="617537" cy="250825"/>
            <a:chOff x="2356" y="1300"/>
            <a:chExt cx="555" cy="194"/>
          </a:xfrm>
        </p:grpSpPr>
        <p:sp>
          <p:nvSpPr>
            <p:cNvPr id="12089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2089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2089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20897" name="Group 128"/>
            <p:cNvGrpSpPr>
              <a:grpSpLocks/>
            </p:cNvGrpSpPr>
            <p:nvPr/>
          </p:nvGrpSpPr>
          <p:grpSpPr bwMode="auto">
            <a:xfrm>
              <a:off x="2468" y="1332"/>
              <a:ext cx="310" cy="60"/>
              <a:chOff x="2468" y="1332"/>
              <a:chExt cx="310" cy="60"/>
            </a:xfrm>
          </p:grpSpPr>
          <p:sp>
            <p:nvSpPr>
              <p:cNvPr id="120900" name="Freeform 12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120901" name="Freeform 13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120898" name="Line 131"/>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120899" name="Line 132"/>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grpSp>
        <p:nvGrpSpPr>
          <p:cNvPr id="120854" name="Group 133"/>
          <p:cNvGrpSpPr>
            <a:grpSpLocks/>
          </p:cNvGrpSpPr>
          <p:nvPr/>
        </p:nvGrpSpPr>
        <p:grpSpPr bwMode="auto">
          <a:xfrm>
            <a:off x="4545013" y="5241925"/>
            <a:ext cx="617537" cy="250825"/>
            <a:chOff x="2356" y="1300"/>
            <a:chExt cx="555" cy="194"/>
          </a:xfrm>
        </p:grpSpPr>
        <p:sp>
          <p:nvSpPr>
            <p:cNvPr id="12088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2088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2088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20889" name="Group 137"/>
            <p:cNvGrpSpPr>
              <a:grpSpLocks/>
            </p:cNvGrpSpPr>
            <p:nvPr/>
          </p:nvGrpSpPr>
          <p:grpSpPr bwMode="auto">
            <a:xfrm>
              <a:off x="2468" y="1332"/>
              <a:ext cx="310" cy="60"/>
              <a:chOff x="2468" y="1332"/>
              <a:chExt cx="310" cy="60"/>
            </a:xfrm>
          </p:grpSpPr>
          <p:sp>
            <p:nvSpPr>
              <p:cNvPr id="12089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12089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120890" name="Line 140"/>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120891" name="Line 141"/>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grpSp>
        <p:nvGrpSpPr>
          <p:cNvPr id="120855" name="Group 142"/>
          <p:cNvGrpSpPr>
            <a:grpSpLocks/>
          </p:cNvGrpSpPr>
          <p:nvPr/>
        </p:nvGrpSpPr>
        <p:grpSpPr bwMode="auto">
          <a:xfrm>
            <a:off x="3394075" y="5451475"/>
            <a:ext cx="617538" cy="250825"/>
            <a:chOff x="2356" y="1300"/>
            <a:chExt cx="555" cy="194"/>
          </a:xfrm>
        </p:grpSpPr>
        <p:sp>
          <p:nvSpPr>
            <p:cNvPr id="12087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2087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2088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20881" name="Group 146"/>
            <p:cNvGrpSpPr>
              <a:grpSpLocks/>
            </p:cNvGrpSpPr>
            <p:nvPr/>
          </p:nvGrpSpPr>
          <p:grpSpPr bwMode="auto">
            <a:xfrm>
              <a:off x="2468" y="1332"/>
              <a:ext cx="310" cy="60"/>
              <a:chOff x="2468" y="1332"/>
              <a:chExt cx="310" cy="60"/>
            </a:xfrm>
          </p:grpSpPr>
          <p:sp>
            <p:nvSpPr>
              <p:cNvPr id="120884" name="Freeform 14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120885" name="Freeform 14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120882" name="Line 149"/>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120883" name="Line 150"/>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grpSp>
        <p:nvGrpSpPr>
          <p:cNvPr id="120856" name="Group 151"/>
          <p:cNvGrpSpPr>
            <a:grpSpLocks/>
          </p:cNvGrpSpPr>
          <p:nvPr/>
        </p:nvGrpSpPr>
        <p:grpSpPr bwMode="auto">
          <a:xfrm>
            <a:off x="2392363" y="5205413"/>
            <a:ext cx="617537" cy="250825"/>
            <a:chOff x="2356" y="1300"/>
            <a:chExt cx="555" cy="194"/>
          </a:xfrm>
        </p:grpSpPr>
        <p:sp>
          <p:nvSpPr>
            <p:cNvPr id="12087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2087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2087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20873" name="Group 155"/>
            <p:cNvGrpSpPr>
              <a:grpSpLocks/>
            </p:cNvGrpSpPr>
            <p:nvPr/>
          </p:nvGrpSpPr>
          <p:grpSpPr bwMode="auto">
            <a:xfrm>
              <a:off x="2468" y="1332"/>
              <a:ext cx="310" cy="60"/>
              <a:chOff x="2468" y="1332"/>
              <a:chExt cx="310" cy="60"/>
            </a:xfrm>
          </p:grpSpPr>
          <p:sp>
            <p:nvSpPr>
              <p:cNvPr id="120876" name="Freeform 15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120877" name="Freeform 15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120874" name="Line 158"/>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120875" name="Line 159"/>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grpSp>
        <p:nvGrpSpPr>
          <p:cNvPr id="120857" name="Group 160"/>
          <p:cNvGrpSpPr>
            <a:grpSpLocks/>
          </p:cNvGrpSpPr>
          <p:nvPr/>
        </p:nvGrpSpPr>
        <p:grpSpPr bwMode="auto">
          <a:xfrm>
            <a:off x="1517650" y="5472113"/>
            <a:ext cx="617538" cy="250825"/>
            <a:chOff x="2356" y="1300"/>
            <a:chExt cx="555" cy="194"/>
          </a:xfrm>
        </p:grpSpPr>
        <p:sp>
          <p:nvSpPr>
            <p:cNvPr id="12086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12086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2086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20865" name="Group 164"/>
            <p:cNvGrpSpPr>
              <a:grpSpLocks/>
            </p:cNvGrpSpPr>
            <p:nvPr/>
          </p:nvGrpSpPr>
          <p:grpSpPr bwMode="auto">
            <a:xfrm>
              <a:off x="2468" y="1332"/>
              <a:ext cx="310" cy="60"/>
              <a:chOff x="2468" y="1332"/>
              <a:chExt cx="310" cy="60"/>
            </a:xfrm>
          </p:grpSpPr>
          <p:sp>
            <p:nvSpPr>
              <p:cNvPr id="120868" name="Freeform 16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en-US"/>
              </a:p>
            </p:txBody>
          </p:sp>
          <p:sp>
            <p:nvSpPr>
              <p:cNvPr id="120869" name="Freeform 16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en-US"/>
              </a:p>
            </p:txBody>
          </p:sp>
        </p:grpSp>
        <p:sp>
          <p:nvSpPr>
            <p:cNvPr id="120866" name="Line 167"/>
            <p:cNvSpPr>
              <a:spLocks noChangeShapeType="1"/>
            </p:cNvSpPr>
            <p:nvPr/>
          </p:nvSpPr>
          <p:spPr bwMode="auto">
            <a:xfrm>
              <a:off x="2357" y="1361"/>
              <a:ext cx="0" cy="81"/>
            </a:xfrm>
            <a:prstGeom prst="line">
              <a:avLst/>
            </a:prstGeom>
            <a:noFill/>
            <a:ln w="9525">
              <a:solidFill>
                <a:schemeClr val="tx1"/>
              </a:solidFill>
              <a:round/>
              <a:headEnd/>
              <a:tailEnd/>
            </a:ln>
          </p:spPr>
          <p:txBody>
            <a:bodyPr/>
            <a:lstStyle/>
            <a:p>
              <a:endParaRPr lang="en-US"/>
            </a:p>
          </p:txBody>
        </p:sp>
        <p:sp>
          <p:nvSpPr>
            <p:cNvPr id="120867" name="Line 168"/>
            <p:cNvSpPr>
              <a:spLocks noChangeShapeType="1"/>
            </p:cNvSpPr>
            <p:nvPr/>
          </p:nvSpPr>
          <p:spPr bwMode="auto">
            <a:xfrm>
              <a:off x="2907" y="1363"/>
              <a:ext cx="0" cy="86"/>
            </a:xfrm>
            <a:prstGeom prst="line">
              <a:avLst/>
            </a:prstGeom>
            <a:noFill/>
            <a:ln w="9525">
              <a:solidFill>
                <a:schemeClr val="tx1"/>
              </a:solidFill>
              <a:round/>
              <a:headEnd/>
              <a:tailEnd/>
            </a:ln>
          </p:spPr>
          <p:txBody>
            <a:bodyPr/>
            <a:lstStyle/>
            <a:p>
              <a:endParaRPr lang="en-US"/>
            </a:p>
          </p:txBody>
        </p:sp>
      </p:grpSp>
      <p:sp>
        <p:nvSpPr>
          <p:cNvPr id="83247" name="Freeform 303"/>
          <p:cNvSpPr>
            <a:spLocks/>
          </p:cNvSpPr>
          <p:nvPr/>
        </p:nvSpPr>
        <p:spPr bwMode="auto">
          <a:xfrm>
            <a:off x="1257300" y="5259388"/>
            <a:ext cx="2247900" cy="403225"/>
          </a:xfrm>
          <a:custGeom>
            <a:avLst/>
            <a:gdLst>
              <a:gd name="T0" fmla="*/ 2147483647 w 1416"/>
              <a:gd name="T1" fmla="*/ 2147483647 h 254"/>
              <a:gd name="T2" fmla="*/ 2147483647 w 1416"/>
              <a:gd name="T3" fmla="*/ 2147483647 h 254"/>
              <a:gd name="T4" fmla="*/ 2147483647 w 1416"/>
              <a:gd name="T5" fmla="*/ 2147483647 h 254"/>
              <a:gd name="T6" fmla="*/ 2147483647 w 1416"/>
              <a:gd name="T7" fmla="*/ 2147483647 h 254"/>
              <a:gd name="T8" fmla="*/ 2147483647 w 1416"/>
              <a:gd name="T9" fmla="*/ 2147483647 h 254"/>
              <a:gd name="T10" fmla="*/ 2147483647 w 1416"/>
              <a:gd name="T11" fmla="*/ 2147483647 h 254"/>
              <a:gd name="T12" fmla="*/ 0 w 1416"/>
              <a:gd name="T13" fmla="*/ 2147483647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FF0000"/>
            </a:solidFill>
            <a:round/>
            <a:headEnd/>
            <a:tailEnd type="triangle" w="med" len="med"/>
          </a:ln>
        </p:spPr>
        <p:txBody>
          <a:bodyPr/>
          <a:lstStyle/>
          <a:p>
            <a:endParaRPr lang="en-US"/>
          </a:p>
        </p:txBody>
      </p:sp>
      <p:sp>
        <p:nvSpPr>
          <p:cNvPr id="83243" name="Freeform 299"/>
          <p:cNvSpPr>
            <a:spLocks/>
          </p:cNvSpPr>
          <p:nvPr/>
        </p:nvSpPr>
        <p:spPr bwMode="auto">
          <a:xfrm>
            <a:off x="1289050" y="5295900"/>
            <a:ext cx="419100" cy="419100"/>
          </a:xfrm>
          <a:custGeom>
            <a:avLst/>
            <a:gdLst>
              <a:gd name="T0" fmla="*/ 2147483647 w 264"/>
              <a:gd name="T1" fmla="*/ 0 h 264"/>
              <a:gd name="T2" fmla="*/ 2147483647 w 264"/>
              <a:gd name="T3" fmla="*/ 2147483647 h 264"/>
              <a:gd name="T4" fmla="*/ 0 w 264"/>
              <a:gd name="T5" fmla="*/ 2147483647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a:moveTo>
                  <a:pt x="60" y="0"/>
                </a:moveTo>
                <a:cubicBezTo>
                  <a:pt x="86" y="31"/>
                  <a:pt x="264" y="176"/>
                  <a:pt x="228" y="220"/>
                </a:cubicBezTo>
                <a:cubicBezTo>
                  <a:pt x="192" y="264"/>
                  <a:pt x="60" y="109"/>
                  <a:pt x="0" y="88"/>
                </a:cubicBezTo>
              </a:path>
            </a:pathLst>
          </a:custGeom>
          <a:noFill/>
          <a:ln w="28575">
            <a:solidFill>
              <a:srgbClr val="FF0000"/>
            </a:solidFill>
            <a:round/>
            <a:headEnd/>
            <a:tailEnd type="triangle" w="med" len="med"/>
          </a:ln>
        </p:spPr>
        <p:txBody>
          <a:bodyPr/>
          <a:lstStyle/>
          <a:p>
            <a:endParaRPr lang="en-US"/>
          </a:p>
        </p:txBody>
      </p:sp>
      <p:sp>
        <p:nvSpPr>
          <p:cNvPr id="83245" name="Freeform 301"/>
          <p:cNvSpPr>
            <a:spLocks/>
          </p:cNvSpPr>
          <p:nvPr/>
        </p:nvSpPr>
        <p:spPr bwMode="auto">
          <a:xfrm>
            <a:off x="1282700" y="5210175"/>
            <a:ext cx="1346200" cy="474663"/>
          </a:xfrm>
          <a:custGeom>
            <a:avLst/>
            <a:gdLst>
              <a:gd name="T0" fmla="*/ 2147483647 w 848"/>
              <a:gd name="T1" fmla="*/ 2147483647 h 299"/>
              <a:gd name="T2" fmla="*/ 2147483647 w 848"/>
              <a:gd name="T3" fmla="*/ 2147483647 h 299"/>
              <a:gd name="T4" fmla="*/ 2147483647 w 848"/>
              <a:gd name="T5" fmla="*/ 2147483647 h 299"/>
              <a:gd name="T6" fmla="*/ 2147483647 w 848"/>
              <a:gd name="T7" fmla="*/ 2147483647 h 299"/>
              <a:gd name="T8" fmla="*/ 0 w 848"/>
              <a:gd name="T9" fmla="*/ 2147483647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FF0000"/>
            </a:solidFill>
            <a:round/>
            <a:headEnd/>
            <a:tailEnd type="triangle" w="med" len="med"/>
          </a:ln>
        </p:spPr>
        <p:txBody>
          <a:bodyPr/>
          <a:lstStyle/>
          <a:p>
            <a:endParaRPr lang="en-US"/>
          </a:p>
        </p:txBody>
      </p:sp>
      <p:sp>
        <p:nvSpPr>
          <p:cNvPr id="120861" name="Slide Number Placeholder 3"/>
          <p:cNvSpPr>
            <a:spLocks noGrp="1"/>
          </p:cNvSpPr>
          <p:nvPr>
            <p:ph type="sldNum" sz="quarter" idx="12"/>
          </p:nvPr>
        </p:nvSpPr>
        <p:spPr>
          <a:noFill/>
        </p:spPr>
        <p:txBody>
          <a:bodyPr/>
          <a:lstStyle/>
          <a:p>
            <a:r>
              <a:rPr lang="en-US"/>
              <a:t>1-</a:t>
            </a:r>
            <a:fld id="{D4B4523E-65F5-4A54-B57E-B448C13E81FD}" type="slidenum">
              <a:rPr lang="en-US"/>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43"/>
                                        </p:tgtEl>
                                        <p:attrNameLst>
                                          <p:attrName>style.visibility</p:attrName>
                                        </p:attrNameLst>
                                      </p:cBhvr>
                                      <p:to>
                                        <p:strVal val="visible"/>
                                      </p:to>
                                    </p:set>
                                  </p:childTnLst>
                                  <p:subTnLst>
                                    <p:set>
                                      <p:cBhvr override="childStyle">
                                        <p:cTn dur="1" fill="hold" display="0" masterRel="nextClick" afterEffect="1"/>
                                        <p:tgtEl>
                                          <p:spTgt spid="8324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3244"/>
                                        </p:tgtEl>
                                        <p:attrNameLst>
                                          <p:attrName>style.visibility</p:attrName>
                                        </p:attrNameLst>
                                      </p:cBhvr>
                                      <p:to>
                                        <p:strVal val="visible"/>
                                      </p:to>
                                    </p:set>
                                  </p:childTnLst>
                                  <p:subTnLst>
                                    <p:set>
                                      <p:cBhvr override="childStyle">
                                        <p:cTn dur="1" fill="hold" display="0" masterRel="nextClick" afterEffect="1"/>
                                        <p:tgtEl>
                                          <p:spTgt spid="8324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245"/>
                                        </p:tgtEl>
                                        <p:attrNameLst>
                                          <p:attrName>style.visibility</p:attrName>
                                        </p:attrNameLst>
                                      </p:cBhvr>
                                      <p:to>
                                        <p:strVal val="visible"/>
                                      </p:to>
                                    </p:set>
                                  </p:childTnLst>
                                  <p:subTnLst>
                                    <p:set>
                                      <p:cBhvr override="childStyle">
                                        <p:cTn dur="1" fill="hold" display="0" masterRel="nextClick" afterEffect="1"/>
                                        <p:tgtEl>
                                          <p:spTgt spid="8324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3246"/>
                                        </p:tgtEl>
                                        <p:attrNameLst>
                                          <p:attrName>style.visibility</p:attrName>
                                        </p:attrNameLst>
                                      </p:cBhvr>
                                      <p:to>
                                        <p:strVal val="visible"/>
                                      </p:to>
                                    </p:set>
                                  </p:childTnLst>
                                  <p:subTnLst>
                                    <p:set>
                                      <p:cBhvr override="childStyle">
                                        <p:cTn dur="1" fill="hold" display="0" masterRel="nextClick" afterEffect="1"/>
                                        <p:tgtEl>
                                          <p:spTgt spid="8324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2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44" grpId="0"/>
      <p:bldP spid="83246" grpId="0"/>
      <p:bldP spid="83248" grpId="0"/>
      <p:bldP spid="83247" grpId="0" animBg="1"/>
      <p:bldP spid="83243" grpId="0" animBg="1"/>
      <p:bldP spid="8324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122882" name="Rectangle 2"/>
          <p:cNvSpPr>
            <a:spLocks noGrp="1" noChangeArrowheads="1"/>
          </p:cNvSpPr>
          <p:nvPr>
            <p:ph type="title" idx="4294967295"/>
          </p:nvPr>
        </p:nvSpPr>
        <p:spPr>
          <a:xfrm>
            <a:off x="341313" y="166688"/>
            <a:ext cx="7772400" cy="892175"/>
          </a:xfrm>
        </p:spPr>
        <p:txBody>
          <a:bodyPr/>
          <a:lstStyle/>
          <a:p>
            <a:pPr eaLnBrk="1" hangingPunct="1"/>
            <a:r>
              <a:rPr lang="ja-JP" altLang="en-US" sz="4000" smtClean="0">
                <a:ea typeface="ＭＳ Ｐゴシック" pitchFamily="34" charset="-128"/>
              </a:rPr>
              <a:t>“</a:t>
            </a:r>
            <a:r>
              <a:rPr lang="en-US" altLang="ja-JP" sz="4000" smtClean="0">
                <a:ea typeface="ＭＳ Ｐゴシック" pitchFamily="34" charset="-128"/>
              </a:rPr>
              <a:t>Real</a:t>
            </a:r>
            <a:r>
              <a:rPr lang="ja-JP" altLang="en-US" sz="4000" smtClean="0">
                <a:ea typeface="ＭＳ Ｐゴシック" pitchFamily="34" charset="-128"/>
              </a:rPr>
              <a:t>”</a:t>
            </a:r>
            <a:r>
              <a:rPr lang="en-US" altLang="ja-JP" sz="4000" smtClean="0">
                <a:ea typeface="ＭＳ Ｐゴシック" pitchFamily="34" charset="-128"/>
              </a:rPr>
              <a:t> Internet delays, routes</a:t>
            </a:r>
            <a:endParaRPr lang="en-US" sz="4000" smtClean="0">
              <a:ea typeface="ＭＳ Ｐゴシック" pitchFamily="34" charset="-128"/>
            </a:endParaRPr>
          </a:p>
        </p:txBody>
      </p:sp>
      <p:sp>
        <p:nvSpPr>
          <p:cNvPr id="122883" name="Text Box 4"/>
          <p:cNvSpPr txBox="1">
            <a:spLocks noChangeArrowheads="1"/>
          </p:cNvSpPr>
          <p:nvPr/>
        </p:nvSpPr>
        <p:spPr bwMode="auto">
          <a:xfrm>
            <a:off x="704850" y="2338388"/>
            <a:ext cx="8229600" cy="3898900"/>
          </a:xfrm>
          <a:prstGeom prst="rect">
            <a:avLst/>
          </a:prstGeom>
          <a:noFill/>
          <a:ln w="9525">
            <a:noFill/>
            <a:miter lim="800000"/>
            <a:headEnd/>
            <a:tailEnd/>
          </a:ln>
        </p:spPr>
        <p:txBody>
          <a:bodyPr>
            <a:spAutoFit/>
          </a:bodyPr>
          <a:lstStyle/>
          <a:p>
            <a:pPr marL="457200" indent="-457200">
              <a:lnSpc>
                <a:spcPct val="80000"/>
              </a:lnSpc>
            </a:pPr>
            <a:r>
              <a:rPr lang="en-US" sz="1600"/>
              <a:t>1  cs-gw (128.119.240.254)  1 ms  1 ms  2 ms</a:t>
            </a:r>
          </a:p>
          <a:p>
            <a:pPr marL="457200" indent="-457200">
              <a:lnSpc>
                <a:spcPct val="80000"/>
              </a:lnSpc>
            </a:pPr>
            <a:r>
              <a:rPr lang="en-US" sz="1600"/>
              <a:t>2  border1-rt-fa5-1-0.gw.umass.edu (128.119.3.145)  1 ms  1 ms  2 ms</a:t>
            </a:r>
          </a:p>
          <a:p>
            <a:pPr marL="457200" indent="-457200">
              <a:lnSpc>
                <a:spcPct val="80000"/>
              </a:lnSpc>
            </a:pPr>
            <a:r>
              <a:rPr lang="en-US" sz="1600"/>
              <a:t>3  cht-vbns.gw.umass.edu (128.119.3.130)  6 ms 5 ms 5 ms</a:t>
            </a:r>
          </a:p>
          <a:p>
            <a:pPr marL="457200" indent="-457200">
              <a:lnSpc>
                <a:spcPct val="80000"/>
              </a:lnSpc>
            </a:pPr>
            <a:r>
              <a:rPr lang="en-US" sz="1600"/>
              <a:t>4  jn1-at1-0-0-19.wor.vbns.net (204.147.132.129)  16 ms 11 ms 13 ms </a:t>
            </a:r>
          </a:p>
          <a:p>
            <a:pPr marL="457200" indent="-457200">
              <a:lnSpc>
                <a:spcPct val="80000"/>
              </a:lnSpc>
            </a:pPr>
            <a:r>
              <a:rPr lang="en-US" sz="1600"/>
              <a:t>5  jn1-so7-0-0-0.wae.vbns.net (204.147.136.136)  21 ms 18 ms 18 ms </a:t>
            </a:r>
          </a:p>
          <a:p>
            <a:pPr marL="457200" indent="-457200">
              <a:lnSpc>
                <a:spcPct val="80000"/>
              </a:lnSpc>
            </a:pPr>
            <a:r>
              <a:rPr lang="en-US" sz="1600"/>
              <a:t>6  abilene-vbns.abilene.ucaid.edu (198.32.11.9)  22 ms  18 ms  22 ms</a:t>
            </a:r>
          </a:p>
          <a:p>
            <a:pPr marL="457200" indent="-457200">
              <a:lnSpc>
                <a:spcPct val="80000"/>
              </a:lnSpc>
            </a:pPr>
            <a:r>
              <a:rPr lang="en-US" sz="1600"/>
              <a:t>7  nycm-wash.abilene.ucaid.edu (198.32.8.46)  22 ms  22 ms  22 ms</a:t>
            </a:r>
          </a:p>
          <a:p>
            <a:pPr marL="457200" indent="-457200">
              <a:lnSpc>
                <a:spcPct val="80000"/>
              </a:lnSpc>
            </a:pPr>
            <a:r>
              <a:rPr lang="en-US" sz="1600"/>
              <a:t>8  62.40.103.253 (62.40.103.253)  104 ms 109 ms 106 ms</a:t>
            </a:r>
          </a:p>
          <a:p>
            <a:pPr marL="457200" indent="-457200">
              <a:lnSpc>
                <a:spcPct val="80000"/>
              </a:lnSpc>
            </a:pPr>
            <a:r>
              <a:rPr lang="en-US" sz="1600"/>
              <a:t>9  de2-1.de1.de.geant.net (62.40.96.129)  109 ms 102 ms 104 ms</a:t>
            </a:r>
          </a:p>
          <a:p>
            <a:pPr marL="457200" indent="-457200">
              <a:lnSpc>
                <a:spcPct val="80000"/>
              </a:lnSpc>
            </a:pPr>
            <a:r>
              <a:rPr lang="en-US" sz="1600"/>
              <a:t>10  de.fr1.fr.geant.net (62.40.96.50)  113 ms 121 ms 114 ms</a:t>
            </a:r>
          </a:p>
          <a:p>
            <a:pPr marL="457200" indent="-457200">
              <a:lnSpc>
                <a:spcPct val="80000"/>
              </a:lnSpc>
            </a:pPr>
            <a:r>
              <a:rPr lang="en-US" sz="1600"/>
              <a:t>11  renater-gw.fr1.fr.geant.net (62.40.103.54)  112 ms  114 ms  112 ms</a:t>
            </a:r>
          </a:p>
          <a:p>
            <a:pPr marL="457200" indent="-457200">
              <a:lnSpc>
                <a:spcPct val="80000"/>
              </a:lnSpc>
            </a:pPr>
            <a:r>
              <a:rPr lang="en-US" sz="1600"/>
              <a:t>12  nio-n2.cssi.renater.fr (193.51.206.13)  111 ms  114 ms  116 ms</a:t>
            </a:r>
          </a:p>
          <a:p>
            <a:pPr marL="457200" indent="-457200">
              <a:lnSpc>
                <a:spcPct val="80000"/>
              </a:lnSpc>
            </a:pPr>
            <a:r>
              <a:rPr lang="en-US" sz="1600"/>
              <a:t>13  nice.cssi.renater.fr (195.220.98.102)  123 ms  125 ms  124 ms</a:t>
            </a:r>
          </a:p>
          <a:p>
            <a:pPr marL="457200" indent="-457200">
              <a:lnSpc>
                <a:spcPct val="80000"/>
              </a:lnSpc>
            </a:pPr>
            <a:r>
              <a:rPr lang="en-US" sz="1600"/>
              <a:t>14  r3t2-nice.cssi.renater.fr (195.220.98.110)  126 ms  126 ms  124 ms</a:t>
            </a:r>
          </a:p>
          <a:p>
            <a:pPr marL="457200" indent="-457200">
              <a:lnSpc>
                <a:spcPct val="80000"/>
              </a:lnSpc>
            </a:pPr>
            <a:r>
              <a:rPr lang="en-US" sz="1600"/>
              <a:t>15  eurecom-valbonne.r3t2.ft.net (193.48.50.54)  135 ms  128 ms  133 ms</a:t>
            </a:r>
          </a:p>
          <a:p>
            <a:pPr marL="457200" indent="-457200">
              <a:lnSpc>
                <a:spcPct val="80000"/>
              </a:lnSpc>
            </a:pPr>
            <a:r>
              <a:rPr lang="en-US" sz="1600"/>
              <a:t>16  194.214.211.25 (194.214.211.25)  126 ms  128 ms  126 ms</a:t>
            </a:r>
          </a:p>
          <a:p>
            <a:pPr marL="457200" indent="-457200">
              <a:lnSpc>
                <a:spcPct val="80000"/>
              </a:lnSpc>
            </a:pPr>
            <a:r>
              <a:rPr lang="en-US" sz="1600"/>
              <a:t>17  * * *</a:t>
            </a:r>
          </a:p>
          <a:p>
            <a:pPr marL="457200" indent="-457200">
              <a:lnSpc>
                <a:spcPct val="80000"/>
              </a:lnSpc>
            </a:pPr>
            <a:r>
              <a:rPr lang="en-US" sz="1600"/>
              <a:t>18  * * *</a:t>
            </a:r>
          </a:p>
          <a:p>
            <a:pPr marL="457200" indent="-457200">
              <a:lnSpc>
                <a:spcPct val="80000"/>
              </a:lnSpc>
            </a:pPr>
            <a:r>
              <a:rPr lang="en-US" sz="1600"/>
              <a:t>19  fantasia.eurecom.fr (193.55.113.142)  132 ms  128 ms  136</a:t>
            </a:r>
            <a:r>
              <a:rPr lang="en-US">
                <a:latin typeface="Times New Roman" pitchFamily="18" charset="0"/>
              </a:rPr>
              <a:t> </a:t>
            </a:r>
            <a:r>
              <a:rPr lang="en-US" sz="1600">
                <a:latin typeface="Times New Roman" pitchFamily="18" charset="0"/>
              </a:rPr>
              <a:t>ms</a:t>
            </a:r>
          </a:p>
        </p:txBody>
      </p:sp>
      <p:sp>
        <p:nvSpPr>
          <p:cNvPr id="122884" name="Text Box 5"/>
          <p:cNvSpPr txBox="1">
            <a:spLocks noChangeArrowheads="1"/>
          </p:cNvSpPr>
          <p:nvPr/>
        </p:nvSpPr>
        <p:spPr bwMode="auto">
          <a:xfrm>
            <a:off x="725488" y="1235075"/>
            <a:ext cx="8193087" cy="457200"/>
          </a:xfrm>
          <a:prstGeom prst="rect">
            <a:avLst/>
          </a:prstGeom>
          <a:noFill/>
          <a:ln w="9525">
            <a:noFill/>
            <a:miter lim="800000"/>
            <a:headEnd/>
            <a:tailEnd/>
          </a:ln>
        </p:spPr>
        <p:txBody>
          <a:bodyPr>
            <a:spAutoFit/>
          </a:bodyPr>
          <a:lstStyle/>
          <a:p>
            <a:r>
              <a:rPr lang="en-US">
                <a:solidFill>
                  <a:srgbClr val="CC0000"/>
                </a:solidFill>
              </a:rPr>
              <a:t>traceroute:</a:t>
            </a:r>
            <a:r>
              <a:rPr lang="en-US"/>
              <a:t> gaia.cs.umass.edu to www.eurecom.fr</a:t>
            </a:r>
          </a:p>
        </p:txBody>
      </p:sp>
      <p:sp>
        <p:nvSpPr>
          <p:cNvPr id="122885" name="Line 6"/>
          <p:cNvSpPr>
            <a:spLocks noChangeShapeType="1"/>
          </p:cNvSpPr>
          <p:nvPr/>
        </p:nvSpPr>
        <p:spPr bwMode="auto">
          <a:xfrm>
            <a:off x="1611313" y="5634038"/>
            <a:ext cx="968375" cy="26987"/>
          </a:xfrm>
          <a:prstGeom prst="line">
            <a:avLst/>
          </a:prstGeom>
          <a:noFill/>
          <a:ln w="19050">
            <a:solidFill>
              <a:srgbClr val="CC0000"/>
            </a:solidFill>
            <a:round/>
            <a:headEnd type="triangle" w="med" len="med"/>
            <a:tailEnd/>
          </a:ln>
        </p:spPr>
        <p:txBody>
          <a:bodyPr/>
          <a:lstStyle/>
          <a:p>
            <a:endParaRPr lang="en-US"/>
          </a:p>
        </p:txBody>
      </p:sp>
      <p:sp>
        <p:nvSpPr>
          <p:cNvPr id="122886" name="Text Box 7"/>
          <p:cNvSpPr txBox="1">
            <a:spLocks noChangeArrowheads="1"/>
          </p:cNvSpPr>
          <p:nvPr/>
        </p:nvSpPr>
        <p:spPr bwMode="auto">
          <a:xfrm>
            <a:off x="4578350" y="1738313"/>
            <a:ext cx="4565650" cy="641350"/>
          </a:xfrm>
          <a:prstGeom prst="rect">
            <a:avLst/>
          </a:prstGeom>
          <a:noFill/>
          <a:ln w="9525">
            <a:noFill/>
            <a:miter lim="800000"/>
            <a:headEnd/>
            <a:tailEnd/>
          </a:ln>
        </p:spPr>
        <p:txBody>
          <a:bodyPr>
            <a:spAutoFit/>
          </a:bodyPr>
          <a:lstStyle/>
          <a:p>
            <a:r>
              <a:rPr lang="en-US" sz="1800">
                <a:solidFill>
                  <a:srgbClr val="CC0000"/>
                </a:solidFill>
              </a:rPr>
              <a:t>3 delay measurements from </a:t>
            </a:r>
          </a:p>
          <a:p>
            <a:r>
              <a:rPr lang="en-US" sz="1800">
                <a:solidFill>
                  <a:srgbClr val="CC0000"/>
                </a:solidFill>
              </a:rPr>
              <a:t>gaia.cs.umass.edu to cs-gw.cs.umass.edu </a:t>
            </a:r>
          </a:p>
        </p:txBody>
      </p:sp>
      <p:sp>
        <p:nvSpPr>
          <p:cNvPr id="122887" name="Line 8"/>
          <p:cNvSpPr>
            <a:spLocks noChangeShapeType="1"/>
          </p:cNvSpPr>
          <p:nvPr/>
        </p:nvSpPr>
        <p:spPr bwMode="auto">
          <a:xfrm flipV="1">
            <a:off x="3471863" y="1965325"/>
            <a:ext cx="671512" cy="412750"/>
          </a:xfrm>
          <a:prstGeom prst="line">
            <a:avLst/>
          </a:prstGeom>
          <a:noFill/>
          <a:ln w="19050">
            <a:solidFill>
              <a:srgbClr val="CC0000"/>
            </a:solidFill>
            <a:round/>
            <a:headEnd type="triangle" w="med" len="med"/>
            <a:tailEnd/>
          </a:ln>
        </p:spPr>
        <p:txBody>
          <a:bodyPr/>
          <a:lstStyle/>
          <a:p>
            <a:endParaRPr lang="en-US"/>
          </a:p>
        </p:txBody>
      </p:sp>
      <p:sp>
        <p:nvSpPr>
          <p:cNvPr id="122888" name="Line 9"/>
          <p:cNvSpPr>
            <a:spLocks noChangeShapeType="1"/>
          </p:cNvSpPr>
          <p:nvPr/>
        </p:nvSpPr>
        <p:spPr bwMode="auto">
          <a:xfrm flipV="1">
            <a:off x="4011613" y="1954213"/>
            <a:ext cx="139700" cy="404812"/>
          </a:xfrm>
          <a:prstGeom prst="line">
            <a:avLst/>
          </a:prstGeom>
          <a:noFill/>
          <a:ln w="19050">
            <a:solidFill>
              <a:srgbClr val="CC0000"/>
            </a:solidFill>
            <a:round/>
            <a:headEnd type="triangle" w="med" len="med"/>
            <a:tailEnd/>
          </a:ln>
        </p:spPr>
        <p:txBody>
          <a:bodyPr/>
          <a:lstStyle/>
          <a:p>
            <a:endParaRPr lang="en-US"/>
          </a:p>
        </p:txBody>
      </p:sp>
      <p:sp>
        <p:nvSpPr>
          <p:cNvPr id="122889" name="Line 10"/>
          <p:cNvSpPr>
            <a:spLocks noChangeShapeType="1"/>
          </p:cNvSpPr>
          <p:nvPr/>
        </p:nvSpPr>
        <p:spPr bwMode="auto">
          <a:xfrm flipH="1" flipV="1">
            <a:off x="4146550" y="1963738"/>
            <a:ext cx="366713" cy="390525"/>
          </a:xfrm>
          <a:prstGeom prst="line">
            <a:avLst/>
          </a:prstGeom>
          <a:noFill/>
          <a:ln w="19050">
            <a:solidFill>
              <a:srgbClr val="CC0000"/>
            </a:solidFill>
            <a:round/>
            <a:headEnd type="triangle" w="med" len="med"/>
            <a:tailEnd/>
          </a:ln>
        </p:spPr>
        <p:txBody>
          <a:bodyPr/>
          <a:lstStyle/>
          <a:p>
            <a:endParaRPr lang="en-US"/>
          </a:p>
        </p:txBody>
      </p:sp>
      <p:sp>
        <p:nvSpPr>
          <p:cNvPr id="122890" name="Line 11"/>
          <p:cNvSpPr>
            <a:spLocks noChangeShapeType="1"/>
          </p:cNvSpPr>
          <p:nvPr/>
        </p:nvSpPr>
        <p:spPr bwMode="auto">
          <a:xfrm flipV="1">
            <a:off x="4138613" y="1970088"/>
            <a:ext cx="377825" cy="3175"/>
          </a:xfrm>
          <a:prstGeom prst="line">
            <a:avLst/>
          </a:prstGeom>
          <a:noFill/>
          <a:ln w="19050">
            <a:solidFill>
              <a:srgbClr val="CC0000"/>
            </a:solidFill>
            <a:round/>
            <a:headEnd/>
            <a:tailEnd/>
          </a:ln>
        </p:spPr>
        <p:txBody>
          <a:bodyPr/>
          <a:lstStyle/>
          <a:p>
            <a:endParaRPr lang="en-US"/>
          </a:p>
        </p:txBody>
      </p:sp>
      <p:sp>
        <p:nvSpPr>
          <p:cNvPr id="122891" name="Text Box 12"/>
          <p:cNvSpPr txBox="1">
            <a:spLocks noChangeArrowheads="1"/>
          </p:cNvSpPr>
          <p:nvPr/>
        </p:nvSpPr>
        <p:spPr bwMode="auto">
          <a:xfrm>
            <a:off x="2571750" y="5564188"/>
            <a:ext cx="6286500" cy="366712"/>
          </a:xfrm>
          <a:prstGeom prst="rect">
            <a:avLst/>
          </a:prstGeom>
          <a:noFill/>
          <a:ln w="9525">
            <a:noFill/>
            <a:miter lim="800000"/>
            <a:headEnd/>
            <a:tailEnd/>
          </a:ln>
        </p:spPr>
        <p:txBody>
          <a:bodyPr>
            <a:spAutoFit/>
          </a:bodyPr>
          <a:lstStyle/>
          <a:p>
            <a:r>
              <a:rPr lang="en-US" sz="1800">
                <a:solidFill>
                  <a:srgbClr val="CC0000"/>
                </a:solidFill>
              </a:rPr>
              <a:t>* means no response (probe lost, router not replying)</a:t>
            </a:r>
          </a:p>
        </p:txBody>
      </p:sp>
      <p:sp>
        <p:nvSpPr>
          <p:cNvPr id="122892" name="Freeform 14"/>
          <p:cNvSpPr>
            <a:spLocks/>
          </p:cNvSpPr>
          <p:nvPr/>
        </p:nvSpPr>
        <p:spPr bwMode="auto">
          <a:xfrm>
            <a:off x="6092825" y="3651250"/>
            <a:ext cx="1012825" cy="246063"/>
          </a:xfrm>
          <a:custGeom>
            <a:avLst/>
            <a:gdLst>
              <a:gd name="T0" fmla="*/ 2147483647 w 638"/>
              <a:gd name="T1" fmla="*/ 0 h 155"/>
              <a:gd name="T2" fmla="*/ 2147483647 w 638"/>
              <a:gd name="T3" fmla="*/ 2147483647 h 155"/>
              <a:gd name="T4" fmla="*/ 2147483647 w 638"/>
              <a:gd name="T5" fmla="*/ 2147483647 h 155"/>
              <a:gd name="T6" fmla="*/ 2147483647 w 638"/>
              <a:gd name="T7" fmla="*/ 2147483647 h 155"/>
              <a:gd name="T8" fmla="*/ 0 w 638"/>
              <a:gd name="T9" fmla="*/ 2147483647 h 155"/>
              <a:gd name="T10" fmla="*/ 0 60000 65536"/>
              <a:gd name="T11" fmla="*/ 0 60000 65536"/>
              <a:gd name="T12" fmla="*/ 0 60000 65536"/>
              <a:gd name="T13" fmla="*/ 0 60000 65536"/>
              <a:gd name="T14" fmla="*/ 0 60000 65536"/>
              <a:gd name="T15" fmla="*/ 0 w 638"/>
              <a:gd name="T16" fmla="*/ 0 h 155"/>
              <a:gd name="T17" fmla="*/ 638 w 638"/>
              <a:gd name="T18" fmla="*/ 155 h 155"/>
            </a:gdLst>
            <a:ahLst/>
            <a:cxnLst>
              <a:cxn ang="T10">
                <a:pos x="T0" y="T1"/>
              </a:cxn>
              <a:cxn ang="T11">
                <a:pos x="T2" y="T3"/>
              </a:cxn>
              <a:cxn ang="T12">
                <a:pos x="T4" y="T5"/>
              </a:cxn>
              <a:cxn ang="T13">
                <a:pos x="T6" y="T7"/>
              </a:cxn>
              <a:cxn ang="T14">
                <a:pos x="T8" y="T9"/>
              </a:cxn>
            </a:cxnLst>
            <a:rect l="T15" t="T16" r="T17" b="T18"/>
            <a:pathLst>
              <a:path w="638" h="155">
                <a:moveTo>
                  <a:pt x="593" y="0"/>
                </a:moveTo>
                <a:cubicBezTo>
                  <a:pt x="607" y="9"/>
                  <a:pt x="621" y="18"/>
                  <a:pt x="623" y="38"/>
                </a:cubicBezTo>
                <a:cubicBezTo>
                  <a:pt x="625" y="58"/>
                  <a:pt x="638" y="104"/>
                  <a:pt x="608" y="123"/>
                </a:cubicBezTo>
                <a:cubicBezTo>
                  <a:pt x="578" y="142"/>
                  <a:pt x="547" y="153"/>
                  <a:pt x="446" y="154"/>
                </a:cubicBezTo>
                <a:cubicBezTo>
                  <a:pt x="345" y="155"/>
                  <a:pt x="72" y="133"/>
                  <a:pt x="0" y="130"/>
                </a:cubicBezTo>
              </a:path>
            </a:pathLst>
          </a:custGeom>
          <a:noFill/>
          <a:ln w="19050">
            <a:solidFill>
              <a:srgbClr val="CC0000"/>
            </a:solidFill>
            <a:round/>
            <a:headEnd/>
            <a:tailEnd type="triangle" w="med" len="med"/>
          </a:ln>
        </p:spPr>
        <p:txBody>
          <a:bodyPr wrap="none" anchor="ctr"/>
          <a:lstStyle/>
          <a:p>
            <a:endParaRPr lang="en-US"/>
          </a:p>
        </p:txBody>
      </p:sp>
      <p:sp>
        <p:nvSpPr>
          <p:cNvPr id="122893" name="Text Box 15"/>
          <p:cNvSpPr txBox="1">
            <a:spLocks noChangeArrowheads="1"/>
          </p:cNvSpPr>
          <p:nvPr/>
        </p:nvSpPr>
        <p:spPr bwMode="auto">
          <a:xfrm>
            <a:off x="7137400" y="3436938"/>
            <a:ext cx="1708150" cy="701675"/>
          </a:xfrm>
          <a:prstGeom prst="rect">
            <a:avLst/>
          </a:prstGeom>
          <a:noFill/>
          <a:ln w="9525">
            <a:noFill/>
            <a:miter lim="800000"/>
            <a:headEnd/>
            <a:tailEnd/>
          </a:ln>
        </p:spPr>
        <p:txBody>
          <a:bodyPr wrap="none">
            <a:spAutoFit/>
          </a:bodyPr>
          <a:lstStyle/>
          <a:p>
            <a:r>
              <a:rPr lang="en-US" sz="2000">
                <a:solidFill>
                  <a:srgbClr val="CC0000"/>
                </a:solidFill>
              </a:rPr>
              <a:t>trans-oceanic</a:t>
            </a:r>
          </a:p>
          <a:p>
            <a:r>
              <a:rPr lang="en-US" sz="2000">
                <a:solidFill>
                  <a:srgbClr val="CC0000"/>
                </a:solidFill>
              </a:rPr>
              <a:t>link</a:t>
            </a:r>
          </a:p>
        </p:txBody>
      </p:sp>
      <p:pic>
        <p:nvPicPr>
          <p:cNvPr id="122894" name="Picture 19" descr="underline_base"/>
          <p:cNvPicPr>
            <a:picLocks noChangeArrowheads="1"/>
          </p:cNvPicPr>
          <p:nvPr/>
        </p:nvPicPr>
        <p:blipFill>
          <a:blip r:embed="rId3" cstate="print"/>
          <a:srcRect/>
          <a:stretch>
            <a:fillRect/>
          </a:stretch>
        </p:blipFill>
        <p:spPr bwMode="auto">
          <a:xfrm>
            <a:off x="569913" y="815975"/>
            <a:ext cx="6399212" cy="173038"/>
          </a:xfrm>
          <a:prstGeom prst="rect">
            <a:avLst/>
          </a:prstGeom>
          <a:noFill/>
          <a:ln w="9525">
            <a:noFill/>
            <a:miter lim="800000"/>
            <a:headEnd/>
            <a:tailEnd/>
          </a:ln>
        </p:spPr>
      </p:pic>
      <p:sp>
        <p:nvSpPr>
          <p:cNvPr id="122895" name="Slide Number Placeholder 3"/>
          <p:cNvSpPr>
            <a:spLocks noGrp="1"/>
          </p:cNvSpPr>
          <p:nvPr>
            <p:ph type="sldNum" sz="quarter" idx="12"/>
          </p:nvPr>
        </p:nvSpPr>
        <p:spPr>
          <a:noFill/>
        </p:spPr>
        <p:txBody>
          <a:bodyPr/>
          <a:lstStyle/>
          <a:p>
            <a:r>
              <a:rPr lang="en-US"/>
              <a:t>1-</a:t>
            </a:r>
            <a:fld id="{269F8879-502C-4490-8E0D-11A24E72181E}" type="slidenum">
              <a:rPr lang="en-US"/>
              <a:pPr/>
              <a:t>46</a:t>
            </a:fld>
            <a:endParaRPr lang="en-US"/>
          </a:p>
        </p:txBody>
      </p:sp>
      <p:sp>
        <p:nvSpPr>
          <p:cNvPr id="122896" name="TextBox 1"/>
          <p:cNvSpPr txBox="1">
            <a:spLocks noChangeArrowheads="1"/>
          </p:cNvSpPr>
          <p:nvPr/>
        </p:nvSpPr>
        <p:spPr bwMode="auto">
          <a:xfrm>
            <a:off x="746125" y="6315075"/>
            <a:ext cx="5457825" cy="306388"/>
          </a:xfrm>
          <a:prstGeom prst="rect">
            <a:avLst/>
          </a:prstGeom>
          <a:noFill/>
          <a:ln w="9525">
            <a:noFill/>
            <a:miter lim="800000"/>
            <a:headEnd/>
            <a:tailEnd/>
          </a:ln>
        </p:spPr>
        <p:txBody>
          <a:bodyPr wrap="none">
            <a:spAutoFit/>
          </a:bodyPr>
          <a:lstStyle/>
          <a:p>
            <a:r>
              <a:rPr lang="en-US" sz="1400"/>
              <a:t>* Do some traceroutes from exotic countries at www.traceroute.org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124930" name="Rectangle 2"/>
          <p:cNvSpPr>
            <a:spLocks noGrp="1" noChangeArrowheads="1"/>
          </p:cNvSpPr>
          <p:nvPr>
            <p:ph type="title" idx="4294967295"/>
          </p:nvPr>
        </p:nvSpPr>
        <p:spPr>
          <a:xfrm>
            <a:off x="361950" y="128588"/>
            <a:ext cx="7772400" cy="1143000"/>
          </a:xfrm>
        </p:spPr>
        <p:txBody>
          <a:bodyPr/>
          <a:lstStyle/>
          <a:p>
            <a:pPr eaLnBrk="1" hangingPunct="1"/>
            <a:r>
              <a:rPr lang="en-US" smtClean="0">
                <a:ea typeface="ＭＳ Ｐゴシック" pitchFamily="34" charset="-128"/>
              </a:rPr>
              <a:t>Packet loss</a:t>
            </a:r>
          </a:p>
        </p:txBody>
      </p:sp>
      <p:sp>
        <p:nvSpPr>
          <p:cNvPr id="124931" name="Rectangle 3"/>
          <p:cNvSpPr>
            <a:spLocks noGrp="1" noChangeArrowheads="1"/>
          </p:cNvSpPr>
          <p:nvPr>
            <p:ph type="body" idx="4294967295"/>
          </p:nvPr>
        </p:nvSpPr>
        <p:spPr>
          <a:xfrm>
            <a:off x="365125" y="1333500"/>
            <a:ext cx="8394700" cy="4648200"/>
          </a:xfrm>
        </p:spPr>
        <p:txBody>
          <a:bodyPr/>
          <a:lstStyle/>
          <a:p>
            <a:pPr eaLnBrk="1" hangingPunct="1">
              <a:buSzPct val="75000"/>
            </a:pPr>
            <a:r>
              <a:rPr lang="en-US" smtClean="0">
                <a:ea typeface="ＭＳ Ｐゴシック" pitchFamily="34" charset="-128"/>
              </a:rPr>
              <a:t>queue (aka buffer) preceding link in buffer has finite capacity</a:t>
            </a:r>
          </a:p>
          <a:p>
            <a:pPr eaLnBrk="1" hangingPunct="1">
              <a:buSzPct val="75000"/>
            </a:pPr>
            <a:r>
              <a:rPr lang="en-US" smtClean="0">
                <a:ea typeface="ＭＳ Ｐゴシック" pitchFamily="34" charset="-128"/>
              </a:rPr>
              <a:t>packet arriving to full queue dropped (aka lost)</a:t>
            </a:r>
          </a:p>
          <a:p>
            <a:pPr eaLnBrk="1" hangingPunct="1">
              <a:buSzPct val="75000"/>
            </a:pPr>
            <a:r>
              <a:rPr lang="en-US" smtClean="0">
                <a:ea typeface="ＭＳ Ｐゴシック" pitchFamily="34" charset="-128"/>
              </a:rPr>
              <a:t>lost packet may be retransmitted by previous node, by source end system, or not at all</a:t>
            </a:r>
          </a:p>
        </p:txBody>
      </p:sp>
      <p:sp>
        <p:nvSpPr>
          <p:cNvPr id="124932" name="Oval 6"/>
          <p:cNvSpPr>
            <a:spLocks noChangeArrowheads="1"/>
          </p:cNvSpPr>
          <p:nvPr/>
        </p:nvSpPr>
        <p:spPr bwMode="auto">
          <a:xfrm>
            <a:off x="3092450" y="5105400"/>
            <a:ext cx="1198563" cy="369888"/>
          </a:xfrm>
          <a:prstGeom prst="ellipse">
            <a:avLst/>
          </a:prstGeom>
          <a:solidFill>
            <a:schemeClr val="hlink"/>
          </a:solidFill>
          <a:ln w="12700">
            <a:noFill/>
            <a:round/>
            <a:headEnd/>
            <a:tailEnd/>
          </a:ln>
        </p:spPr>
        <p:txBody>
          <a:bodyPr wrap="none" anchor="ctr"/>
          <a:lstStyle/>
          <a:p>
            <a:endParaRPr lang="en-US">
              <a:solidFill>
                <a:srgbClr val="CC0000"/>
              </a:solidFill>
            </a:endParaRPr>
          </a:p>
        </p:txBody>
      </p:sp>
      <p:sp>
        <p:nvSpPr>
          <p:cNvPr id="124933" name="Rectangle 7"/>
          <p:cNvSpPr>
            <a:spLocks noChangeArrowheads="1"/>
          </p:cNvSpPr>
          <p:nvPr/>
        </p:nvSpPr>
        <p:spPr bwMode="auto">
          <a:xfrm>
            <a:off x="3092450" y="5037138"/>
            <a:ext cx="1198563" cy="263525"/>
          </a:xfrm>
          <a:prstGeom prst="rect">
            <a:avLst/>
          </a:prstGeom>
          <a:solidFill>
            <a:schemeClr val="hlink"/>
          </a:solidFill>
          <a:ln w="12700">
            <a:noFill/>
            <a:miter lim="800000"/>
            <a:headEnd/>
            <a:tailEnd/>
          </a:ln>
        </p:spPr>
        <p:txBody>
          <a:bodyPr wrap="none" anchor="ctr"/>
          <a:lstStyle/>
          <a:p>
            <a:pPr algn="ctr"/>
            <a:endParaRPr lang="en-US">
              <a:solidFill>
                <a:srgbClr val="CC0000"/>
              </a:solidFill>
            </a:endParaRPr>
          </a:p>
        </p:txBody>
      </p:sp>
      <p:sp>
        <p:nvSpPr>
          <p:cNvPr id="124934" name="Oval 8"/>
          <p:cNvSpPr>
            <a:spLocks noChangeArrowheads="1"/>
          </p:cNvSpPr>
          <p:nvPr/>
        </p:nvSpPr>
        <p:spPr bwMode="auto">
          <a:xfrm>
            <a:off x="3101975" y="4808538"/>
            <a:ext cx="1198563" cy="430212"/>
          </a:xfrm>
          <a:prstGeom prst="ellipse">
            <a:avLst/>
          </a:prstGeom>
          <a:solidFill>
            <a:schemeClr val="hlink"/>
          </a:solidFill>
          <a:ln w="12700">
            <a:noFill/>
            <a:round/>
            <a:headEnd/>
            <a:tailEnd/>
          </a:ln>
        </p:spPr>
        <p:txBody>
          <a:bodyPr wrap="none" anchor="ctr"/>
          <a:lstStyle/>
          <a:p>
            <a:endParaRPr lang="en-US">
              <a:solidFill>
                <a:srgbClr val="CC0000"/>
              </a:solidFill>
            </a:endParaRPr>
          </a:p>
        </p:txBody>
      </p:sp>
      <p:grpSp>
        <p:nvGrpSpPr>
          <p:cNvPr id="124935" name="Group 9"/>
          <p:cNvGrpSpPr>
            <a:grpSpLocks/>
          </p:cNvGrpSpPr>
          <p:nvPr/>
        </p:nvGrpSpPr>
        <p:grpSpPr bwMode="auto">
          <a:xfrm>
            <a:off x="3448050" y="4838700"/>
            <a:ext cx="498475" cy="119063"/>
            <a:chOff x="2208" y="2184"/>
            <a:chExt cx="176" cy="69"/>
          </a:xfrm>
        </p:grpSpPr>
        <p:grpSp>
          <p:nvGrpSpPr>
            <p:cNvPr id="124967" name="Group 10"/>
            <p:cNvGrpSpPr>
              <a:grpSpLocks/>
            </p:cNvGrpSpPr>
            <p:nvPr/>
          </p:nvGrpSpPr>
          <p:grpSpPr bwMode="auto">
            <a:xfrm>
              <a:off x="2208" y="2185"/>
              <a:ext cx="176" cy="68"/>
              <a:chOff x="2848" y="848"/>
              <a:chExt cx="140" cy="98"/>
            </a:xfrm>
          </p:grpSpPr>
          <p:sp>
            <p:nvSpPr>
              <p:cNvPr id="124972" name="Line 1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4973" name="Line 1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4974" name="Line 1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4968" name="Group 14"/>
            <p:cNvGrpSpPr>
              <a:grpSpLocks/>
            </p:cNvGrpSpPr>
            <p:nvPr/>
          </p:nvGrpSpPr>
          <p:grpSpPr bwMode="auto">
            <a:xfrm flipV="1">
              <a:off x="2208" y="2184"/>
              <a:ext cx="176" cy="68"/>
              <a:chOff x="2848" y="848"/>
              <a:chExt cx="140" cy="98"/>
            </a:xfrm>
          </p:grpSpPr>
          <p:sp>
            <p:nvSpPr>
              <p:cNvPr id="124969" name="Line 1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4970" name="Line 1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4971" name="Line 1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24936" name="Line 23"/>
          <p:cNvSpPr>
            <a:spLocks noChangeShapeType="1"/>
          </p:cNvSpPr>
          <p:nvPr/>
        </p:nvSpPr>
        <p:spPr bwMode="auto">
          <a:xfrm>
            <a:off x="2362200" y="4743450"/>
            <a:ext cx="698500" cy="333375"/>
          </a:xfrm>
          <a:prstGeom prst="line">
            <a:avLst/>
          </a:prstGeom>
          <a:noFill/>
          <a:ln w="19050">
            <a:solidFill>
              <a:schemeClr val="tx1"/>
            </a:solidFill>
            <a:round/>
            <a:headEnd/>
            <a:tailEnd/>
          </a:ln>
        </p:spPr>
        <p:txBody>
          <a:bodyPr wrap="none" anchor="ctr"/>
          <a:lstStyle/>
          <a:p>
            <a:endParaRPr lang="en-US"/>
          </a:p>
        </p:txBody>
      </p:sp>
      <p:sp>
        <p:nvSpPr>
          <p:cNvPr id="124937" name="Line 24"/>
          <p:cNvSpPr>
            <a:spLocks noChangeShapeType="1"/>
          </p:cNvSpPr>
          <p:nvPr/>
        </p:nvSpPr>
        <p:spPr bwMode="auto">
          <a:xfrm flipV="1">
            <a:off x="2667000" y="5208588"/>
            <a:ext cx="411163" cy="525462"/>
          </a:xfrm>
          <a:prstGeom prst="line">
            <a:avLst/>
          </a:prstGeom>
          <a:noFill/>
          <a:ln w="19050">
            <a:solidFill>
              <a:schemeClr val="tx1"/>
            </a:solidFill>
            <a:round/>
            <a:headEnd/>
            <a:tailEnd/>
          </a:ln>
        </p:spPr>
        <p:txBody>
          <a:bodyPr wrap="none" anchor="ctr"/>
          <a:lstStyle/>
          <a:p>
            <a:endParaRPr lang="en-US"/>
          </a:p>
        </p:txBody>
      </p:sp>
      <p:sp>
        <p:nvSpPr>
          <p:cNvPr id="124938" name="Line 25"/>
          <p:cNvSpPr>
            <a:spLocks noChangeShapeType="1"/>
          </p:cNvSpPr>
          <p:nvPr/>
        </p:nvSpPr>
        <p:spPr bwMode="auto">
          <a:xfrm>
            <a:off x="4286250" y="5162550"/>
            <a:ext cx="1933575" cy="9525"/>
          </a:xfrm>
          <a:prstGeom prst="line">
            <a:avLst/>
          </a:prstGeom>
          <a:noFill/>
          <a:ln w="19050">
            <a:solidFill>
              <a:schemeClr val="tx1"/>
            </a:solidFill>
            <a:round/>
            <a:headEnd/>
            <a:tailEnd type="triangle" w="med" len="med"/>
          </a:ln>
        </p:spPr>
        <p:txBody>
          <a:bodyPr wrap="none" anchor="ctr"/>
          <a:lstStyle/>
          <a:p>
            <a:endParaRPr lang="en-US"/>
          </a:p>
        </p:txBody>
      </p:sp>
      <p:sp>
        <p:nvSpPr>
          <p:cNvPr id="124939" name="Rectangle 28"/>
          <p:cNvSpPr>
            <a:spLocks noChangeArrowheads="1"/>
          </p:cNvSpPr>
          <p:nvPr/>
        </p:nvSpPr>
        <p:spPr bwMode="auto">
          <a:xfrm>
            <a:off x="5205413" y="4962525"/>
            <a:ext cx="147637" cy="200025"/>
          </a:xfrm>
          <a:prstGeom prst="rect">
            <a:avLst/>
          </a:prstGeom>
          <a:solidFill>
            <a:schemeClr val="accent1"/>
          </a:solidFill>
          <a:ln w="9525">
            <a:solidFill>
              <a:schemeClr val="tx1"/>
            </a:solidFill>
            <a:miter lim="800000"/>
            <a:headEnd/>
            <a:tailEnd/>
          </a:ln>
        </p:spPr>
        <p:txBody>
          <a:bodyPr wrap="none" anchor="ctr"/>
          <a:lstStyle/>
          <a:p>
            <a:endParaRPr lang="en-US">
              <a:solidFill>
                <a:srgbClr val="CC0000"/>
              </a:solidFill>
            </a:endParaRPr>
          </a:p>
        </p:txBody>
      </p:sp>
      <p:sp>
        <p:nvSpPr>
          <p:cNvPr id="124940" name="Rectangle 29"/>
          <p:cNvSpPr>
            <a:spLocks noChangeArrowheads="1"/>
          </p:cNvSpPr>
          <p:nvPr/>
        </p:nvSpPr>
        <p:spPr bwMode="auto">
          <a:xfrm>
            <a:off x="3952875" y="5033963"/>
            <a:ext cx="147638" cy="200025"/>
          </a:xfrm>
          <a:prstGeom prst="rect">
            <a:avLst/>
          </a:prstGeom>
          <a:solidFill>
            <a:schemeClr val="accent1"/>
          </a:solidFill>
          <a:ln w="9525">
            <a:solidFill>
              <a:schemeClr val="tx1"/>
            </a:solidFill>
            <a:miter lim="800000"/>
            <a:headEnd/>
            <a:tailEnd/>
          </a:ln>
        </p:spPr>
        <p:txBody>
          <a:bodyPr wrap="none" anchor="ctr"/>
          <a:lstStyle/>
          <a:p>
            <a:endParaRPr lang="en-US">
              <a:solidFill>
                <a:srgbClr val="CC0000"/>
              </a:solidFill>
            </a:endParaRPr>
          </a:p>
        </p:txBody>
      </p:sp>
      <p:sp>
        <p:nvSpPr>
          <p:cNvPr id="124941" name="Rectangle 30"/>
          <p:cNvSpPr>
            <a:spLocks noChangeArrowheads="1"/>
          </p:cNvSpPr>
          <p:nvPr/>
        </p:nvSpPr>
        <p:spPr bwMode="auto">
          <a:xfrm>
            <a:off x="4114800" y="5033963"/>
            <a:ext cx="147638" cy="200025"/>
          </a:xfrm>
          <a:prstGeom prst="rect">
            <a:avLst/>
          </a:prstGeom>
          <a:solidFill>
            <a:schemeClr val="accent2"/>
          </a:solidFill>
          <a:ln w="9525">
            <a:solidFill>
              <a:schemeClr val="tx1"/>
            </a:solidFill>
            <a:miter lim="800000"/>
            <a:headEnd/>
            <a:tailEnd/>
          </a:ln>
        </p:spPr>
        <p:txBody>
          <a:bodyPr wrap="none" anchor="ctr"/>
          <a:lstStyle/>
          <a:p>
            <a:endParaRPr lang="en-US">
              <a:solidFill>
                <a:srgbClr val="CC0000"/>
              </a:solidFill>
            </a:endParaRPr>
          </a:p>
        </p:txBody>
      </p:sp>
      <p:sp>
        <p:nvSpPr>
          <p:cNvPr id="124942" name="Rectangle 31"/>
          <p:cNvSpPr>
            <a:spLocks noChangeArrowheads="1"/>
          </p:cNvSpPr>
          <p:nvPr/>
        </p:nvSpPr>
        <p:spPr bwMode="auto">
          <a:xfrm>
            <a:off x="2865438" y="5381625"/>
            <a:ext cx="147637" cy="200025"/>
          </a:xfrm>
          <a:prstGeom prst="rect">
            <a:avLst/>
          </a:prstGeom>
          <a:solidFill>
            <a:schemeClr val="accent2"/>
          </a:solidFill>
          <a:ln w="9525">
            <a:solidFill>
              <a:schemeClr val="tx1"/>
            </a:solidFill>
            <a:miter lim="800000"/>
            <a:headEnd/>
            <a:tailEnd/>
          </a:ln>
        </p:spPr>
        <p:txBody>
          <a:bodyPr wrap="none" anchor="ctr"/>
          <a:lstStyle/>
          <a:p>
            <a:endParaRPr lang="en-US">
              <a:solidFill>
                <a:srgbClr val="CC0000"/>
              </a:solidFill>
            </a:endParaRPr>
          </a:p>
        </p:txBody>
      </p:sp>
      <p:sp>
        <p:nvSpPr>
          <p:cNvPr id="124943" name="Line 33"/>
          <p:cNvSpPr>
            <a:spLocks noChangeShapeType="1"/>
          </p:cNvSpPr>
          <p:nvPr/>
        </p:nvSpPr>
        <p:spPr bwMode="auto">
          <a:xfrm flipV="1">
            <a:off x="2835275" y="5227638"/>
            <a:ext cx="106363" cy="146050"/>
          </a:xfrm>
          <a:prstGeom prst="line">
            <a:avLst/>
          </a:prstGeom>
          <a:noFill/>
          <a:ln w="9525">
            <a:solidFill>
              <a:schemeClr val="tx1"/>
            </a:solidFill>
            <a:round/>
            <a:headEnd/>
            <a:tailEnd type="triangle" w="med" len="med"/>
          </a:ln>
        </p:spPr>
        <p:txBody>
          <a:bodyPr wrap="none" anchor="ctr"/>
          <a:lstStyle/>
          <a:p>
            <a:endParaRPr lang="en-US"/>
          </a:p>
        </p:txBody>
      </p:sp>
      <p:sp>
        <p:nvSpPr>
          <p:cNvPr id="124944" name="Text Box 35"/>
          <p:cNvSpPr txBox="1">
            <a:spLocks noChangeArrowheads="1"/>
          </p:cNvSpPr>
          <p:nvPr/>
        </p:nvSpPr>
        <p:spPr bwMode="auto">
          <a:xfrm>
            <a:off x="1417638" y="4294188"/>
            <a:ext cx="387350" cy="457200"/>
          </a:xfrm>
          <a:prstGeom prst="rect">
            <a:avLst/>
          </a:prstGeom>
          <a:noFill/>
          <a:ln w="9525">
            <a:noFill/>
            <a:miter lim="800000"/>
            <a:headEnd/>
            <a:tailEnd/>
          </a:ln>
        </p:spPr>
        <p:txBody>
          <a:bodyPr wrap="none">
            <a:spAutoFit/>
          </a:bodyPr>
          <a:lstStyle/>
          <a:p>
            <a:r>
              <a:rPr lang="en-US">
                <a:solidFill>
                  <a:srgbClr val="006600"/>
                </a:solidFill>
              </a:rPr>
              <a:t>A</a:t>
            </a:r>
          </a:p>
        </p:txBody>
      </p:sp>
      <p:sp>
        <p:nvSpPr>
          <p:cNvPr id="124945" name="Text Box 36"/>
          <p:cNvSpPr txBox="1">
            <a:spLocks noChangeArrowheads="1"/>
          </p:cNvSpPr>
          <p:nvPr/>
        </p:nvSpPr>
        <p:spPr bwMode="auto">
          <a:xfrm>
            <a:off x="1738313" y="5280025"/>
            <a:ext cx="387350" cy="457200"/>
          </a:xfrm>
          <a:prstGeom prst="rect">
            <a:avLst/>
          </a:prstGeom>
          <a:noFill/>
          <a:ln w="9525">
            <a:noFill/>
            <a:miter lim="800000"/>
            <a:headEnd/>
            <a:tailEnd/>
          </a:ln>
        </p:spPr>
        <p:txBody>
          <a:bodyPr wrap="none">
            <a:spAutoFit/>
          </a:bodyPr>
          <a:lstStyle/>
          <a:p>
            <a:r>
              <a:rPr lang="en-US">
                <a:solidFill>
                  <a:srgbClr val="000099"/>
                </a:solidFill>
              </a:rPr>
              <a:t>B</a:t>
            </a:r>
          </a:p>
        </p:txBody>
      </p:sp>
      <p:sp>
        <p:nvSpPr>
          <p:cNvPr id="124946" name="Text Box 40"/>
          <p:cNvSpPr txBox="1">
            <a:spLocks noChangeArrowheads="1"/>
          </p:cNvSpPr>
          <p:nvPr/>
        </p:nvSpPr>
        <p:spPr bwMode="auto">
          <a:xfrm>
            <a:off x="4765675" y="4203700"/>
            <a:ext cx="2673350" cy="366713"/>
          </a:xfrm>
          <a:prstGeom prst="rect">
            <a:avLst/>
          </a:prstGeom>
          <a:noFill/>
          <a:ln w="9525">
            <a:noFill/>
            <a:miter lim="800000"/>
            <a:headEnd/>
            <a:tailEnd/>
          </a:ln>
        </p:spPr>
        <p:txBody>
          <a:bodyPr wrap="none">
            <a:spAutoFit/>
          </a:bodyPr>
          <a:lstStyle/>
          <a:p>
            <a:r>
              <a:rPr lang="en-US" sz="1800">
                <a:solidFill>
                  <a:srgbClr val="CC0000"/>
                </a:solidFill>
              </a:rPr>
              <a:t>packet being transmitted</a:t>
            </a:r>
          </a:p>
        </p:txBody>
      </p:sp>
      <p:sp>
        <p:nvSpPr>
          <p:cNvPr id="124947" name="Line 41"/>
          <p:cNvSpPr>
            <a:spLocks noChangeShapeType="1"/>
          </p:cNvSpPr>
          <p:nvPr/>
        </p:nvSpPr>
        <p:spPr bwMode="auto">
          <a:xfrm rot="10800000" flipV="1">
            <a:off x="4329113" y="4495800"/>
            <a:ext cx="681037" cy="565150"/>
          </a:xfrm>
          <a:prstGeom prst="line">
            <a:avLst/>
          </a:prstGeom>
          <a:noFill/>
          <a:ln w="9525">
            <a:solidFill>
              <a:srgbClr val="CC0000"/>
            </a:solidFill>
            <a:round/>
            <a:headEnd/>
            <a:tailEnd/>
          </a:ln>
        </p:spPr>
        <p:txBody>
          <a:bodyPr wrap="none" anchor="ctr"/>
          <a:lstStyle/>
          <a:p>
            <a:endParaRPr lang="en-US"/>
          </a:p>
        </p:txBody>
      </p:sp>
      <p:sp>
        <p:nvSpPr>
          <p:cNvPr id="124948" name="Rectangle 56"/>
          <p:cNvSpPr>
            <a:spLocks noChangeArrowheads="1"/>
          </p:cNvSpPr>
          <p:nvPr/>
        </p:nvSpPr>
        <p:spPr bwMode="auto">
          <a:xfrm>
            <a:off x="3789363" y="5032375"/>
            <a:ext cx="147637" cy="200025"/>
          </a:xfrm>
          <a:prstGeom prst="rect">
            <a:avLst/>
          </a:prstGeom>
          <a:solidFill>
            <a:schemeClr val="accent2"/>
          </a:solidFill>
          <a:ln w="9525">
            <a:solidFill>
              <a:schemeClr val="tx1"/>
            </a:solidFill>
            <a:miter lim="800000"/>
            <a:headEnd/>
            <a:tailEnd/>
          </a:ln>
        </p:spPr>
        <p:txBody>
          <a:bodyPr wrap="none" anchor="ctr"/>
          <a:lstStyle/>
          <a:p>
            <a:endParaRPr lang="en-US">
              <a:solidFill>
                <a:srgbClr val="CC0000"/>
              </a:solidFill>
            </a:endParaRPr>
          </a:p>
        </p:txBody>
      </p:sp>
      <p:sp>
        <p:nvSpPr>
          <p:cNvPr id="124949" name="Rectangle 57"/>
          <p:cNvSpPr>
            <a:spLocks noChangeArrowheads="1"/>
          </p:cNvSpPr>
          <p:nvPr/>
        </p:nvSpPr>
        <p:spPr bwMode="auto">
          <a:xfrm>
            <a:off x="3627438" y="5032375"/>
            <a:ext cx="147637" cy="200025"/>
          </a:xfrm>
          <a:prstGeom prst="rect">
            <a:avLst/>
          </a:prstGeom>
          <a:solidFill>
            <a:schemeClr val="accent1"/>
          </a:solidFill>
          <a:ln w="9525">
            <a:solidFill>
              <a:schemeClr val="tx1"/>
            </a:solidFill>
            <a:miter lim="800000"/>
            <a:headEnd/>
            <a:tailEnd/>
          </a:ln>
        </p:spPr>
        <p:txBody>
          <a:bodyPr wrap="none" anchor="ctr"/>
          <a:lstStyle/>
          <a:p>
            <a:endParaRPr lang="en-US">
              <a:solidFill>
                <a:srgbClr val="CC0000"/>
              </a:solidFill>
            </a:endParaRPr>
          </a:p>
        </p:txBody>
      </p:sp>
      <p:sp>
        <p:nvSpPr>
          <p:cNvPr id="124950" name="Rectangle 58"/>
          <p:cNvSpPr>
            <a:spLocks noChangeArrowheads="1"/>
          </p:cNvSpPr>
          <p:nvPr/>
        </p:nvSpPr>
        <p:spPr bwMode="auto">
          <a:xfrm>
            <a:off x="3462338" y="5032375"/>
            <a:ext cx="147637" cy="200025"/>
          </a:xfrm>
          <a:prstGeom prst="rect">
            <a:avLst/>
          </a:prstGeom>
          <a:solidFill>
            <a:schemeClr val="accent1"/>
          </a:solidFill>
          <a:ln w="9525">
            <a:solidFill>
              <a:schemeClr val="tx1"/>
            </a:solidFill>
            <a:miter lim="800000"/>
            <a:headEnd/>
            <a:tailEnd/>
          </a:ln>
        </p:spPr>
        <p:txBody>
          <a:bodyPr wrap="none" anchor="ctr"/>
          <a:lstStyle/>
          <a:p>
            <a:endParaRPr lang="en-US">
              <a:solidFill>
                <a:srgbClr val="CC0000"/>
              </a:solidFill>
            </a:endParaRPr>
          </a:p>
        </p:txBody>
      </p:sp>
      <p:sp>
        <p:nvSpPr>
          <p:cNvPr id="124951" name="Rectangle 59"/>
          <p:cNvSpPr>
            <a:spLocks noChangeArrowheads="1"/>
          </p:cNvSpPr>
          <p:nvPr/>
        </p:nvSpPr>
        <p:spPr bwMode="auto">
          <a:xfrm>
            <a:off x="3298825" y="5032375"/>
            <a:ext cx="147638" cy="200025"/>
          </a:xfrm>
          <a:prstGeom prst="rect">
            <a:avLst/>
          </a:prstGeom>
          <a:solidFill>
            <a:schemeClr val="accent2"/>
          </a:solidFill>
          <a:ln w="9525">
            <a:solidFill>
              <a:schemeClr val="tx1"/>
            </a:solidFill>
            <a:miter lim="800000"/>
            <a:headEnd/>
            <a:tailEnd/>
          </a:ln>
        </p:spPr>
        <p:txBody>
          <a:bodyPr wrap="none" anchor="ctr"/>
          <a:lstStyle/>
          <a:p>
            <a:endParaRPr lang="en-US">
              <a:solidFill>
                <a:srgbClr val="CC0000"/>
              </a:solidFill>
            </a:endParaRPr>
          </a:p>
        </p:txBody>
      </p:sp>
      <p:sp>
        <p:nvSpPr>
          <p:cNvPr id="124952" name="Rectangle 61"/>
          <p:cNvSpPr>
            <a:spLocks noChangeArrowheads="1"/>
          </p:cNvSpPr>
          <p:nvPr/>
        </p:nvSpPr>
        <p:spPr bwMode="auto">
          <a:xfrm>
            <a:off x="3133725" y="5033963"/>
            <a:ext cx="147638" cy="200025"/>
          </a:xfrm>
          <a:prstGeom prst="rect">
            <a:avLst/>
          </a:prstGeom>
          <a:solidFill>
            <a:schemeClr val="accent1"/>
          </a:solidFill>
          <a:ln w="9525">
            <a:solidFill>
              <a:schemeClr val="tx1"/>
            </a:solidFill>
            <a:miter lim="800000"/>
            <a:headEnd/>
            <a:tailEnd/>
          </a:ln>
        </p:spPr>
        <p:txBody>
          <a:bodyPr wrap="none" anchor="ctr"/>
          <a:lstStyle/>
          <a:p>
            <a:endParaRPr lang="en-US">
              <a:solidFill>
                <a:srgbClr val="CC0000"/>
              </a:solidFill>
            </a:endParaRPr>
          </a:p>
        </p:txBody>
      </p:sp>
      <p:sp>
        <p:nvSpPr>
          <p:cNvPr id="124953" name="Rectangle 62"/>
          <p:cNvSpPr>
            <a:spLocks noChangeArrowheads="1"/>
          </p:cNvSpPr>
          <p:nvPr/>
        </p:nvSpPr>
        <p:spPr bwMode="auto">
          <a:xfrm>
            <a:off x="3105150" y="5010150"/>
            <a:ext cx="1171575" cy="242888"/>
          </a:xfrm>
          <a:prstGeom prst="rect">
            <a:avLst/>
          </a:prstGeom>
          <a:noFill/>
          <a:ln w="9525">
            <a:solidFill>
              <a:schemeClr val="tx1"/>
            </a:solidFill>
            <a:miter lim="800000"/>
            <a:headEnd/>
            <a:tailEnd/>
          </a:ln>
        </p:spPr>
        <p:txBody>
          <a:bodyPr wrap="none" anchor="ctr"/>
          <a:lstStyle/>
          <a:p>
            <a:endParaRPr lang="en-US">
              <a:solidFill>
                <a:srgbClr val="CC0000"/>
              </a:solidFill>
            </a:endParaRPr>
          </a:p>
        </p:txBody>
      </p:sp>
      <p:sp>
        <p:nvSpPr>
          <p:cNvPr id="124954" name="Line 63"/>
          <p:cNvSpPr>
            <a:spLocks noChangeShapeType="1"/>
          </p:cNvSpPr>
          <p:nvPr/>
        </p:nvSpPr>
        <p:spPr bwMode="auto">
          <a:xfrm rot="10800000">
            <a:off x="3092450" y="5502275"/>
            <a:ext cx="687388" cy="331788"/>
          </a:xfrm>
          <a:prstGeom prst="line">
            <a:avLst/>
          </a:prstGeom>
          <a:noFill/>
          <a:ln w="9525">
            <a:solidFill>
              <a:srgbClr val="CC0000"/>
            </a:solidFill>
            <a:round/>
            <a:headEnd/>
            <a:tailEnd/>
          </a:ln>
        </p:spPr>
        <p:txBody>
          <a:bodyPr wrap="none" anchor="ctr"/>
          <a:lstStyle/>
          <a:p>
            <a:endParaRPr lang="en-US"/>
          </a:p>
        </p:txBody>
      </p:sp>
      <p:sp>
        <p:nvSpPr>
          <p:cNvPr id="124955" name="Text Box 64"/>
          <p:cNvSpPr txBox="1">
            <a:spLocks noChangeArrowheads="1"/>
          </p:cNvSpPr>
          <p:nvPr/>
        </p:nvSpPr>
        <p:spPr bwMode="auto">
          <a:xfrm>
            <a:off x="3708400" y="5661025"/>
            <a:ext cx="1924050" cy="641350"/>
          </a:xfrm>
          <a:prstGeom prst="rect">
            <a:avLst/>
          </a:prstGeom>
          <a:noFill/>
          <a:ln w="9525">
            <a:noFill/>
            <a:miter lim="800000"/>
            <a:headEnd/>
            <a:tailEnd/>
          </a:ln>
        </p:spPr>
        <p:txBody>
          <a:bodyPr wrap="none">
            <a:spAutoFit/>
          </a:bodyPr>
          <a:lstStyle/>
          <a:p>
            <a:r>
              <a:rPr lang="en-US" sz="1800">
                <a:solidFill>
                  <a:srgbClr val="CC0000"/>
                </a:solidFill>
              </a:rPr>
              <a:t>packet arriving to</a:t>
            </a:r>
          </a:p>
          <a:p>
            <a:r>
              <a:rPr lang="en-US" sz="1800">
                <a:solidFill>
                  <a:srgbClr val="CC0000"/>
                </a:solidFill>
              </a:rPr>
              <a:t>full buffer is </a:t>
            </a:r>
            <a:r>
              <a:rPr lang="en-US" sz="1800" i="1">
                <a:solidFill>
                  <a:srgbClr val="CC0000"/>
                </a:solidFill>
              </a:rPr>
              <a:t>lost</a:t>
            </a:r>
          </a:p>
        </p:txBody>
      </p:sp>
      <p:sp>
        <p:nvSpPr>
          <p:cNvPr id="124956" name="Text Box 65"/>
          <p:cNvSpPr txBox="1">
            <a:spLocks noChangeArrowheads="1"/>
          </p:cNvSpPr>
          <p:nvPr/>
        </p:nvSpPr>
        <p:spPr bwMode="auto">
          <a:xfrm>
            <a:off x="2981325" y="4022725"/>
            <a:ext cx="1568450" cy="641350"/>
          </a:xfrm>
          <a:prstGeom prst="rect">
            <a:avLst/>
          </a:prstGeom>
          <a:noFill/>
          <a:ln w="9525">
            <a:noFill/>
            <a:miter lim="800000"/>
            <a:headEnd/>
            <a:tailEnd/>
          </a:ln>
        </p:spPr>
        <p:txBody>
          <a:bodyPr wrap="none">
            <a:spAutoFit/>
          </a:bodyPr>
          <a:lstStyle/>
          <a:p>
            <a:pPr algn="ctr"/>
            <a:r>
              <a:rPr lang="en-US" sz="1800">
                <a:solidFill>
                  <a:srgbClr val="CC0000"/>
                </a:solidFill>
              </a:rPr>
              <a:t>buffer </a:t>
            </a:r>
          </a:p>
          <a:p>
            <a:pPr algn="ctr"/>
            <a:r>
              <a:rPr lang="en-US" sz="1800">
                <a:solidFill>
                  <a:srgbClr val="CC0000"/>
                </a:solidFill>
              </a:rPr>
              <a:t>(waiting area)</a:t>
            </a:r>
          </a:p>
        </p:txBody>
      </p:sp>
      <p:sp>
        <p:nvSpPr>
          <p:cNvPr id="124957" name="Line 66"/>
          <p:cNvSpPr>
            <a:spLocks noChangeShapeType="1"/>
          </p:cNvSpPr>
          <p:nvPr/>
        </p:nvSpPr>
        <p:spPr bwMode="auto">
          <a:xfrm>
            <a:off x="3238500" y="4630738"/>
            <a:ext cx="0" cy="333375"/>
          </a:xfrm>
          <a:prstGeom prst="line">
            <a:avLst/>
          </a:prstGeom>
          <a:noFill/>
          <a:ln w="9525">
            <a:solidFill>
              <a:srgbClr val="CC0000"/>
            </a:solidFill>
            <a:round/>
            <a:headEnd/>
            <a:tailEnd/>
          </a:ln>
        </p:spPr>
        <p:txBody>
          <a:bodyPr/>
          <a:lstStyle/>
          <a:p>
            <a:endParaRPr lang="en-US"/>
          </a:p>
        </p:txBody>
      </p:sp>
      <p:pic>
        <p:nvPicPr>
          <p:cNvPr id="124958" name="Picture 47" descr="underline_base"/>
          <p:cNvPicPr>
            <a:picLocks noChangeArrowheads="1"/>
          </p:cNvPicPr>
          <p:nvPr/>
        </p:nvPicPr>
        <p:blipFill>
          <a:blip r:embed="rId3" cstate="print"/>
          <a:srcRect/>
          <a:stretch>
            <a:fillRect/>
          </a:stretch>
        </p:blipFill>
        <p:spPr bwMode="auto">
          <a:xfrm>
            <a:off x="430213" y="931863"/>
            <a:ext cx="2913062" cy="160337"/>
          </a:xfrm>
          <a:prstGeom prst="rect">
            <a:avLst/>
          </a:prstGeom>
          <a:noFill/>
          <a:ln w="9525">
            <a:noFill/>
            <a:miter lim="800000"/>
            <a:headEnd/>
            <a:tailEnd/>
          </a:ln>
        </p:spPr>
      </p:pic>
      <p:grpSp>
        <p:nvGrpSpPr>
          <p:cNvPr id="124959" name="Group 48"/>
          <p:cNvGrpSpPr>
            <a:grpSpLocks/>
          </p:cNvGrpSpPr>
          <p:nvPr/>
        </p:nvGrpSpPr>
        <p:grpSpPr bwMode="auto">
          <a:xfrm>
            <a:off x="1593850" y="4314825"/>
            <a:ext cx="820738" cy="688975"/>
            <a:chOff x="-44" y="1473"/>
            <a:chExt cx="981" cy="1105"/>
          </a:xfrm>
        </p:grpSpPr>
        <p:pic>
          <p:nvPicPr>
            <p:cNvPr id="124965" name="Picture 49"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124966" name="Freeform 50"/>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24960" name="Group 51"/>
          <p:cNvGrpSpPr>
            <a:grpSpLocks/>
          </p:cNvGrpSpPr>
          <p:nvPr/>
        </p:nvGrpSpPr>
        <p:grpSpPr bwMode="auto">
          <a:xfrm>
            <a:off x="1922463" y="5305425"/>
            <a:ext cx="820737" cy="688975"/>
            <a:chOff x="-44" y="1473"/>
            <a:chExt cx="981" cy="1105"/>
          </a:xfrm>
        </p:grpSpPr>
        <p:pic>
          <p:nvPicPr>
            <p:cNvPr id="124963" name="Picture 52"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124964" name="Freeform 53"/>
            <p:cNvSpPr>
              <a:spLocks/>
            </p:cNvSpPr>
            <p:nvPr/>
          </p:nvSpPr>
          <p:spPr bwMode="auto">
            <a:xfrm flipH="1">
              <a:off x="374" y="1579"/>
              <a:ext cx="477" cy="506"/>
            </a:xfrm>
            <a:custGeom>
              <a:avLst/>
              <a:gdLst>
                <a:gd name="T0" fmla="*/ 0 w 356"/>
                <a:gd name="T1" fmla="*/ 0 h 368"/>
                <a:gd name="T2" fmla="*/ 10045 w 356"/>
                <a:gd name="T3" fmla="*/ 645 h 368"/>
                <a:gd name="T4" fmla="*/ 11917 w 356"/>
                <a:gd name="T5" fmla="*/ 13448 h 368"/>
                <a:gd name="T6" fmla="*/ 2626 w 356"/>
                <a:gd name="T7" fmla="*/ 1681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124961" name="Slide Number Placeholder 3"/>
          <p:cNvSpPr>
            <a:spLocks noGrp="1"/>
          </p:cNvSpPr>
          <p:nvPr>
            <p:ph type="sldNum" sz="quarter" idx="12"/>
          </p:nvPr>
        </p:nvSpPr>
        <p:spPr>
          <a:noFill/>
        </p:spPr>
        <p:txBody>
          <a:bodyPr/>
          <a:lstStyle/>
          <a:p>
            <a:r>
              <a:rPr lang="en-US"/>
              <a:t>1-</a:t>
            </a:r>
            <a:fld id="{39FEC5D9-EFAB-43CD-9C96-4FD1751D37D7}" type="slidenum">
              <a:rPr lang="en-US"/>
              <a:pPr/>
              <a:t>47</a:t>
            </a:fld>
            <a:endParaRPr lang="en-US"/>
          </a:p>
        </p:txBody>
      </p:sp>
      <p:sp>
        <p:nvSpPr>
          <p:cNvPr id="124962" name="TextBox 1"/>
          <p:cNvSpPr txBox="1">
            <a:spLocks noChangeArrowheads="1"/>
          </p:cNvSpPr>
          <p:nvPr/>
        </p:nvSpPr>
        <p:spPr bwMode="auto">
          <a:xfrm>
            <a:off x="461963" y="6402388"/>
            <a:ext cx="6223000" cy="307975"/>
          </a:xfrm>
          <a:prstGeom prst="rect">
            <a:avLst/>
          </a:prstGeom>
          <a:noFill/>
          <a:ln w="9525">
            <a:noFill/>
            <a:miter lim="800000"/>
            <a:headEnd/>
            <a:tailEnd/>
          </a:ln>
        </p:spPr>
        <p:txBody>
          <a:bodyPr wrap="none">
            <a:spAutoFit/>
          </a:bodyPr>
          <a:lstStyle/>
          <a:p>
            <a:r>
              <a:rPr lang="en-US" sz="1400"/>
              <a:t>* Check out the Java applet for an interactive animation on queuing and loss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126978" name="AutoShape 327"/>
          <p:cNvSpPr>
            <a:spLocks noChangeArrowheads="1"/>
          </p:cNvSpPr>
          <p:nvPr/>
        </p:nvSpPr>
        <p:spPr bwMode="auto">
          <a:xfrm>
            <a:off x="401638" y="3671888"/>
            <a:ext cx="500062" cy="581025"/>
          </a:xfrm>
          <a:prstGeom prst="can">
            <a:avLst>
              <a:gd name="adj" fmla="val 23491"/>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126979" name="Group 64"/>
          <p:cNvGrpSpPr>
            <a:grpSpLocks/>
          </p:cNvGrpSpPr>
          <p:nvPr/>
        </p:nvGrpSpPr>
        <p:grpSpPr bwMode="auto">
          <a:xfrm>
            <a:off x="974725" y="4071938"/>
            <a:ext cx="352425" cy="876300"/>
            <a:chOff x="4140" y="429"/>
            <a:chExt cx="1425" cy="2396"/>
          </a:xfrm>
        </p:grpSpPr>
        <p:sp>
          <p:nvSpPr>
            <p:cNvPr id="127025" name="Freeform 65"/>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127026" name="Rectangle 66"/>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127027" name="Freeform 67"/>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127028" name="Freeform 68"/>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127029" name="Rectangle 69"/>
            <p:cNvSpPr>
              <a:spLocks noChangeArrowheads="1"/>
            </p:cNvSpPr>
            <p:nvPr/>
          </p:nvSpPr>
          <p:spPr bwMode="auto">
            <a:xfrm>
              <a:off x="4211" y="694"/>
              <a:ext cx="597" cy="48"/>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27030" name="Group 70"/>
            <p:cNvGrpSpPr>
              <a:grpSpLocks/>
            </p:cNvGrpSpPr>
            <p:nvPr/>
          </p:nvGrpSpPr>
          <p:grpSpPr bwMode="auto">
            <a:xfrm>
              <a:off x="4749" y="668"/>
              <a:ext cx="581" cy="145"/>
              <a:chOff x="614" y="2568"/>
              <a:chExt cx="725" cy="139"/>
            </a:xfrm>
          </p:grpSpPr>
          <p:sp>
            <p:nvSpPr>
              <p:cNvPr id="127055" name="AutoShape 71"/>
              <p:cNvSpPr>
                <a:spLocks noChangeArrowheads="1"/>
              </p:cNvSpPr>
              <p:nvPr/>
            </p:nvSpPr>
            <p:spPr bwMode="auto">
              <a:xfrm>
                <a:off x="615" y="2568"/>
                <a:ext cx="721" cy="137"/>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27056" name="AutoShape 72"/>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27031" name="Rectangle 73"/>
            <p:cNvSpPr>
              <a:spLocks noChangeArrowheads="1"/>
            </p:cNvSpPr>
            <p:nvPr/>
          </p:nvSpPr>
          <p:spPr bwMode="auto">
            <a:xfrm>
              <a:off x="4223" y="1019"/>
              <a:ext cx="597" cy="48"/>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27032" name="Group 74"/>
            <p:cNvGrpSpPr>
              <a:grpSpLocks/>
            </p:cNvGrpSpPr>
            <p:nvPr/>
          </p:nvGrpSpPr>
          <p:grpSpPr bwMode="auto">
            <a:xfrm>
              <a:off x="4747" y="994"/>
              <a:ext cx="581" cy="134"/>
              <a:chOff x="614" y="2568"/>
              <a:chExt cx="725" cy="139"/>
            </a:xfrm>
          </p:grpSpPr>
          <p:sp>
            <p:nvSpPr>
              <p:cNvPr id="127053" name="AutoShape 75"/>
              <p:cNvSpPr>
                <a:spLocks noChangeArrowheads="1"/>
              </p:cNvSpPr>
              <p:nvPr/>
            </p:nvSpPr>
            <p:spPr bwMode="auto">
              <a:xfrm>
                <a:off x="617" y="2567"/>
                <a:ext cx="721" cy="140"/>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27054" name="AutoShape 76"/>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27033" name="Rectangle 77"/>
            <p:cNvSpPr>
              <a:spLocks noChangeArrowheads="1"/>
            </p:cNvSpPr>
            <p:nvPr/>
          </p:nvSpPr>
          <p:spPr bwMode="auto">
            <a:xfrm>
              <a:off x="4217" y="1358"/>
              <a:ext cx="597"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27034" name="Rectangle 78"/>
            <p:cNvSpPr>
              <a:spLocks noChangeArrowheads="1"/>
            </p:cNvSpPr>
            <p:nvPr/>
          </p:nvSpPr>
          <p:spPr bwMode="auto">
            <a:xfrm>
              <a:off x="4230" y="1653"/>
              <a:ext cx="597" cy="48"/>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27035" name="Group 79"/>
            <p:cNvGrpSpPr>
              <a:grpSpLocks/>
            </p:cNvGrpSpPr>
            <p:nvPr/>
          </p:nvGrpSpPr>
          <p:grpSpPr bwMode="auto">
            <a:xfrm>
              <a:off x="4735" y="1627"/>
              <a:ext cx="582" cy="151"/>
              <a:chOff x="614" y="2568"/>
              <a:chExt cx="725" cy="139"/>
            </a:xfrm>
          </p:grpSpPr>
          <p:sp>
            <p:nvSpPr>
              <p:cNvPr id="127051" name="AutoShape 80"/>
              <p:cNvSpPr>
                <a:spLocks noChangeArrowheads="1"/>
              </p:cNvSpPr>
              <p:nvPr/>
            </p:nvSpPr>
            <p:spPr bwMode="auto">
              <a:xfrm>
                <a:off x="616" y="2568"/>
                <a:ext cx="720" cy="140"/>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27052" name="AutoShape 81"/>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27036" name="Freeform 82"/>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127037" name="Group 83"/>
            <p:cNvGrpSpPr>
              <a:grpSpLocks/>
            </p:cNvGrpSpPr>
            <p:nvPr/>
          </p:nvGrpSpPr>
          <p:grpSpPr bwMode="auto">
            <a:xfrm>
              <a:off x="4739" y="1327"/>
              <a:ext cx="582" cy="139"/>
              <a:chOff x="614" y="2568"/>
              <a:chExt cx="725" cy="139"/>
            </a:xfrm>
          </p:grpSpPr>
          <p:sp>
            <p:nvSpPr>
              <p:cNvPr id="127049" name="AutoShape 84"/>
              <p:cNvSpPr>
                <a:spLocks noChangeArrowheads="1"/>
              </p:cNvSpPr>
              <p:nvPr/>
            </p:nvSpPr>
            <p:spPr bwMode="auto">
              <a:xfrm>
                <a:off x="611" y="2568"/>
                <a:ext cx="728"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27050" name="AutoShape 85"/>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27038" name="Rectangle 86"/>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27039" name="Freeform 87"/>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127040" name="Freeform 88"/>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127041" name="Oval 89"/>
            <p:cNvSpPr>
              <a:spLocks noChangeArrowheads="1"/>
            </p:cNvSpPr>
            <p:nvPr/>
          </p:nvSpPr>
          <p:spPr bwMode="auto">
            <a:xfrm>
              <a:off x="5520" y="2612"/>
              <a:ext cx="45" cy="95"/>
            </a:xfrm>
            <a:prstGeom prst="ellipse">
              <a:avLst/>
            </a:prstGeom>
            <a:solidFill>
              <a:srgbClr val="333333"/>
            </a:solidFill>
            <a:ln w="9525">
              <a:noFill/>
              <a:round/>
              <a:headEnd/>
              <a:tailEnd/>
            </a:ln>
          </p:spPr>
          <p:txBody>
            <a:bodyPr wrap="none" anchor="ctr"/>
            <a:lstStyle/>
            <a:p>
              <a:endParaRPr lang="en-US"/>
            </a:p>
          </p:txBody>
        </p:sp>
        <p:sp>
          <p:nvSpPr>
            <p:cNvPr id="127042" name="Freeform 90"/>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127043" name="AutoShape 91"/>
            <p:cNvSpPr>
              <a:spLocks noChangeArrowheads="1"/>
            </p:cNvSpPr>
            <p:nvPr/>
          </p:nvSpPr>
          <p:spPr bwMode="auto">
            <a:xfrm>
              <a:off x="4140" y="2677"/>
              <a:ext cx="1200" cy="148"/>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27044" name="AutoShape 92"/>
            <p:cNvSpPr>
              <a:spLocks noChangeArrowheads="1"/>
            </p:cNvSpPr>
            <p:nvPr/>
          </p:nvSpPr>
          <p:spPr bwMode="auto">
            <a:xfrm>
              <a:off x="4204" y="2712"/>
              <a:ext cx="1072"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27045" name="Oval 93"/>
            <p:cNvSpPr>
              <a:spLocks noChangeArrowheads="1"/>
            </p:cNvSpPr>
            <p:nvPr/>
          </p:nvSpPr>
          <p:spPr bwMode="auto">
            <a:xfrm>
              <a:off x="4307" y="2382"/>
              <a:ext cx="160" cy="143"/>
            </a:xfrm>
            <a:prstGeom prst="ellipse">
              <a:avLst/>
            </a:prstGeom>
            <a:solidFill>
              <a:srgbClr val="33CC33"/>
            </a:solidFill>
            <a:ln w="9525">
              <a:noFill/>
              <a:round/>
              <a:headEnd/>
              <a:tailEnd/>
            </a:ln>
          </p:spPr>
          <p:txBody>
            <a:bodyPr wrap="none" anchor="ctr"/>
            <a:lstStyle/>
            <a:p>
              <a:endParaRPr lang="en-US"/>
            </a:p>
          </p:txBody>
        </p:sp>
        <p:sp>
          <p:nvSpPr>
            <p:cNvPr id="127046" name="Oval 94"/>
            <p:cNvSpPr>
              <a:spLocks noChangeArrowheads="1"/>
            </p:cNvSpPr>
            <p:nvPr/>
          </p:nvSpPr>
          <p:spPr bwMode="auto">
            <a:xfrm>
              <a:off x="4487" y="2382"/>
              <a:ext cx="160" cy="143"/>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127047" name="Oval 95"/>
            <p:cNvSpPr>
              <a:spLocks noChangeArrowheads="1"/>
            </p:cNvSpPr>
            <p:nvPr/>
          </p:nvSpPr>
          <p:spPr bwMode="auto">
            <a:xfrm>
              <a:off x="4660" y="2382"/>
              <a:ext cx="160" cy="139"/>
            </a:xfrm>
            <a:prstGeom prst="ellipse">
              <a:avLst/>
            </a:prstGeom>
            <a:solidFill>
              <a:srgbClr val="33CC33"/>
            </a:solidFill>
            <a:ln w="9525">
              <a:noFill/>
              <a:round/>
              <a:headEnd/>
              <a:tailEnd/>
            </a:ln>
          </p:spPr>
          <p:txBody>
            <a:bodyPr wrap="none" anchor="ctr"/>
            <a:lstStyle/>
            <a:p>
              <a:endParaRPr lang="en-US"/>
            </a:p>
          </p:txBody>
        </p:sp>
        <p:sp>
          <p:nvSpPr>
            <p:cNvPr id="127048" name="Rectangle 96"/>
            <p:cNvSpPr>
              <a:spLocks noChangeArrowheads="1"/>
            </p:cNvSpPr>
            <p:nvPr/>
          </p:nvSpPr>
          <p:spPr bwMode="auto">
            <a:xfrm>
              <a:off x="5064" y="1835"/>
              <a:ext cx="83" cy="760"/>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126980" name="Group 61"/>
          <p:cNvGrpSpPr>
            <a:grpSpLocks/>
          </p:cNvGrpSpPr>
          <p:nvPr/>
        </p:nvGrpSpPr>
        <p:grpSpPr bwMode="auto">
          <a:xfrm flipH="1">
            <a:off x="7948613" y="4133850"/>
            <a:ext cx="1192212" cy="1171575"/>
            <a:chOff x="-44" y="1473"/>
            <a:chExt cx="981" cy="1105"/>
          </a:xfrm>
        </p:grpSpPr>
        <p:pic>
          <p:nvPicPr>
            <p:cNvPr id="127023" name="Picture 6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27024" name="Freeform 6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126981" name="Rectangle 2"/>
          <p:cNvSpPr>
            <a:spLocks noGrp="1" noChangeArrowheads="1"/>
          </p:cNvSpPr>
          <p:nvPr>
            <p:ph type="title" idx="4294967295"/>
          </p:nvPr>
        </p:nvSpPr>
        <p:spPr>
          <a:xfrm>
            <a:off x="347663" y="114300"/>
            <a:ext cx="7772400" cy="1143000"/>
          </a:xfrm>
        </p:spPr>
        <p:txBody>
          <a:bodyPr/>
          <a:lstStyle/>
          <a:p>
            <a:pPr eaLnBrk="1" hangingPunct="1"/>
            <a:r>
              <a:rPr lang="en-US" dirty="0" smtClean="0">
                <a:ea typeface="ＭＳ Ｐゴシック" pitchFamily="34" charset="-128"/>
              </a:rPr>
              <a:t>Throughput</a:t>
            </a:r>
          </a:p>
        </p:txBody>
      </p:sp>
      <p:sp>
        <p:nvSpPr>
          <p:cNvPr id="126982" name="Rectangle 3"/>
          <p:cNvSpPr>
            <a:spLocks noGrp="1" noChangeArrowheads="1"/>
          </p:cNvSpPr>
          <p:nvPr>
            <p:ph type="body" idx="4294967295"/>
          </p:nvPr>
        </p:nvSpPr>
        <p:spPr>
          <a:xfrm>
            <a:off x="519113" y="1447800"/>
            <a:ext cx="7772400" cy="1779588"/>
          </a:xfrm>
        </p:spPr>
        <p:txBody>
          <a:bodyPr/>
          <a:lstStyle/>
          <a:p>
            <a:pPr eaLnBrk="1" hangingPunct="1">
              <a:buSzPct val="75000"/>
            </a:pPr>
            <a:r>
              <a:rPr lang="en-US" i="1" smtClean="0">
                <a:solidFill>
                  <a:srgbClr val="CC0000"/>
                </a:solidFill>
                <a:ea typeface="ＭＳ Ｐゴシック" pitchFamily="34" charset="-128"/>
              </a:rPr>
              <a:t>throughput:</a:t>
            </a:r>
            <a:r>
              <a:rPr lang="en-US" smtClean="0">
                <a:ea typeface="ＭＳ Ｐゴシック" pitchFamily="34" charset="-128"/>
              </a:rPr>
              <a:t> rate (bits/time unit) at which bits transferred between sender/receiver</a:t>
            </a:r>
          </a:p>
          <a:p>
            <a:pPr lvl="1" eaLnBrk="1" hangingPunct="1"/>
            <a:r>
              <a:rPr lang="en-US" i="1" smtClean="0">
                <a:solidFill>
                  <a:srgbClr val="CC0000"/>
                </a:solidFill>
              </a:rPr>
              <a:t>instantaneous:</a:t>
            </a:r>
            <a:r>
              <a:rPr lang="en-US" smtClean="0"/>
              <a:t> rate at given point in time</a:t>
            </a:r>
          </a:p>
          <a:p>
            <a:pPr lvl="1" eaLnBrk="1" hangingPunct="1"/>
            <a:r>
              <a:rPr lang="en-US" i="1" smtClean="0">
                <a:solidFill>
                  <a:srgbClr val="CC0000"/>
                </a:solidFill>
              </a:rPr>
              <a:t>average:</a:t>
            </a:r>
            <a:r>
              <a:rPr lang="en-US" smtClean="0"/>
              <a:t> rate over longer period of time</a:t>
            </a:r>
          </a:p>
        </p:txBody>
      </p:sp>
      <p:sp>
        <p:nvSpPr>
          <p:cNvPr id="126983" name="Text Box 325"/>
          <p:cNvSpPr txBox="1">
            <a:spLocks noChangeArrowheads="1"/>
          </p:cNvSpPr>
          <p:nvPr/>
        </p:nvSpPr>
        <p:spPr bwMode="auto">
          <a:xfrm>
            <a:off x="368300" y="5043488"/>
            <a:ext cx="1874838" cy="868362"/>
          </a:xfrm>
          <a:prstGeom prst="rect">
            <a:avLst/>
          </a:prstGeom>
          <a:noFill/>
          <a:ln w="9525">
            <a:noFill/>
            <a:miter lim="800000"/>
            <a:headEnd/>
            <a:tailEnd/>
          </a:ln>
        </p:spPr>
        <p:txBody>
          <a:bodyPr wrap="none">
            <a:spAutoFit/>
          </a:bodyPr>
          <a:lstStyle/>
          <a:p>
            <a:pPr algn="ctr">
              <a:lnSpc>
                <a:spcPct val="85000"/>
              </a:lnSpc>
            </a:pPr>
            <a:r>
              <a:rPr lang="en-US" sz="2000">
                <a:latin typeface="Gill Sans MT" pitchFamily="34" charset="0"/>
              </a:rPr>
              <a:t>server, with</a:t>
            </a:r>
          </a:p>
          <a:p>
            <a:pPr algn="ctr">
              <a:lnSpc>
                <a:spcPct val="85000"/>
              </a:lnSpc>
            </a:pPr>
            <a:r>
              <a:rPr lang="en-US" sz="2000">
                <a:latin typeface="Gill Sans MT" pitchFamily="34" charset="0"/>
              </a:rPr>
              <a:t>file of F bits </a:t>
            </a:r>
          </a:p>
          <a:p>
            <a:pPr algn="ctr">
              <a:lnSpc>
                <a:spcPct val="85000"/>
              </a:lnSpc>
            </a:pPr>
            <a:r>
              <a:rPr lang="en-US" sz="2000">
                <a:latin typeface="Gill Sans MT" pitchFamily="34" charset="0"/>
              </a:rPr>
              <a:t>to send to client</a:t>
            </a:r>
          </a:p>
        </p:txBody>
      </p:sp>
      <p:sp>
        <p:nvSpPr>
          <p:cNvPr id="126984" name="Text Box 328"/>
          <p:cNvSpPr txBox="1">
            <a:spLocks noChangeArrowheads="1"/>
          </p:cNvSpPr>
          <p:nvPr/>
        </p:nvSpPr>
        <p:spPr bwMode="auto">
          <a:xfrm>
            <a:off x="2784475" y="5040313"/>
            <a:ext cx="1430338" cy="609600"/>
          </a:xfrm>
          <a:prstGeom prst="rect">
            <a:avLst/>
          </a:prstGeom>
          <a:noFill/>
          <a:ln w="9525">
            <a:noFill/>
            <a:miter lim="800000"/>
            <a:headEnd/>
            <a:tailEnd/>
          </a:ln>
        </p:spPr>
        <p:txBody>
          <a:bodyPr wrap="none">
            <a:spAutoFit/>
          </a:bodyPr>
          <a:lstStyle/>
          <a:p>
            <a:pPr algn="ctr">
              <a:lnSpc>
                <a:spcPct val="85000"/>
              </a:lnSpc>
            </a:pPr>
            <a:r>
              <a:rPr lang="en-US" sz="2000">
                <a:latin typeface="Gill Sans MT" pitchFamily="34" charset="0"/>
              </a:rPr>
              <a:t>link capacity</a:t>
            </a:r>
          </a:p>
          <a:p>
            <a:pPr algn="ctr">
              <a:lnSpc>
                <a:spcPct val="85000"/>
              </a:lnSpc>
            </a:pPr>
            <a:r>
              <a:rPr lang="en-US" sz="2000">
                <a:latin typeface="Gill Sans MT" pitchFamily="34" charset="0"/>
              </a:rPr>
              <a:t> R</a:t>
            </a:r>
            <a:r>
              <a:rPr lang="en-US" sz="2800" baseline="-25000">
                <a:latin typeface="Gill Sans MT" pitchFamily="34" charset="0"/>
              </a:rPr>
              <a:t>s</a:t>
            </a:r>
            <a:r>
              <a:rPr lang="en-US" sz="2000" baseline="-25000">
                <a:latin typeface="Gill Sans MT" pitchFamily="34" charset="0"/>
              </a:rPr>
              <a:t> </a:t>
            </a:r>
            <a:r>
              <a:rPr lang="en-US" sz="2000">
                <a:latin typeface="Gill Sans MT" pitchFamily="34" charset="0"/>
              </a:rPr>
              <a:t>bits/sec</a:t>
            </a:r>
          </a:p>
        </p:txBody>
      </p:sp>
      <p:sp>
        <p:nvSpPr>
          <p:cNvPr id="126985" name="Text Box 329"/>
          <p:cNvSpPr txBox="1">
            <a:spLocks noChangeArrowheads="1"/>
          </p:cNvSpPr>
          <p:nvPr/>
        </p:nvSpPr>
        <p:spPr bwMode="auto">
          <a:xfrm>
            <a:off x="5653088" y="5048250"/>
            <a:ext cx="1430337" cy="609600"/>
          </a:xfrm>
          <a:prstGeom prst="rect">
            <a:avLst/>
          </a:prstGeom>
          <a:noFill/>
          <a:ln w="9525">
            <a:noFill/>
            <a:miter lim="800000"/>
            <a:headEnd/>
            <a:tailEnd/>
          </a:ln>
        </p:spPr>
        <p:txBody>
          <a:bodyPr wrap="none">
            <a:spAutoFit/>
          </a:bodyPr>
          <a:lstStyle/>
          <a:p>
            <a:pPr algn="ctr">
              <a:lnSpc>
                <a:spcPct val="85000"/>
              </a:lnSpc>
            </a:pPr>
            <a:r>
              <a:rPr lang="en-US" sz="2000">
                <a:latin typeface="Gill Sans MT" pitchFamily="34" charset="0"/>
              </a:rPr>
              <a:t>link capacity</a:t>
            </a:r>
          </a:p>
          <a:p>
            <a:pPr algn="ctr">
              <a:lnSpc>
                <a:spcPct val="85000"/>
              </a:lnSpc>
            </a:pPr>
            <a:r>
              <a:rPr lang="en-US" sz="2000">
                <a:latin typeface="Gill Sans MT" pitchFamily="34" charset="0"/>
              </a:rPr>
              <a:t> R</a:t>
            </a:r>
            <a:r>
              <a:rPr lang="en-US" sz="2800" baseline="-25000">
                <a:latin typeface="Gill Sans MT" pitchFamily="34" charset="0"/>
              </a:rPr>
              <a:t>c</a:t>
            </a:r>
            <a:r>
              <a:rPr lang="en-US" sz="2000" baseline="-25000">
                <a:latin typeface="Gill Sans MT" pitchFamily="34" charset="0"/>
              </a:rPr>
              <a:t> </a:t>
            </a:r>
            <a:r>
              <a:rPr lang="en-US" sz="2000">
                <a:latin typeface="Gill Sans MT" pitchFamily="34" charset="0"/>
              </a:rPr>
              <a:t>bits/sec</a:t>
            </a:r>
          </a:p>
        </p:txBody>
      </p:sp>
      <p:sp>
        <p:nvSpPr>
          <p:cNvPr id="126986" name="Line 337"/>
          <p:cNvSpPr>
            <a:spLocks noChangeShapeType="1"/>
          </p:cNvSpPr>
          <p:nvPr/>
        </p:nvSpPr>
        <p:spPr bwMode="auto">
          <a:xfrm flipH="1" flipV="1">
            <a:off x="2997200" y="4806950"/>
            <a:ext cx="282575" cy="303213"/>
          </a:xfrm>
          <a:prstGeom prst="line">
            <a:avLst/>
          </a:prstGeom>
          <a:noFill/>
          <a:ln w="9525">
            <a:solidFill>
              <a:srgbClr val="CC0000"/>
            </a:solidFill>
            <a:round/>
            <a:headEnd/>
            <a:tailEnd/>
          </a:ln>
        </p:spPr>
        <p:txBody>
          <a:bodyPr/>
          <a:lstStyle/>
          <a:p>
            <a:endParaRPr lang="en-US"/>
          </a:p>
        </p:txBody>
      </p:sp>
      <p:sp>
        <p:nvSpPr>
          <p:cNvPr id="126987" name="Line 347"/>
          <p:cNvSpPr>
            <a:spLocks noChangeShapeType="1"/>
          </p:cNvSpPr>
          <p:nvPr/>
        </p:nvSpPr>
        <p:spPr bwMode="auto">
          <a:xfrm flipH="1" flipV="1">
            <a:off x="6119813" y="4876800"/>
            <a:ext cx="193675" cy="203200"/>
          </a:xfrm>
          <a:prstGeom prst="line">
            <a:avLst/>
          </a:prstGeom>
          <a:noFill/>
          <a:ln w="9525">
            <a:solidFill>
              <a:srgbClr val="CC0000"/>
            </a:solidFill>
            <a:round/>
            <a:headEnd/>
            <a:tailEnd/>
          </a:ln>
        </p:spPr>
        <p:txBody>
          <a:bodyPr/>
          <a:lstStyle/>
          <a:p>
            <a:endParaRPr lang="en-US"/>
          </a:p>
        </p:txBody>
      </p:sp>
      <p:sp>
        <p:nvSpPr>
          <p:cNvPr id="126988" name="Line 352"/>
          <p:cNvSpPr>
            <a:spLocks noChangeShapeType="1"/>
          </p:cNvSpPr>
          <p:nvPr/>
        </p:nvSpPr>
        <p:spPr bwMode="auto">
          <a:xfrm flipH="1">
            <a:off x="801688" y="4716463"/>
            <a:ext cx="11112" cy="411162"/>
          </a:xfrm>
          <a:prstGeom prst="line">
            <a:avLst/>
          </a:prstGeom>
          <a:noFill/>
          <a:ln w="9525">
            <a:solidFill>
              <a:srgbClr val="CC0000"/>
            </a:solidFill>
            <a:round/>
            <a:headEnd/>
            <a:tailEnd/>
          </a:ln>
        </p:spPr>
        <p:txBody>
          <a:bodyPr/>
          <a:lstStyle/>
          <a:p>
            <a:endParaRPr lang="en-US"/>
          </a:p>
        </p:txBody>
      </p:sp>
      <p:sp>
        <p:nvSpPr>
          <p:cNvPr id="126989" name="Line 321"/>
          <p:cNvSpPr>
            <a:spLocks noChangeShapeType="1"/>
          </p:cNvSpPr>
          <p:nvPr/>
        </p:nvSpPr>
        <p:spPr bwMode="auto">
          <a:xfrm>
            <a:off x="1441450" y="4530725"/>
            <a:ext cx="6316663" cy="0"/>
          </a:xfrm>
          <a:prstGeom prst="line">
            <a:avLst/>
          </a:prstGeom>
          <a:noFill/>
          <a:ln w="9525">
            <a:solidFill>
              <a:schemeClr val="tx1"/>
            </a:solidFill>
            <a:round/>
            <a:headEnd/>
            <a:tailEnd/>
          </a:ln>
        </p:spPr>
        <p:txBody>
          <a:bodyPr/>
          <a:lstStyle/>
          <a:p>
            <a:endParaRPr lang="en-US"/>
          </a:p>
        </p:txBody>
      </p:sp>
      <p:grpSp>
        <p:nvGrpSpPr>
          <p:cNvPr id="126990" name="Group 246"/>
          <p:cNvGrpSpPr>
            <a:grpSpLocks/>
          </p:cNvGrpSpPr>
          <p:nvPr/>
        </p:nvGrpSpPr>
        <p:grpSpPr bwMode="auto">
          <a:xfrm>
            <a:off x="3806825" y="4394200"/>
            <a:ext cx="1055688" cy="360363"/>
            <a:chOff x="3600" y="219"/>
            <a:chExt cx="360" cy="175"/>
          </a:xfrm>
        </p:grpSpPr>
        <p:sp>
          <p:nvSpPr>
            <p:cNvPr id="127010" name="Oval 24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latin typeface="Times New Roman" pitchFamily="18" charset="0"/>
              </a:endParaRPr>
            </a:p>
          </p:txBody>
        </p:sp>
        <p:sp>
          <p:nvSpPr>
            <p:cNvPr id="127011" name="Line 24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27012" name="Line 24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27013" name="Rectangle 25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en-US">
                <a:latin typeface="Times New Roman" pitchFamily="18" charset="0"/>
              </a:endParaRPr>
            </a:p>
          </p:txBody>
        </p:sp>
        <p:sp>
          <p:nvSpPr>
            <p:cNvPr id="127014" name="Oval 25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latin typeface="Times New Roman" pitchFamily="18" charset="0"/>
              </a:endParaRPr>
            </a:p>
          </p:txBody>
        </p:sp>
        <p:grpSp>
          <p:nvGrpSpPr>
            <p:cNvPr id="127015" name="Group 252"/>
            <p:cNvGrpSpPr>
              <a:grpSpLocks/>
            </p:cNvGrpSpPr>
            <p:nvPr/>
          </p:nvGrpSpPr>
          <p:grpSpPr bwMode="auto">
            <a:xfrm>
              <a:off x="3686" y="244"/>
              <a:ext cx="177" cy="66"/>
              <a:chOff x="2848" y="848"/>
              <a:chExt cx="140" cy="98"/>
            </a:xfrm>
          </p:grpSpPr>
          <p:sp>
            <p:nvSpPr>
              <p:cNvPr id="127020" name="Line 25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7021" name="Line 25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7022" name="Line 25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7016" name="Group 256"/>
            <p:cNvGrpSpPr>
              <a:grpSpLocks/>
            </p:cNvGrpSpPr>
            <p:nvPr/>
          </p:nvGrpSpPr>
          <p:grpSpPr bwMode="auto">
            <a:xfrm flipV="1">
              <a:off x="3686" y="243"/>
              <a:ext cx="177" cy="66"/>
              <a:chOff x="2848" y="848"/>
              <a:chExt cx="140" cy="98"/>
            </a:xfrm>
          </p:grpSpPr>
          <p:sp>
            <p:nvSpPr>
              <p:cNvPr id="127017" name="Line 25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7018" name="Line 25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7019" name="Line 25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26991" name="AutoShape 350"/>
          <p:cNvSpPr>
            <a:spLocks noChangeArrowheads="1"/>
          </p:cNvSpPr>
          <p:nvPr/>
        </p:nvSpPr>
        <p:spPr bwMode="auto">
          <a:xfrm>
            <a:off x="7286625" y="4325938"/>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p>
            <a:endParaRPr lang="en-US">
              <a:latin typeface="Times New Roman" pitchFamily="18" charset="0"/>
            </a:endParaRPr>
          </a:p>
        </p:txBody>
      </p:sp>
      <p:grpSp>
        <p:nvGrpSpPr>
          <p:cNvPr id="126992" name="Group 335"/>
          <p:cNvGrpSpPr>
            <a:grpSpLocks/>
          </p:cNvGrpSpPr>
          <p:nvPr/>
        </p:nvGrpSpPr>
        <p:grpSpPr bwMode="auto">
          <a:xfrm>
            <a:off x="1404938" y="4360863"/>
            <a:ext cx="2322512" cy="392112"/>
            <a:chOff x="2249" y="3430"/>
            <a:chExt cx="1389" cy="256"/>
          </a:xfrm>
        </p:grpSpPr>
        <p:sp>
          <p:nvSpPr>
            <p:cNvPr id="255309" name="Oval 333"/>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endParaRPr lang="en-US">
                <a:latin typeface="Times New Roman" pitchFamily="18" charset="0"/>
              </a:endParaRPr>
            </a:p>
          </p:txBody>
        </p:sp>
        <p:sp>
          <p:nvSpPr>
            <p:cNvPr id="255308" name="Rectangle 332"/>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endParaRPr lang="en-US">
                <a:latin typeface="Times New Roman" pitchFamily="18" charset="0"/>
              </a:endParaRPr>
            </a:p>
          </p:txBody>
        </p:sp>
        <p:sp>
          <p:nvSpPr>
            <p:cNvPr id="127008" name="Oval 331"/>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latin typeface="Times New Roman" pitchFamily="18" charset="0"/>
              </a:endParaRPr>
            </a:p>
          </p:txBody>
        </p:sp>
        <p:sp>
          <p:nvSpPr>
            <p:cNvPr id="255310" name="Rectangle 334"/>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endParaRPr lang="en-US">
                <a:latin typeface="Times New Roman" pitchFamily="18" charset="0"/>
              </a:endParaRPr>
            </a:p>
          </p:txBody>
        </p:sp>
      </p:grpSp>
      <p:grpSp>
        <p:nvGrpSpPr>
          <p:cNvPr id="126993" name="Group 341"/>
          <p:cNvGrpSpPr>
            <a:grpSpLocks/>
          </p:cNvGrpSpPr>
          <p:nvPr/>
        </p:nvGrpSpPr>
        <p:grpSpPr bwMode="auto">
          <a:xfrm>
            <a:off x="4910138" y="4248150"/>
            <a:ext cx="2801937" cy="581025"/>
            <a:chOff x="2249" y="3430"/>
            <a:chExt cx="1389" cy="256"/>
          </a:xfrm>
        </p:grpSpPr>
        <p:sp>
          <p:nvSpPr>
            <p:cNvPr id="255318" name="Oval 342"/>
            <p:cNvSpPr>
              <a:spLocks noChangeArrowheads="1"/>
            </p:cNvSpPr>
            <p:nvPr/>
          </p:nvSpPr>
          <p:spPr bwMode="auto">
            <a:xfrm>
              <a:off x="3569" y="3433"/>
              <a:ext cx="69" cy="253"/>
            </a:xfrm>
            <a:prstGeom prst="ellipse">
              <a:avLst/>
            </a:prstGeom>
            <a:gradFill rotWithShape="1">
              <a:gsLst>
                <a:gs pos="0">
                  <a:schemeClr val="bg1"/>
                </a:gs>
                <a:gs pos="50000">
                  <a:schemeClr val="folHlink"/>
                </a:gs>
                <a:gs pos="100000">
                  <a:schemeClr val="bg1"/>
                </a:gs>
              </a:gsLst>
              <a:lin ang="5400000" scaled="1"/>
            </a:gradFill>
            <a:ln w="9525">
              <a:solidFill>
                <a:schemeClr val="tx1"/>
              </a:solidFill>
              <a:round/>
              <a:headEnd/>
              <a:tailEnd/>
            </a:ln>
            <a:effectLst/>
          </p:spPr>
          <p:txBody>
            <a:bodyPr wrap="none" anchor="ctr"/>
            <a:lstStyle/>
            <a:p>
              <a:endParaRPr lang="en-US">
                <a:latin typeface="Times New Roman" pitchFamily="18" charset="0"/>
              </a:endParaRPr>
            </a:p>
          </p:txBody>
        </p:sp>
        <p:sp>
          <p:nvSpPr>
            <p:cNvPr id="255319" name="Rectangle 343"/>
            <p:cNvSpPr>
              <a:spLocks noChangeArrowheads="1"/>
            </p:cNvSpPr>
            <p:nvPr/>
          </p:nvSpPr>
          <p:spPr bwMode="auto">
            <a:xfrm>
              <a:off x="2275" y="3433"/>
              <a:ext cx="1326" cy="253"/>
            </a:xfrm>
            <a:prstGeom prst="rect">
              <a:avLst/>
            </a:prstGeom>
            <a:gradFill rotWithShape="1">
              <a:gsLst>
                <a:gs pos="0">
                  <a:schemeClr val="bg1"/>
                </a:gs>
                <a:gs pos="50000">
                  <a:schemeClr val="folHlink"/>
                </a:gs>
                <a:gs pos="100000">
                  <a:schemeClr val="bg1"/>
                </a:gs>
              </a:gsLst>
              <a:lin ang="5400000" scaled="1"/>
            </a:gradFill>
            <a:ln w="9525">
              <a:solidFill>
                <a:schemeClr val="tx1"/>
              </a:solidFill>
              <a:miter lim="800000"/>
              <a:headEnd/>
              <a:tailEnd/>
            </a:ln>
            <a:effectLst/>
          </p:spPr>
          <p:txBody>
            <a:bodyPr wrap="none" anchor="ctr"/>
            <a:lstStyle/>
            <a:p>
              <a:endParaRPr lang="en-US">
                <a:latin typeface="Times New Roman" pitchFamily="18" charset="0"/>
              </a:endParaRPr>
            </a:p>
          </p:txBody>
        </p:sp>
        <p:sp>
          <p:nvSpPr>
            <p:cNvPr id="127004" name="Oval 344"/>
            <p:cNvSpPr>
              <a:spLocks noChangeArrowheads="1"/>
            </p:cNvSpPr>
            <p:nvPr/>
          </p:nvSpPr>
          <p:spPr bwMode="auto">
            <a:xfrm>
              <a:off x="2249" y="3430"/>
              <a:ext cx="69" cy="253"/>
            </a:xfrm>
            <a:prstGeom prst="ellipse">
              <a:avLst/>
            </a:prstGeom>
            <a:solidFill>
              <a:srgbClr val="DDDDDD"/>
            </a:solidFill>
            <a:ln w="9525">
              <a:solidFill>
                <a:schemeClr val="tx1"/>
              </a:solidFill>
              <a:round/>
              <a:headEnd/>
              <a:tailEnd/>
            </a:ln>
          </p:spPr>
          <p:txBody>
            <a:bodyPr wrap="none" anchor="ctr"/>
            <a:lstStyle/>
            <a:p>
              <a:endParaRPr lang="en-US">
                <a:latin typeface="Times New Roman" pitchFamily="18" charset="0"/>
              </a:endParaRPr>
            </a:p>
          </p:txBody>
        </p:sp>
        <p:sp>
          <p:nvSpPr>
            <p:cNvPr id="255321" name="Rectangle 345"/>
            <p:cNvSpPr>
              <a:spLocks noChangeArrowheads="1"/>
            </p:cNvSpPr>
            <p:nvPr/>
          </p:nvSpPr>
          <p:spPr bwMode="auto">
            <a:xfrm>
              <a:off x="3562" y="3438"/>
              <a:ext cx="44" cy="246"/>
            </a:xfrm>
            <a:prstGeom prst="rect">
              <a:avLst/>
            </a:prstGeom>
            <a:gradFill rotWithShape="1">
              <a:gsLst>
                <a:gs pos="0">
                  <a:schemeClr val="bg1"/>
                </a:gs>
                <a:gs pos="50000">
                  <a:schemeClr val="folHlink"/>
                </a:gs>
                <a:gs pos="100000">
                  <a:schemeClr val="bg1"/>
                </a:gs>
              </a:gsLst>
              <a:lin ang="5400000" scaled="1"/>
            </a:gradFill>
            <a:ln w="9525">
              <a:noFill/>
              <a:miter lim="800000"/>
              <a:headEnd/>
              <a:tailEnd/>
            </a:ln>
            <a:effectLst/>
          </p:spPr>
          <p:txBody>
            <a:bodyPr wrap="none" anchor="ctr"/>
            <a:lstStyle/>
            <a:p>
              <a:endParaRPr lang="en-US">
                <a:latin typeface="Times New Roman" pitchFamily="18" charset="0"/>
              </a:endParaRPr>
            </a:p>
          </p:txBody>
        </p:sp>
      </p:grpSp>
      <p:grpSp>
        <p:nvGrpSpPr>
          <p:cNvPr id="13" name="Group 99"/>
          <p:cNvGrpSpPr>
            <a:grpSpLocks/>
          </p:cNvGrpSpPr>
          <p:nvPr/>
        </p:nvGrpSpPr>
        <p:grpSpPr bwMode="auto">
          <a:xfrm>
            <a:off x="239713" y="5111750"/>
            <a:ext cx="8235950" cy="896938"/>
            <a:chOff x="0" y="3803"/>
            <a:chExt cx="5188" cy="565"/>
          </a:xfrm>
        </p:grpSpPr>
        <p:sp>
          <p:nvSpPr>
            <p:cNvPr id="126999" name="Text Box 353"/>
            <p:cNvSpPr txBox="1">
              <a:spLocks noChangeArrowheads="1"/>
            </p:cNvSpPr>
            <p:nvPr/>
          </p:nvSpPr>
          <p:spPr bwMode="auto">
            <a:xfrm>
              <a:off x="0" y="3821"/>
              <a:ext cx="1461" cy="547"/>
            </a:xfrm>
            <a:prstGeom prst="rect">
              <a:avLst/>
            </a:prstGeom>
            <a:solidFill>
              <a:schemeClr val="bg1"/>
            </a:solidFill>
            <a:ln w="9525">
              <a:noFill/>
              <a:miter lim="800000"/>
              <a:headEnd/>
              <a:tailEnd/>
            </a:ln>
          </p:spPr>
          <p:txBody>
            <a:bodyPr>
              <a:spAutoFit/>
            </a:bodyPr>
            <a:lstStyle/>
            <a:p>
              <a:pPr algn="ctr">
                <a:lnSpc>
                  <a:spcPct val="85000"/>
                </a:lnSpc>
              </a:pPr>
              <a:r>
                <a:rPr lang="en-US" sz="2000">
                  <a:latin typeface="Gill Sans MT" pitchFamily="34" charset="0"/>
                </a:rPr>
                <a:t>server sends bits </a:t>
              </a:r>
            </a:p>
            <a:p>
              <a:pPr algn="ctr">
                <a:lnSpc>
                  <a:spcPct val="85000"/>
                </a:lnSpc>
              </a:pPr>
              <a:r>
                <a:rPr lang="en-US" sz="2000">
                  <a:latin typeface="Gill Sans MT" pitchFamily="34" charset="0"/>
                </a:rPr>
                <a:t>(fluid) into pipe</a:t>
              </a:r>
            </a:p>
            <a:p>
              <a:pPr algn="ctr">
                <a:lnSpc>
                  <a:spcPct val="85000"/>
                </a:lnSpc>
              </a:pPr>
              <a:endParaRPr lang="en-US" sz="2000">
                <a:latin typeface="Gill Sans MT" pitchFamily="34" charset="0"/>
              </a:endParaRPr>
            </a:p>
          </p:txBody>
        </p:sp>
        <p:sp>
          <p:nvSpPr>
            <p:cNvPr id="127000" name="Text Box 336"/>
            <p:cNvSpPr txBox="1">
              <a:spLocks noChangeArrowheads="1"/>
            </p:cNvSpPr>
            <p:nvPr/>
          </p:nvSpPr>
          <p:spPr bwMode="auto">
            <a:xfrm>
              <a:off x="1573" y="3803"/>
              <a:ext cx="1769" cy="547"/>
            </a:xfrm>
            <a:prstGeom prst="rect">
              <a:avLst/>
            </a:prstGeom>
            <a:solidFill>
              <a:schemeClr val="bg1"/>
            </a:solidFill>
            <a:ln w="9525">
              <a:noFill/>
              <a:miter lim="800000"/>
              <a:headEnd/>
              <a:tailEnd/>
            </a:ln>
          </p:spPr>
          <p:txBody>
            <a:bodyPr>
              <a:spAutoFit/>
            </a:bodyPr>
            <a:lstStyle/>
            <a:p>
              <a:pPr algn="ctr">
                <a:lnSpc>
                  <a:spcPct val="85000"/>
                </a:lnSpc>
              </a:pPr>
              <a:r>
                <a:rPr lang="en-US" sz="2000">
                  <a:latin typeface="Gill Sans MT" pitchFamily="34" charset="0"/>
                </a:rPr>
                <a:t> pipe that can carry</a:t>
              </a:r>
            </a:p>
            <a:p>
              <a:pPr algn="ctr">
                <a:lnSpc>
                  <a:spcPct val="85000"/>
                </a:lnSpc>
              </a:pPr>
              <a:r>
                <a:rPr lang="en-US" sz="2000">
                  <a:latin typeface="Gill Sans MT" pitchFamily="34" charset="0"/>
                </a:rPr>
                <a:t>fluid at rate</a:t>
              </a:r>
            </a:p>
            <a:p>
              <a:pPr algn="ctr">
                <a:lnSpc>
                  <a:spcPct val="85000"/>
                </a:lnSpc>
              </a:pPr>
              <a:r>
                <a:rPr lang="en-US" sz="2000">
                  <a:latin typeface="Gill Sans MT" pitchFamily="34" charset="0"/>
                </a:rPr>
                <a:t> R</a:t>
              </a:r>
              <a:r>
                <a:rPr lang="en-US" sz="2800" baseline="-25000">
                  <a:latin typeface="Gill Sans MT" pitchFamily="34" charset="0"/>
                </a:rPr>
                <a:t>s</a:t>
              </a:r>
              <a:r>
                <a:rPr lang="en-US" sz="2000" baseline="-25000">
                  <a:latin typeface="Gill Sans MT" pitchFamily="34" charset="0"/>
                </a:rPr>
                <a:t> </a:t>
              </a:r>
              <a:r>
                <a:rPr lang="en-US" sz="2000">
                  <a:latin typeface="Gill Sans MT" pitchFamily="34" charset="0"/>
                </a:rPr>
                <a:t>bits/sec)</a:t>
              </a:r>
            </a:p>
          </p:txBody>
        </p:sp>
        <p:sp>
          <p:nvSpPr>
            <p:cNvPr id="127001" name="Text Box 346"/>
            <p:cNvSpPr txBox="1">
              <a:spLocks noChangeArrowheads="1"/>
            </p:cNvSpPr>
            <p:nvPr/>
          </p:nvSpPr>
          <p:spPr bwMode="auto">
            <a:xfrm>
              <a:off x="3328" y="3812"/>
              <a:ext cx="1860" cy="547"/>
            </a:xfrm>
            <a:prstGeom prst="rect">
              <a:avLst/>
            </a:prstGeom>
            <a:solidFill>
              <a:schemeClr val="bg1"/>
            </a:solidFill>
            <a:ln w="9525">
              <a:noFill/>
              <a:miter lim="800000"/>
              <a:headEnd/>
              <a:tailEnd/>
            </a:ln>
          </p:spPr>
          <p:txBody>
            <a:bodyPr>
              <a:spAutoFit/>
            </a:bodyPr>
            <a:lstStyle/>
            <a:p>
              <a:pPr algn="ctr">
                <a:lnSpc>
                  <a:spcPct val="85000"/>
                </a:lnSpc>
              </a:pPr>
              <a:r>
                <a:rPr lang="en-US" sz="2000">
                  <a:latin typeface="Gill Sans MT" pitchFamily="34" charset="0"/>
                </a:rPr>
                <a:t> pipe that can carry</a:t>
              </a:r>
            </a:p>
            <a:p>
              <a:pPr algn="ctr">
                <a:lnSpc>
                  <a:spcPct val="85000"/>
                </a:lnSpc>
              </a:pPr>
              <a:r>
                <a:rPr lang="en-US" sz="2000">
                  <a:latin typeface="Gill Sans MT" pitchFamily="34" charset="0"/>
                </a:rPr>
                <a:t>fluid at rate</a:t>
              </a:r>
            </a:p>
            <a:p>
              <a:pPr algn="ctr">
                <a:lnSpc>
                  <a:spcPct val="85000"/>
                </a:lnSpc>
              </a:pPr>
              <a:r>
                <a:rPr lang="en-US" sz="2000">
                  <a:latin typeface="Gill Sans MT" pitchFamily="34" charset="0"/>
                </a:rPr>
                <a:t> R</a:t>
              </a:r>
              <a:r>
                <a:rPr lang="en-US" sz="2800" baseline="-25000">
                  <a:latin typeface="Gill Sans MT" pitchFamily="34" charset="0"/>
                </a:rPr>
                <a:t>c</a:t>
              </a:r>
              <a:r>
                <a:rPr lang="en-US" sz="2000" baseline="-25000">
                  <a:latin typeface="Gill Sans MT" pitchFamily="34" charset="0"/>
                </a:rPr>
                <a:t> </a:t>
              </a:r>
              <a:r>
                <a:rPr lang="en-US" sz="2000">
                  <a:latin typeface="Gill Sans MT" pitchFamily="34" charset="0"/>
                </a:rPr>
                <a:t>bits/sec)</a:t>
              </a:r>
            </a:p>
          </p:txBody>
        </p:sp>
      </p:grpSp>
      <p:pic>
        <p:nvPicPr>
          <p:cNvPr id="126995" name="Picture 60" descr="underline_base"/>
          <p:cNvPicPr>
            <a:picLocks noChangeArrowheads="1"/>
          </p:cNvPicPr>
          <p:nvPr/>
        </p:nvPicPr>
        <p:blipFill>
          <a:blip r:embed="rId3" cstate="print"/>
          <a:srcRect/>
          <a:stretch>
            <a:fillRect/>
          </a:stretch>
        </p:blipFill>
        <p:spPr bwMode="auto">
          <a:xfrm>
            <a:off x="430213" y="931863"/>
            <a:ext cx="2913062" cy="160337"/>
          </a:xfrm>
          <a:prstGeom prst="rect">
            <a:avLst/>
          </a:prstGeom>
          <a:noFill/>
          <a:ln w="9525">
            <a:noFill/>
            <a:miter lim="800000"/>
            <a:headEnd/>
            <a:tailEnd/>
          </a:ln>
        </p:spPr>
      </p:pic>
      <p:sp>
        <p:nvSpPr>
          <p:cNvPr id="126996" name="AutoShape 351"/>
          <p:cNvSpPr>
            <a:spLocks noChangeArrowheads="1"/>
          </p:cNvSpPr>
          <p:nvPr/>
        </p:nvSpPr>
        <p:spPr bwMode="auto">
          <a:xfrm>
            <a:off x="3732213" y="4308475"/>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p>
            <a:endParaRPr lang="en-US">
              <a:latin typeface="Times New Roman" pitchFamily="18" charset="0"/>
            </a:endParaRPr>
          </a:p>
        </p:txBody>
      </p:sp>
      <p:sp>
        <p:nvSpPr>
          <p:cNvPr id="126997" name="AutoShape 349"/>
          <p:cNvSpPr>
            <a:spLocks noChangeArrowheads="1"/>
          </p:cNvSpPr>
          <p:nvPr/>
        </p:nvSpPr>
        <p:spPr bwMode="auto">
          <a:xfrm flipV="1">
            <a:off x="508000" y="4064000"/>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endParaRPr lang="en-US"/>
          </a:p>
        </p:txBody>
      </p:sp>
      <p:sp>
        <p:nvSpPr>
          <p:cNvPr id="126998" name="Slide Number Placeholder 3"/>
          <p:cNvSpPr>
            <a:spLocks noGrp="1"/>
          </p:cNvSpPr>
          <p:nvPr>
            <p:ph type="sldNum" sz="quarter" idx="12"/>
          </p:nvPr>
        </p:nvSpPr>
        <p:spPr>
          <a:noFill/>
        </p:spPr>
        <p:txBody>
          <a:bodyPr/>
          <a:lstStyle/>
          <a:p>
            <a:r>
              <a:rPr lang="en-US"/>
              <a:t>1-</a:t>
            </a:r>
            <a:fld id="{11CB5771-79FD-40E1-8B86-80E10056AC1E}" type="slidenum">
              <a:rPr lang="en-US"/>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49</a:t>
            </a:fld>
            <a:endParaRPr lang="en-US"/>
          </a:p>
        </p:txBody>
      </p:sp>
      <p:pic>
        <p:nvPicPr>
          <p:cNvPr id="90114" name="Picture 2"/>
          <p:cNvPicPr>
            <a:picLocks noChangeAspect="1" noChangeArrowheads="1"/>
          </p:cNvPicPr>
          <p:nvPr/>
        </p:nvPicPr>
        <p:blipFill>
          <a:blip r:embed="rId2"/>
          <a:srcRect/>
          <a:stretch>
            <a:fillRect/>
          </a:stretch>
        </p:blipFill>
        <p:spPr bwMode="auto">
          <a:xfrm>
            <a:off x="822035" y="-138545"/>
            <a:ext cx="8160010" cy="6996545"/>
          </a:xfrm>
          <a:prstGeom prst="rect">
            <a:avLst/>
          </a:prstGeom>
          <a:noFill/>
          <a:ln w="9525">
            <a:noFill/>
            <a:miter lim="800000"/>
            <a:headEnd/>
            <a:tailEnd/>
          </a:ln>
          <a:effectLst/>
        </p:spPr>
      </p:pic>
      <p:sp>
        <p:nvSpPr>
          <p:cNvPr id="5" name="TextBox 4"/>
          <p:cNvSpPr txBox="1"/>
          <p:nvPr/>
        </p:nvSpPr>
        <p:spPr>
          <a:xfrm>
            <a:off x="1985818" y="1524000"/>
            <a:ext cx="581891" cy="461665"/>
          </a:xfrm>
          <a:prstGeom prst="rect">
            <a:avLst/>
          </a:prstGeom>
          <a:noFill/>
        </p:spPr>
        <p:txBody>
          <a:bodyPr wrap="square" rtlCol="0">
            <a:spAutoFit/>
          </a:bodyPr>
          <a:lstStyle/>
          <a:p>
            <a:r>
              <a:rPr lang="en-US" dirty="0" smtClean="0"/>
              <a:t>Rs</a:t>
            </a:r>
            <a:endParaRPr lang="en-US" dirty="0"/>
          </a:p>
        </p:txBody>
      </p:sp>
      <p:sp>
        <p:nvSpPr>
          <p:cNvPr id="6" name="TextBox 5"/>
          <p:cNvSpPr txBox="1"/>
          <p:nvPr/>
        </p:nvSpPr>
        <p:spPr>
          <a:xfrm>
            <a:off x="1999672" y="3292764"/>
            <a:ext cx="581891" cy="461665"/>
          </a:xfrm>
          <a:prstGeom prst="rect">
            <a:avLst/>
          </a:prstGeom>
          <a:noFill/>
        </p:spPr>
        <p:txBody>
          <a:bodyPr wrap="square" rtlCol="0">
            <a:spAutoFit/>
          </a:bodyPr>
          <a:lstStyle/>
          <a:p>
            <a:r>
              <a:rPr lang="en-US" dirty="0" err="1" smtClean="0"/>
              <a:t>Rc</a:t>
            </a:r>
            <a:endParaRPr lang="en-US" dirty="0"/>
          </a:p>
        </p:txBody>
      </p:sp>
      <p:sp>
        <p:nvSpPr>
          <p:cNvPr id="4" name="Rectangle 3"/>
          <p:cNvSpPr/>
          <p:nvPr/>
        </p:nvSpPr>
        <p:spPr>
          <a:xfrm>
            <a:off x="1773426" y="189193"/>
            <a:ext cx="5062271" cy="769441"/>
          </a:xfrm>
          <a:prstGeom prst="rect">
            <a:avLst/>
          </a:prstGeom>
        </p:spPr>
        <p:txBody>
          <a:bodyPr wrap="square">
            <a:spAutoFit/>
          </a:bodyPr>
          <a:lstStyle/>
          <a:p>
            <a:r>
              <a:rPr lang="en-US" sz="4400" kern="0" dirty="0">
                <a:solidFill>
                  <a:srgbClr val="000099"/>
                </a:solidFill>
                <a:latin typeface="Gill Sans MT"/>
              </a:rPr>
              <a:t>Throughput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36866" name="Picture 19" descr="underline_base"/>
          <p:cNvPicPr>
            <a:picLocks noChangeArrowheads="1"/>
          </p:cNvPicPr>
          <p:nvPr/>
        </p:nvPicPr>
        <p:blipFill>
          <a:blip r:embed="rId4" cstate="print"/>
          <a:srcRect/>
          <a:stretch>
            <a:fillRect/>
          </a:stretch>
        </p:blipFill>
        <p:spPr bwMode="auto">
          <a:xfrm>
            <a:off x="768350" y="962025"/>
            <a:ext cx="5942013" cy="173038"/>
          </a:xfrm>
          <a:prstGeom prst="rect">
            <a:avLst/>
          </a:prstGeom>
          <a:noFill/>
          <a:ln w="9525">
            <a:noFill/>
            <a:miter lim="800000"/>
            <a:headEnd/>
            <a:tailEnd/>
          </a:ln>
        </p:spPr>
      </p:pic>
      <p:sp>
        <p:nvSpPr>
          <p:cNvPr id="36867" name="Rectangle 2"/>
          <p:cNvSpPr>
            <a:spLocks noGrp="1" noChangeArrowheads="1"/>
          </p:cNvSpPr>
          <p:nvPr>
            <p:ph type="title" idx="4294967295"/>
          </p:nvPr>
        </p:nvSpPr>
        <p:spPr>
          <a:xfrm>
            <a:off x="533400" y="220663"/>
            <a:ext cx="7772400" cy="1006475"/>
          </a:xfrm>
        </p:spPr>
        <p:txBody>
          <a:bodyPr/>
          <a:lstStyle/>
          <a:p>
            <a:pPr eaLnBrk="1" hangingPunct="1"/>
            <a:r>
              <a:rPr lang="ja-JP" altLang="en-US" dirty="0" smtClean="0">
                <a:ea typeface="ＭＳ Ｐゴシック" pitchFamily="34" charset="-128"/>
              </a:rPr>
              <a:t>“</a:t>
            </a:r>
            <a:r>
              <a:rPr lang="en-US" altLang="ja-JP" dirty="0" smtClean="0">
                <a:ea typeface="ＭＳ Ｐゴシック" pitchFamily="34" charset="-128"/>
              </a:rPr>
              <a:t>Fun</a:t>
            </a:r>
            <a:r>
              <a:rPr lang="ja-JP" altLang="en-US" dirty="0" smtClean="0">
                <a:ea typeface="ＭＳ Ｐゴシック" pitchFamily="34" charset="-128"/>
              </a:rPr>
              <a:t>”</a:t>
            </a:r>
            <a:r>
              <a:rPr lang="en-US" altLang="ja-JP" dirty="0" smtClean="0">
                <a:ea typeface="ＭＳ Ｐゴシック" pitchFamily="34" charset="-128"/>
              </a:rPr>
              <a:t> internet appliances</a:t>
            </a:r>
            <a:br>
              <a:rPr lang="en-US" altLang="ja-JP" dirty="0" smtClean="0">
                <a:ea typeface="ＭＳ Ｐゴシック" pitchFamily="34" charset="-128"/>
              </a:rPr>
            </a:br>
            <a:r>
              <a:rPr lang="en-US" altLang="ja-JP" sz="3200" dirty="0" smtClean="0">
                <a:ea typeface="ＭＳ Ｐゴシック" pitchFamily="34" charset="-128"/>
              </a:rPr>
              <a:t>-- Internet of Things</a:t>
            </a:r>
            <a:endParaRPr lang="en-US" dirty="0" smtClean="0">
              <a:ea typeface="ＭＳ Ｐゴシック" pitchFamily="34" charset="-128"/>
            </a:endParaRPr>
          </a:p>
        </p:txBody>
      </p:sp>
      <p:pic>
        <p:nvPicPr>
          <p:cNvPr id="36868" name="Picture 3" descr="toaster"/>
          <p:cNvPicPr>
            <a:picLocks noChangeAspect="1" noChangeArrowheads="1"/>
          </p:cNvPicPr>
          <p:nvPr/>
        </p:nvPicPr>
        <p:blipFill>
          <a:blip r:embed="rId5" cstate="print"/>
          <a:srcRect/>
          <a:stretch>
            <a:fillRect/>
          </a:stretch>
        </p:blipFill>
        <p:spPr bwMode="auto">
          <a:xfrm>
            <a:off x="3625850" y="1404745"/>
            <a:ext cx="2495550" cy="2935288"/>
          </a:xfrm>
          <a:prstGeom prst="rect">
            <a:avLst/>
          </a:prstGeom>
          <a:noFill/>
          <a:ln w="9525">
            <a:noFill/>
            <a:miter lim="800000"/>
            <a:headEnd/>
            <a:tailEnd/>
          </a:ln>
        </p:spPr>
      </p:pic>
      <p:pic>
        <p:nvPicPr>
          <p:cNvPr id="36869" name="Picture 4" descr="whisper"/>
          <p:cNvPicPr>
            <a:picLocks noChangeAspect="1" noChangeArrowheads="1"/>
          </p:cNvPicPr>
          <p:nvPr/>
        </p:nvPicPr>
        <p:blipFill>
          <a:blip r:embed="rId6" cstate="print"/>
          <a:srcRect/>
          <a:stretch>
            <a:fillRect/>
          </a:stretch>
        </p:blipFill>
        <p:spPr bwMode="auto">
          <a:xfrm>
            <a:off x="966788" y="1425575"/>
            <a:ext cx="1895475" cy="1560513"/>
          </a:xfrm>
          <a:prstGeom prst="rect">
            <a:avLst/>
          </a:prstGeom>
          <a:noFill/>
          <a:ln w="9525">
            <a:noFill/>
            <a:miter lim="800000"/>
            <a:headEnd/>
            <a:tailEnd/>
          </a:ln>
        </p:spPr>
      </p:pic>
      <p:sp>
        <p:nvSpPr>
          <p:cNvPr id="36870" name="Text Box 7"/>
          <p:cNvSpPr txBox="1">
            <a:spLocks noChangeArrowheads="1"/>
          </p:cNvSpPr>
          <p:nvPr/>
        </p:nvSpPr>
        <p:spPr bwMode="auto">
          <a:xfrm>
            <a:off x="895350" y="2789238"/>
            <a:ext cx="2162175" cy="581025"/>
          </a:xfrm>
          <a:prstGeom prst="rect">
            <a:avLst/>
          </a:prstGeom>
          <a:noFill/>
          <a:ln w="9525">
            <a:noFill/>
            <a:miter lim="800000"/>
            <a:headEnd/>
            <a:tailEnd/>
          </a:ln>
        </p:spPr>
        <p:txBody>
          <a:bodyPr wrap="none">
            <a:spAutoFit/>
          </a:bodyPr>
          <a:lstStyle/>
          <a:p>
            <a:r>
              <a:rPr lang="en-US" sz="1600"/>
              <a:t>IP picture frame</a:t>
            </a:r>
          </a:p>
          <a:p>
            <a:r>
              <a:rPr lang="en-US" sz="1600"/>
              <a:t>http://www.ceiva.com/</a:t>
            </a:r>
          </a:p>
        </p:txBody>
      </p:sp>
      <p:sp>
        <p:nvSpPr>
          <p:cNvPr id="36871" name="Text Box 8"/>
          <p:cNvSpPr txBox="1">
            <a:spLocks noChangeArrowheads="1"/>
          </p:cNvSpPr>
          <p:nvPr/>
        </p:nvSpPr>
        <p:spPr bwMode="auto">
          <a:xfrm>
            <a:off x="5447684" y="1587702"/>
            <a:ext cx="2246313" cy="581025"/>
          </a:xfrm>
          <a:prstGeom prst="rect">
            <a:avLst/>
          </a:prstGeom>
          <a:noFill/>
          <a:ln w="9525">
            <a:noFill/>
            <a:miter lim="800000"/>
            <a:headEnd/>
            <a:tailEnd/>
          </a:ln>
        </p:spPr>
        <p:txBody>
          <a:bodyPr wrap="none">
            <a:spAutoFit/>
          </a:bodyPr>
          <a:lstStyle/>
          <a:p>
            <a:r>
              <a:rPr lang="en-US" sz="1600" dirty="0"/>
              <a:t>Web-enabled toaster +</a:t>
            </a:r>
          </a:p>
          <a:p>
            <a:r>
              <a:rPr lang="en-US" sz="1600" dirty="0"/>
              <a:t>weather forecaster</a:t>
            </a:r>
          </a:p>
        </p:txBody>
      </p:sp>
      <p:pic>
        <p:nvPicPr>
          <p:cNvPr id="36872" name="Picture 9" descr="cisco"/>
          <p:cNvPicPr>
            <a:picLocks noChangeAspect="1" noChangeArrowheads="1"/>
          </p:cNvPicPr>
          <p:nvPr/>
        </p:nvPicPr>
        <p:blipFill>
          <a:blip r:embed="rId7" cstate="print"/>
          <a:srcRect/>
          <a:stretch>
            <a:fillRect/>
          </a:stretch>
        </p:blipFill>
        <p:spPr bwMode="auto">
          <a:xfrm>
            <a:off x="6472181" y="4387850"/>
            <a:ext cx="2395538" cy="1919288"/>
          </a:xfrm>
          <a:prstGeom prst="rect">
            <a:avLst/>
          </a:prstGeom>
          <a:noFill/>
          <a:ln w="9525">
            <a:noFill/>
            <a:miter lim="800000"/>
            <a:headEnd/>
            <a:tailEnd/>
          </a:ln>
        </p:spPr>
      </p:pic>
      <p:sp>
        <p:nvSpPr>
          <p:cNvPr id="36873" name="Text Box 10"/>
          <p:cNvSpPr txBox="1">
            <a:spLocks noChangeArrowheads="1"/>
          </p:cNvSpPr>
          <p:nvPr/>
        </p:nvSpPr>
        <p:spPr bwMode="auto">
          <a:xfrm>
            <a:off x="6926591" y="6016625"/>
            <a:ext cx="1597025" cy="336550"/>
          </a:xfrm>
          <a:prstGeom prst="rect">
            <a:avLst/>
          </a:prstGeom>
          <a:noFill/>
          <a:ln w="9525">
            <a:noFill/>
            <a:miter lim="800000"/>
            <a:headEnd/>
            <a:tailEnd/>
          </a:ln>
        </p:spPr>
        <p:txBody>
          <a:bodyPr wrap="none">
            <a:spAutoFit/>
          </a:bodyPr>
          <a:lstStyle/>
          <a:p>
            <a:r>
              <a:rPr lang="en-US" sz="1600" dirty="0"/>
              <a:t>Internet phones</a:t>
            </a:r>
          </a:p>
        </p:txBody>
      </p:sp>
      <p:graphicFrame>
        <p:nvGraphicFramePr>
          <p:cNvPr id="36874" name="Object 14"/>
          <p:cNvGraphicFramePr>
            <a:graphicFrameLocks noChangeAspect="1"/>
          </p:cNvGraphicFramePr>
          <p:nvPr/>
        </p:nvGraphicFramePr>
        <p:xfrm>
          <a:off x="919163" y="3581400"/>
          <a:ext cx="803275" cy="2168525"/>
        </p:xfrm>
        <a:graphic>
          <a:graphicData uri="http://schemas.openxmlformats.org/presentationml/2006/ole">
            <mc:AlternateContent xmlns:mc="http://schemas.openxmlformats.org/markup-compatibility/2006">
              <mc:Choice xmlns:v="urn:schemas-microsoft-com:vml" Requires="v">
                <p:oleObj spid="_x0000_s36900" r:id="rId8" imgW="1434415" imgH="3873016" progId="">
                  <p:embed/>
                </p:oleObj>
              </mc:Choice>
              <mc:Fallback>
                <p:oleObj r:id="rId8" imgW="1434415" imgH="3873016" progId="">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9163" y="3581400"/>
                        <a:ext cx="803275"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6875" name="Text Box 8"/>
          <p:cNvSpPr txBox="1">
            <a:spLocks noChangeArrowheads="1"/>
          </p:cNvSpPr>
          <p:nvPr/>
        </p:nvSpPr>
        <p:spPr bwMode="auto">
          <a:xfrm>
            <a:off x="981075" y="5789613"/>
            <a:ext cx="1179513" cy="581025"/>
          </a:xfrm>
          <a:prstGeom prst="rect">
            <a:avLst/>
          </a:prstGeom>
          <a:noFill/>
          <a:ln w="9525">
            <a:noFill/>
            <a:miter lim="800000"/>
            <a:headEnd/>
            <a:tailEnd/>
          </a:ln>
        </p:spPr>
        <p:txBody>
          <a:bodyPr wrap="none">
            <a:spAutoFit/>
          </a:bodyPr>
          <a:lstStyle/>
          <a:p>
            <a:r>
              <a:rPr lang="en-US" sz="1600"/>
              <a:t>Internet </a:t>
            </a:r>
          </a:p>
          <a:p>
            <a:r>
              <a:rPr lang="en-US" sz="1600"/>
              <a:t>refrigerator</a:t>
            </a:r>
          </a:p>
        </p:txBody>
      </p:sp>
      <p:pic>
        <p:nvPicPr>
          <p:cNvPr id="36876" name="Picture 16"/>
          <p:cNvPicPr>
            <a:picLocks noChangeAspect="1" noChangeArrowheads="1"/>
          </p:cNvPicPr>
          <p:nvPr/>
        </p:nvPicPr>
        <p:blipFill>
          <a:blip r:embed="rId10" cstate="print"/>
          <a:srcRect/>
          <a:stretch>
            <a:fillRect/>
          </a:stretch>
        </p:blipFill>
        <p:spPr bwMode="auto">
          <a:xfrm>
            <a:off x="2300605" y="3514204"/>
            <a:ext cx="1552575" cy="742950"/>
          </a:xfrm>
          <a:prstGeom prst="rect">
            <a:avLst/>
          </a:prstGeom>
          <a:noFill/>
          <a:ln w="9525">
            <a:noFill/>
            <a:miter lim="800000"/>
            <a:headEnd/>
            <a:tailEnd/>
          </a:ln>
        </p:spPr>
      </p:pic>
      <p:sp>
        <p:nvSpPr>
          <p:cNvPr id="36877" name="Text Box 8"/>
          <p:cNvSpPr txBox="1">
            <a:spLocks noChangeArrowheads="1"/>
          </p:cNvSpPr>
          <p:nvPr/>
        </p:nvSpPr>
        <p:spPr bwMode="auto">
          <a:xfrm>
            <a:off x="2065895" y="4187497"/>
            <a:ext cx="2487612" cy="581025"/>
          </a:xfrm>
          <a:prstGeom prst="rect">
            <a:avLst/>
          </a:prstGeom>
          <a:noFill/>
          <a:ln w="9525">
            <a:noFill/>
            <a:miter lim="800000"/>
            <a:headEnd/>
            <a:tailEnd/>
          </a:ln>
        </p:spPr>
        <p:txBody>
          <a:bodyPr wrap="none">
            <a:spAutoFit/>
          </a:bodyPr>
          <a:lstStyle/>
          <a:p>
            <a:r>
              <a:rPr lang="en-US" sz="1600" dirty="0" err="1"/>
              <a:t>Slingbox</a:t>
            </a:r>
            <a:r>
              <a:rPr lang="en-US" sz="1600" dirty="0"/>
              <a:t>: watch,</a:t>
            </a:r>
          </a:p>
          <a:p>
            <a:r>
              <a:rPr lang="en-US" sz="1600" dirty="0"/>
              <a:t>control cable TV remotely</a:t>
            </a:r>
          </a:p>
        </p:txBody>
      </p:sp>
      <p:sp>
        <p:nvSpPr>
          <p:cNvPr id="36878" name="Slide Number Placeholder 3"/>
          <p:cNvSpPr>
            <a:spLocks noGrp="1"/>
          </p:cNvSpPr>
          <p:nvPr>
            <p:ph type="sldNum" sz="quarter" idx="12"/>
          </p:nvPr>
        </p:nvSpPr>
        <p:spPr>
          <a:noFill/>
        </p:spPr>
        <p:txBody>
          <a:bodyPr/>
          <a:lstStyle/>
          <a:p>
            <a:r>
              <a:rPr lang="en-US"/>
              <a:t>1-</a:t>
            </a:r>
            <a:fld id="{F6DD66DD-2C2C-4CD4-A2D9-2151C8494138}" type="slidenum">
              <a:rPr lang="en-US"/>
              <a:pPr/>
              <a:t>5</a:t>
            </a:fld>
            <a:endParaRPr lang="en-US"/>
          </a:p>
        </p:txBody>
      </p:sp>
      <p:pic>
        <p:nvPicPr>
          <p:cNvPr id="36879" name="Picture 23"/>
          <p:cNvPicPr>
            <a:picLocks noChangeAspect="1" noChangeArrowheads="1"/>
          </p:cNvPicPr>
          <p:nvPr/>
        </p:nvPicPr>
        <p:blipFill>
          <a:blip r:embed="rId11" cstate="print"/>
          <a:srcRect/>
          <a:stretch>
            <a:fillRect/>
          </a:stretch>
        </p:blipFill>
        <p:spPr bwMode="auto">
          <a:xfrm>
            <a:off x="7281623" y="2297122"/>
            <a:ext cx="695325" cy="1096962"/>
          </a:xfrm>
          <a:prstGeom prst="rect">
            <a:avLst/>
          </a:prstGeom>
          <a:noFill/>
          <a:ln w="9525">
            <a:noFill/>
            <a:miter lim="800000"/>
            <a:headEnd/>
            <a:tailEnd/>
          </a:ln>
        </p:spPr>
      </p:pic>
      <p:sp>
        <p:nvSpPr>
          <p:cNvPr id="36880" name="Text Box 10"/>
          <p:cNvSpPr txBox="1">
            <a:spLocks noChangeArrowheads="1"/>
          </p:cNvSpPr>
          <p:nvPr/>
        </p:nvSpPr>
        <p:spPr bwMode="auto">
          <a:xfrm>
            <a:off x="6753225" y="3406861"/>
            <a:ext cx="1941513" cy="584200"/>
          </a:xfrm>
          <a:prstGeom prst="rect">
            <a:avLst/>
          </a:prstGeom>
          <a:noFill/>
          <a:ln w="9525">
            <a:noFill/>
            <a:miter lim="800000"/>
            <a:headEnd/>
            <a:tailEnd/>
          </a:ln>
        </p:spPr>
        <p:txBody>
          <a:bodyPr wrap="none">
            <a:spAutoFit/>
          </a:bodyPr>
          <a:lstStyle/>
          <a:p>
            <a:r>
              <a:rPr lang="en-US" sz="1600" dirty="0"/>
              <a:t>Tweet-a-watt: </a:t>
            </a:r>
          </a:p>
          <a:p>
            <a:r>
              <a:rPr lang="en-US" sz="1600" dirty="0"/>
              <a:t>monitor energy use</a:t>
            </a:r>
          </a:p>
        </p:txBody>
      </p:sp>
      <p:sp>
        <p:nvSpPr>
          <p:cNvPr id="18" name="Text Box 8"/>
          <p:cNvSpPr txBox="1">
            <a:spLocks noChangeArrowheads="1"/>
          </p:cNvSpPr>
          <p:nvPr/>
        </p:nvSpPr>
        <p:spPr bwMode="auto">
          <a:xfrm>
            <a:off x="2775845" y="6053202"/>
            <a:ext cx="2866490" cy="338554"/>
          </a:xfrm>
          <a:prstGeom prst="rect">
            <a:avLst/>
          </a:prstGeom>
          <a:noFill/>
          <a:ln w="9525">
            <a:noFill/>
            <a:miter lim="800000"/>
            <a:headEnd/>
            <a:tailEnd/>
          </a:ln>
        </p:spPr>
        <p:txBody>
          <a:bodyPr wrap="none">
            <a:spAutoFit/>
          </a:bodyPr>
          <a:lstStyle/>
          <a:p>
            <a:r>
              <a:rPr lang="en-US" sz="1600" dirty="0" smtClean="0"/>
              <a:t>Internet apps in cars we drive</a:t>
            </a:r>
            <a:endParaRPr lang="en-US" sz="1600" dirty="0"/>
          </a:p>
        </p:txBody>
      </p:sp>
      <p:pic>
        <p:nvPicPr>
          <p:cNvPr id="19" name="Picture 18" descr="page41-1012-full.jpg"/>
          <p:cNvPicPr>
            <a:picLocks noChangeAspect="1"/>
          </p:cNvPicPr>
          <p:nvPr/>
        </p:nvPicPr>
        <p:blipFill>
          <a:blip r:embed="rId12" cstate="print"/>
          <a:stretch>
            <a:fillRect/>
          </a:stretch>
        </p:blipFill>
        <p:spPr>
          <a:xfrm>
            <a:off x="3186565" y="5009556"/>
            <a:ext cx="1487056" cy="92941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30050" name="Picture 2" descr="underline_base"/>
          <p:cNvPicPr>
            <a:picLocks noChangeArrowheads="1"/>
          </p:cNvPicPr>
          <p:nvPr/>
        </p:nvPicPr>
        <p:blipFill>
          <a:blip r:embed="rId3" cstate="print"/>
          <a:srcRect/>
          <a:stretch>
            <a:fillRect/>
          </a:stretch>
        </p:blipFill>
        <p:spPr bwMode="auto">
          <a:xfrm>
            <a:off x="679450" y="1028700"/>
            <a:ext cx="4570413" cy="173038"/>
          </a:xfrm>
          <a:prstGeom prst="rect">
            <a:avLst/>
          </a:prstGeom>
          <a:noFill/>
          <a:ln w="9525">
            <a:noFill/>
            <a:miter lim="800000"/>
            <a:headEnd/>
            <a:tailEnd/>
          </a:ln>
        </p:spPr>
      </p:pic>
      <p:sp>
        <p:nvSpPr>
          <p:cNvPr id="130051" name="Rectangle 2"/>
          <p:cNvSpPr>
            <a:spLocks noGrp="1" noChangeArrowheads="1"/>
          </p:cNvSpPr>
          <p:nvPr>
            <p:ph type="title" idx="4294967295"/>
          </p:nvPr>
        </p:nvSpPr>
        <p:spPr/>
        <p:txBody>
          <a:bodyPr/>
          <a:lstStyle/>
          <a:p>
            <a:pPr eaLnBrk="1" hangingPunct="1"/>
            <a:r>
              <a:rPr lang="en-US" smtClean="0">
                <a:ea typeface="ＭＳ Ｐゴシック" pitchFamily="34" charset="-128"/>
              </a:rPr>
              <a:t>Chapter 1: roadmap</a:t>
            </a:r>
          </a:p>
        </p:txBody>
      </p:sp>
      <p:sp>
        <p:nvSpPr>
          <p:cNvPr id="130052" name="Rectangle 3"/>
          <p:cNvSpPr>
            <a:spLocks noGrp="1" noChangeArrowheads="1"/>
          </p:cNvSpPr>
          <p:nvPr>
            <p:ph type="body" idx="4294967295"/>
          </p:nvPr>
        </p:nvSpPr>
        <p:spPr>
          <a:xfrm>
            <a:off x="487363" y="1406525"/>
            <a:ext cx="8207375" cy="4648200"/>
          </a:xfrm>
        </p:spPr>
        <p:txBody>
          <a:bodyPr/>
          <a:lstStyle/>
          <a:p>
            <a:pPr lvl="1" eaLnBrk="1" hangingPunct="1">
              <a:buFont typeface="Wingdings" pitchFamily="2" charset="2"/>
              <a:buNone/>
            </a:pPr>
            <a:r>
              <a:rPr lang="en-US" sz="2800" smtClean="0">
                <a:solidFill>
                  <a:srgbClr val="000099"/>
                </a:solidFill>
              </a:rPr>
              <a:t>1.1 what </a:t>
            </a:r>
            <a:r>
              <a:rPr lang="en-US" sz="2800" i="1" smtClean="0">
                <a:solidFill>
                  <a:srgbClr val="000099"/>
                </a:solidFill>
              </a:rPr>
              <a:t>is</a:t>
            </a:r>
            <a:r>
              <a:rPr lang="en-US" sz="2800" smtClean="0">
                <a:solidFill>
                  <a:srgbClr val="000099"/>
                </a:solidFill>
              </a:rPr>
              <a:t> the Internet?</a:t>
            </a:r>
          </a:p>
          <a:p>
            <a:pPr lvl="1" eaLnBrk="1" hangingPunct="1">
              <a:buFont typeface="Wingdings" pitchFamily="2" charset="2"/>
              <a:buNone/>
            </a:pPr>
            <a:r>
              <a:rPr lang="en-US" sz="2800" smtClean="0">
                <a:solidFill>
                  <a:srgbClr val="000099"/>
                </a:solidFill>
              </a:rPr>
              <a:t>1.2</a:t>
            </a:r>
            <a:r>
              <a:rPr lang="en-US" sz="2800" smtClean="0"/>
              <a:t> network edge</a:t>
            </a:r>
          </a:p>
          <a:p>
            <a:pPr lvl="2" eaLnBrk="1" hangingPunct="1">
              <a:buClr>
                <a:srgbClr val="000099"/>
              </a:buClr>
              <a:buFont typeface="Wingdings" pitchFamily="2" charset="2"/>
              <a:buChar char="§"/>
            </a:pPr>
            <a:r>
              <a:rPr lang="en-US" sz="2800" smtClean="0">
                <a:latin typeface="Gill Sans MT" pitchFamily="34" charset="0"/>
              </a:rPr>
              <a:t> </a:t>
            </a:r>
            <a:r>
              <a:rPr lang="en-US" sz="2400" smtClean="0">
                <a:latin typeface="Gill Sans MT" pitchFamily="34" charset="0"/>
              </a:rPr>
              <a:t>end systems, access networks, links</a:t>
            </a:r>
          </a:p>
          <a:p>
            <a:pPr lvl="1" eaLnBrk="1" hangingPunct="1">
              <a:buFont typeface="Wingdings" pitchFamily="2" charset="2"/>
              <a:buNone/>
            </a:pPr>
            <a:r>
              <a:rPr lang="en-US" sz="2800" smtClean="0">
                <a:solidFill>
                  <a:srgbClr val="000099"/>
                </a:solidFill>
              </a:rPr>
              <a:t>1.3 </a:t>
            </a:r>
            <a:r>
              <a:rPr lang="en-US" sz="2800" smtClean="0"/>
              <a:t>network core</a:t>
            </a:r>
          </a:p>
          <a:p>
            <a:pPr lvl="2" eaLnBrk="1" hangingPunct="1">
              <a:buClr>
                <a:srgbClr val="000099"/>
              </a:buClr>
              <a:buFont typeface="Wingdings" pitchFamily="2" charset="2"/>
              <a:buChar char="§"/>
            </a:pPr>
            <a:r>
              <a:rPr lang="en-US" sz="2800" smtClean="0">
                <a:latin typeface="Gill Sans MT" pitchFamily="34" charset="0"/>
              </a:rPr>
              <a:t> </a:t>
            </a:r>
            <a:r>
              <a:rPr lang="en-US" sz="2400" smtClean="0">
                <a:latin typeface="Gill Sans MT" pitchFamily="34" charset="0"/>
              </a:rPr>
              <a:t>packet switching, circuit switching, network structure</a:t>
            </a:r>
          </a:p>
          <a:p>
            <a:pPr lvl="1" eaLnBrk="1" hangingPunct="1">
              <a:buFont typeface="Wingdings" pitchFamily="2" charset="2"/>
              <a:buNone/>
            </a:pPr>
            <a:r>
              <a:rPr lang="en-US" sz="2800" smtClean="0">
                <a:solidFill>
                  <a:srgbClr val="000099"/>
                </a:solidFill>
              </a:rPr>
              <a:t>1.4 </a:t>
            </a:r>
            <a:r>
              <a:rPr lang="en-US" sz="2800" smtClean="0"/>
              <a:t>delay, loss, throughput in networks</a:t>
            </a:r>
          </a:p>
          <a:p>
            <a:pPr lvl="1" eaLnBrk="1" hangingPunct="1">
              <a:buFont typeface="Wingdings" pitchFamily="2" charset="2"/>
              <a:buNone/>
            </a:pPr>
            <a:r>
              <a:rPr lang="en-US" sz="2800" smtClean="0">
                <a:solidFill>
                  <a:srgbClr val="CC0000"/>
                </a:solidFill>
              </a:rPr>
              <a:t>1.5 protocol layers, service models</a:t>
            </a:r>
          </a:p>
          <a:p>
            <a:pPr lvl="1" eaLnBrk="1" hangingPunct="1">
              <a:buFont typeface="Wingdings" pitchFamily="2" charset="2"/>
              <a:buNone/>
            </a:pPr>
            <a:r>
              <a:rPr lang="en-US" sz="2800" smtClean="0">
                <a:solidFill>
                  <a:srgbClr val="000099"/>
                </a:solidFill>
              </a:rPr>
              <a:t>1.6</a:t>
            </a:r>
            <a:r>
              <a:rPr lang="en-US" sz="2800" smtClean="0"/>
              <a:t> networks under attack: security</a:t>
            </a:r>
          </a:p>
          <a:p>
            <a:pPr lvl="1" eaLnBrk="1" hangingPunct="1">
              <a:buFont typeface="Wingdings" pitchFamily="2" charset="2"/>
              <a:buNone/>
            </a:pPr>
            <a:r>
              <a:rPr lang="en-US" sz="2800" smtClean="0">
                <a:solidFill>
                  <a:srgbClr val="000099"/>
                </a:solidFill>
              </a:rPr>
              <a:t>1.7</a:t>
            </a:r>
            <a:r>
              <a:rPr lang="en-US" sz="2800" smtClean="0"/>
              <a:t> history</a:t>
            </a:r>
          </a:p>
          <a:p>
            <a:pPr eaLnBrk="1" hangingPunct="1"/>
            <a:endParaRPr lang="en-US" smtClean="0">
              <a:ea typeface="ＭＳ Ｐゴシック" pitchFamily="34" charset="-128"/>
            </a:endParaRPr>
          </a:p>
        </p:txBody>
      </p:sp>
      <p:sp>
        <p:nvSpPr>
          <p:cNvPr id="130053" name="Slide Number Placeholder 3"/>
          <p:cNvSpPr>
            <a:spLocks noGrp="1"/>
          </p:cNvSpPr>
          <p:nvPr>
            <p:ph type="sldNum" sz="quarter" idx="12"/>
          </p:nvPr>
        </p:nvSpPr>
        <p:spPr>
          <a:noFill/>
        </p:spPr>
        <p:txBody>
          <a:bodyPr/>
          <a:lstStyle/>
          <a:p>
            <a:r>
              <a:rPr lang="en-US"/>
              <a:t>1-</a:t>
            </a:r>
            <a:fld id="{90ABA58C-1338-4647-B329-C9CAA2852CBF}" type="slidenum">
              <a:rPr lang="en-US"/>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32098" name="Picture 9" descr="underline_base"/>
          <p:cNvPicPr>
            <a:picLocks noChangeArrowheads="1"/>
          </p:cNvPicPr>
          <p:nvPr/>
        </p:nvPicPr>
        <p:blipFill>
          <a:blip r:embed="rId3" cstate="print"/>
          <a:srcRect/>
          <a:stretch>
            <a:fillRect/>
          </a:stretch>
        </p:blipFill>
        <p:spPr bwMode="auto">
          <a:xfrm>
            <a:off x="430213" y="936625"/>
            <a:ext cx="4113212" cy="173038"/>
          </a:xfrm>
          <a:prstGeom prst="rect">
            <a:avLst/>
          </a:prstGeom>
          <a:noFill/>
          <a:ln w="9525">
            <a:noFill/>
            <a:miter lim="800000"/>
            <a:headEnd/>
            <a:tailEnd/>
          </a:ln>
        </p:spPr>
      </p:pic>
      <p:sp>
        <p:nvSpPr>
          <p:cNvPr id="132099" name="Rectangle 2"/>
          <p:cNvSpPr>
            <a:spLocks noGrp="1" noChangeArrowheads="1"/>
          </p:cNvSpPr>
          <p:nvPr>
            <p:ph type="title" idx="4294967295"/>
          </p:nvPr>
        </p:nvSpPr>
        <p:spPr>
          <a:xfrm>
            <a:off x="333375" y="128588"/>
            <a:ext cx="7772400" cy="1143000"/>
          </a:xfrm>
        </p:spPr>
        <p:txBody>
          <a:bodyPr/>
          <a:lstStyle/>
          <a:p>
            <a:pPr eaLnBrk="1" hangingPunct="1"/>
            <a:r>
              <a:rPr lang="en-US" smtClean="0">
                <a:ea typeface="ＭＳ Ｐゴシック" pitchFamily="34" charset="-128"/>
              </a:rPr>
              <a:t>Protocol </a:t>
            </a:r>
            <a:r>
              <a:rPr lang="ja-JP" altLang="en-US" smtClean="0">
                <a:ea typeface="ＭＳ Ｐゴシック" pitchFamily="34" charset="-128"/>
              </a:rPr>
              <a:t>“</a:t>
            </a:r>
            <a:r>
              <a:rPr lang="en-US" altLang="ja-JP" smtClean="0">
                <a:ea typeface="ＭＳ Ｐゴシック" pitchFamily="34" charset="-128"/>
              </a:rPr>
              <a:t>layers</a:t>
            </a:r>
            <a:r>
              <a:rPr lang="ja-JP" altLang="en-US" smtClean="0">
                <a:ea typeface="ＭＳ Ｐゴシック" pitchFamily="34" charset="-128"/>
              </a:rPr>
              <a:t>”</a:t>
            </a:r>
            <a:endParaRPr lang="en-US" smtClean="0">
              <a:ea typeface="ＭＳ Ｐゴシック" pitchFamily="34" charset="-128"/>
            </a:endParaRPr>
          </a:p>
        </p:txBody>
      </p:sp>
      <p:sp>
        <p:nvSpPr>
          <p:cNvPr id="132100" name="Rectangle 3"/>
          <p:cNvSpPr>
            <a:spLocks noGrp="1" noChangeArrowheads="1"/>
          </p:cNvSpPr>
          <p:nvPr>
            <p:ph type="body" sz="half" idx="4294967295"/>
          </p:nvPr>
        </p:nvSpPr>
        <p:spPr>
          <a:xfrm>
            <a:off x="533400" y="1371600"/>
            <a:ext cx="3581400" cy="4648200"/>
          </a:xfrm>
        </p:spPr>
        <p:txBody>
          <a:bodyPr/>
          <a:lstStyle/>
          <a:p>
            <a:pPr eaLnBrk="1" hangingPunct="1">
              <a:lnSpc>
                <a:spcPct val="75000"/>
              </a:lnSpc>
              <a:buFont typeface="Wingdings" pitchFamily="2" charset="2"/>
              <a:buNone/>
            </a:pPr>
            <a:r>
              <a:rPr lang="en-US" i="1" smtClean="0">
                <a:solidFill>
                  <a:srgbClr val="CC0000"/>
                </a:solidFill>
                <a:ea typeface="ＭＳ Ｐゴシック" pitchFamily="34" charset="-128"/>
              </a:rPr>
              <a:t>Networks are complex,</a:t>
            </a:r>
          </a:p>
          <a:p>
            <a:pPr eaLnBrk="1" hangingPunct="1">
              <a:lnSpc>
                <a:spcPct val="75000"/>
              </a:lnSpc>
              <a:buFont typeface="Wingdings" pitchFamily="2" charset="2"/>
              <a:buNone/>
            </a:pPr>
            <a:r>
              <a:rPr lang="en-US" i="1" smtClean="0">
                <a:solidFill>
                  <a:srgbClr val="CC0000"/>
                </a:solidFill>
                <a:ea typeface="ＭＳ Ｐゴシック" pitchFamily="34" charset="-128"/>
              </a:rPr>
              <a:t>with many </a:t>
            </a:r>
            <a:r>
              <a:rPr lang="ja-JP" altLang="en-US" i="1" smtClean="0">
                <a:solidFill>
                  <a:srgbClr val="CC0000"/>
                </a:solidFill>
                <a:ea typeface="ＭＳ Ｐゴシック" pitchFamily="34" charset="-128"/>
              </a:rPr>
              <a:t>“</a:t>
            </a:r>
            <a:r>
              <a:rPr lang="en-US" altLang="ja-JP" i="1" smtClean="0">
                <a:solidFill>
                  <a:srgbClr val="CC0000"/>
                </a:solidFill>
                <a:ea typeface="ＭＳ Ｐゴシック" pitchFamily="34" charset="-128"/>
              </a:rPr>
              <a:t>pieces</a:t>
            </a:r>
            <a:r>
              <a:rPr lang="ja-JP" altLang="en-US" i="1" smtClean="0">
                <a:solidFill>
                  <a:srgbClr val="CC0000"/>
                </a:solidFill>
                <a:ea typeface="ＭＳ Ｐゴシック" pitchFamily="34" charset="-128"/>
              </a:rPr>
              <a:t>”</a:t>
            </a:r>
            <a:r>
              <a:rPr lang="en-US" altLang="ja-JP" i="1" smtClean="0">
                <a:solidFill>
                  <a:srgbClr val="CC0000"/>
                </a:solidFill>
                <a:ea typeface="ＭＳ Ｐゴシック" pitchFamily="34" charset="-128"/>
              </a:rPr>
              <a:t>:</a:t>
            </a:r>
          </a:p>
          <a:p>
            <a:pPr lvl="1" eaLnBrk="1" hangingPunct="1"/>
            <a:r>
              <a:rPr lang="en-US" sz="2800" smtClean="0"/>
              <a:t>hosts</a:t>
            </a:r>
          </a:p>
          <a:p>
            <a:pPr lvl="1" eaLnBrk="1" hangingPunct="1"/>
            <a:r>
              <a:rPr lang="en-US" sz="2800" smtClean="0"/>
              <a:t>routers</a:t>
            </a:r>
          </a:p>
          <a:p>
            <a:pPr lvl="1" eaLnBrk="1" hangingPunct="1"/>
            <a:r>
              <a:rPr lang="en-US" sz="2800" smtClean="0"/>
              <a:t>links of various media</a:t>
            </a:r>
          </a:p>
          <a:p>
            <a:pPr lvl="1" eaLnBrk="1" hangingPunct="1"/>
            <a:r>
              <a:rPr lang="en-US" sz="2800" smtClean="0"/>
              <a:t>applications</a:t>
            </a:r>
          </a:p>
          <a:p>
            <a:pPr lvl="1" eaLnBrk="1" hangingPunct="1"/>
            <a:r>
              <a:rPr lang="en-US" sz="2800" smtClean="0"/>
              <a:t>protocols</a:t>
            </a:r>
          </a:p>
          <a:p>
            <a:pPr lvl="1" eaLnBrk="1" hangingPunct="1"/>
            <a:r>
              <a:rPr lang="en-US" sz="2800" smtClean="0"/>
              <a:t>hardware, software</a:t>
            </a:r>
          </a:p>
        </p:txBody>
      </p:sp>
      <p:sp>
        <p:nvSpPr>
          <p:cNvPr id="132101" name="Rectangle 4"/>
          <p:cNvSpPr>
            <a:spLocks noGrp="1" noChangeArrowheads="1"/>
          </p:cNvSpPr>
          <p:nvPr>
            <p:ph type="body" sz="half" idx="4294967295"/>
          </p:nvPr>
        </p:nvSpPr>
        <p:spPr>
          <a:xfrm>
            <a:off x="4552950" y="2266950"/>
            <a:ext cx="4057650" cy="2619375"/>
          </a:xfrm>
        </p:spPr>
        <p:txBody>
          <a:bodyPr/>
          <a:lstStyle/>
          <a:p>
            <a:pPr algn="ctr" eaLnBrk="1" hangingPunct="1">
              <a:buFont typeface="Wingdings" pitchFamily="2" charset="2"/>
              <a:buNone/>
            </a:pPr>
            <a:r>
              <a:rPr lang="en-US" sz="3200" i="1" smtClean="0">
                <a:solidFill>
                  <a:srgbClr val="CC0000"/>
                </a:solidFill>
                <a:ea typeface="ＭＳ Ｐゴシック" pitchFamily="34" charset="-128"/>
              </a:rPr>
              <a:t>Question:</a:t>
            </a:r>
            <a:r>
              <a:rPr lang="en-US" sz="2400" u="sng" smtClean="0">
                <a:solidFill>
                  <a:srgbClr val="FF0000"/>
                </a:solidFill>
                <a:ea typeface="ＭＳ Ｐゴシック" pitchFamily="34" charset="-128"/>
              </a:rPr>
              <a:t> </a:t>
            </a:r>
          </a:p>
          <a:p>
            <a:pPr algn="ctr" eaLnBrk="1" hangingPunct="1">
              <a:buFont typeface="Wingdings" pitchFamily="2" charset="2"/>
              <a:buNone/>
            </a:pPr>
            <a:r>
              <a:rPr lang="en-US" smtClean="0">
                <a:ea typeface="ＭＳ Ｐゴシック" pitchFamily="34" charset="-128"/>
              </a:rPr>
              <a:t>is there any hope of </a:t>
            </a:r>
            <a:r>
              <a:rPr lang="en-US" i="1" smtClean="0">
                <a:ea typeface="ＭＳ Ｐゴシック" pitchFamily="34" charset="-128"/>
              </a:rPr>
              <a:t>organizing</a:t>
            </a:r>
            <a:r>
              <a:rPr lang="en-US" smtClean="0">
                <a:ea typeface="ＭＳ Ｐゴシック" pitchFamily="34" charset="-128"/>
              </a:rPr>
              <a:t> structure of network?</a:t>
            </a:r>
          </a:p>
          <a:p>
            <a:pPr algn="ctr" eaLnBrk="1" hangingPunct="1">
              <a:buFont typeface="Wingdings" pitchFamily="2" charset="2"/>
              <a:buNone/>
            </a:pPr>
            <a:endParaRPr lang="en-US" smtClean="0">
              <a:ea typeface="ＭＳ Ｐゴシック" pitchFamily="34" charset="-128"/>
            </a:endParaRPr>
          </a:p>
          <a:p>
            <a:pPr algn="ctr" eaLnBrk="1" hangingPunct="1">
              <a:buFont typeface="Wingdings" pitchFamily="2" charset="2"/>
              <a:buNone/>
            </a:pPr>
            <a:r>
              <a:rPr lang="en-US" smtClean="0">
                <a:ea typeface="ＭＳ Ｐゴシック" pitchFamily="34" charset="-128"/>
              </a:rPr>
              <a:t>…. or at least our discussion of networks?</a:t>
            </a:r>
          </a:p>
        </p:txBody>
      </p:sp>
      <p:sp>
        <p:nvSpPr>
          <p:cNvPr id="132102" name="Slide Number Placeholder 3"/>
          <p:cNvSpPr>
            <a:spLocks noGrp="1"/>
          </p:cNvSpPr>
          <p:nvPr>
            <p:ph type="sldNum" sz="quarter" idx="12"/>
          </p:nvPr>
        </p:nvSpPr>
        <p:spPr>
          <a:noFill/>
        </p:spPr>
        <p:txBody>
          <a:bodyPr/>
          <a:lstStyle/>
          <a:p>
            <a:r>
              <a:rPr lang="en-US"/>
              <a:t>1-</a:t>
            </a:r>
            <a:fld id="{3CE0DD76-7CCE-40D5-9AE8-0581A65DCA29}"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34146" name="Picture 14" descr="underline_base"/>
          <p:cNvPicPr>
            <a:picLocks noChangeArrowheads="1"/>
          </p:cNvPicPr>
          <p:nvPr/>
        </p:nvPicPr>
        <p:blipFill>
          <a:blip r:embed="rId3" cstate="print"/>
          <a:srcRect/>
          <a:stretch>
            <a:fillRect/>
          </a:stretch>
        </p:blipFill>
        <p:spPr bwMode="auto">
          <a:xfrm>
            <a:off x="312738" y="928688"/>
            <a:ext cx="5484812" cy="173037"/>
          </a:xfrm>
          <a:prstGeom prst="rect">
            <a:avLst/>
          </a:prstGeom>
          <a:noFill/>
          <a:ln w="9525">
            <a:noFill/>
            <a:miter lim="800000"/>
            <a:headEnd/>
            <a:tailEnd/>
          </a:ln>
        </p:spPr>
      </p:pic>
      <p:sp>
        <p:nvSpPr>
          <p:cNvPr id="134147" name="Rectangle 2"/>
          <p:cNvSpPr>
            <a:spLocks noGrp="1" noChangeArrowheads="1"/>
          </p:cNvSpPr>
          <p:nvPr>
            <p:ph type="title" idx="4294967295"/>
          </p:nvPr>
        </p:nvSpPr>
        <p:spPr>
          <a:xfrm>
            <a:off x="276225" y="142875"/>
            <a:ext cx="7772400" cy="1143000"/>
          </a:xfrm>
        </p:spPr>
        <p:txBody>
          <a:bodyPr/>
          <a:lstStyle/>
          <a:p>
            <a:pPr eaLnBrk="1" hangingPunct="1"/>
            <a:r>
              <a:rPr lang="en-US" sz="4000" smtClean="0">
                <a:ea typeface="ＭＳ Ｐゴシック" pitchFamily="34" charset="-128"/>
              </a:rPr>
              <a:t>Organization of air travel</a:t>
            </a:r>
            <a:endParaRPr lang="en-US" smtClean="0">
              <a:ea typeface="ＭＳ Ｐゴシック" pitchFamily="34" charset="-128"/>
            </a:endParaRPr>
          </a:p>
        </p:txBody>
      </p:sp>
      <p:sp>
        <p:nvSpPr>
          <p:cNvPr id="134148" name="Rectangle 3"/>
          <p:cNvSpPr>
            <a:spLocks noGrp="1" noChangeArrowheads="1"/>
          </p:cNvSpPr>
          <p:nvPr>
            <p:ph type="body" idx="4294967295"/>
          </p:nvPr>
        </p:nvSpPr>
        <p:spPr>
          <a:xfrm>
            <a:off x="838200" y="5489575"/>
            <a:ext cx="7772400" cy="542925"/>
          </a:xfrm>
        </p:spPr>
        <p:txBody>
          <a:bodyPr/>
          <a:lstStyle/>
          <a:p>
            <a:pPr eaLnBrk="1" hangingPunct="1">
              <a:buSzPct val="75000"/>
            </a:pPr>
            <a:r>
              <a:rPr lang="en-US" smtClean="0">
                <a:ea typeface="ＭＳ Ｐゴシック" pitchFamily="34" charset="-128"/>
              </a:rPr>
              <a:t>a series of steps</a:t>
            </a:r>
          </a:p>
        </p:txBody>
      </p:sp>
      <p:grpSp>
        <p:nvGrpSpPr>
          <p:cNvPr id="134149" name="Group 4"/>
          <p:cNvGrpSpPr>
            <a:grpSpLocks/>
          </p:cNvGrpSpPr>
          <p:nvPr/>
        </p:nvGrpSpPr>
        <p:grpSpPr bwMode="auto">
          <a:xfrm>
            <a:off x="1111250" y="1587500"/>
            <a:ext cx="6508750" cy="3294063"/>
            <a:chOff x="700" y="1000"/>
            <a:chExt cx="4100" cy="2075"/>
          </a:xfrm>
        </p:grpSpPr>
        <p:sp>
          <p:nvSpPr>
            <p:cNvPr id="134151" name="Text Box 5"/>
            <p:cNvSpPr txBox="1">
              <a:spLocks noChangeArrowheads="1"/>
            </p:cNvSpPr>
            <p:nvPr/>
          </p:nvSpPr>
          <p:spPr bwMode="auto">
            <a:xfrm>
              <a:off x="846" y="1007"/>
              <a:ext cx="1307" cy="1786"/>
            </a:xfrm>
            <a:prstGeom prst="rect">
              <a:avLst/>
            </a:prstGeom>
            <a:noFill/>
            <a:ln w="9525">
              <a:noFill/>
              <a:miter lim="800000"/>
              <a:headEnd/>
              <a:tailEnd/>
            </a:ln>
          </p:spPr>
          <p:txBody>
            <a:bodyPr wrap="none">
              <a:spAutoFit/>
            </a:bodyPr>
            <a:lstStyle/>
            <a:p>
              <a:r>
                <a:rPr lang="en-US" sz="2000">
                  <a:solidFill>
                    <a:srgbClr val="000099"/>
                  </a:solidFill>
                </a:rPr>
                <a:t>ticket (purchase)</a:t>
              </a:r>
            </a:p>
            <a:p>
              <a:endParaRPr lang="en-US" sz="2000">
                <a:solidFill>
                  <a:srgbClr val="000099"/>
                </a:solidFill>
              </a:endParaRPr>
            </a:p>
            <a:p>
              <a:r>
                <a:rPr lang="en-US" sz="2000">
                  <a:solidFill>
                    <a:srgbClr val="000099"/>
                  </a:solidFill>
                </a:rPr>
                <a:t>baggage (check)</a:t>
              </a:r>
            </a:p>
            <a:p>
              <a:endParaRPr lang="en-US" sz="2000">
                <a:solidFill>
                  <a:srgbClr val="000099"/>
                </a:solidFill>
              </a:endParaRPr>
            </a:p>
            <a:p>
              <a:r>
                <a:rPr lang="en-US" sz="2000">
                  <a:solidFill>
                    <a:srgbClr val="000099"/>
                  </a:solidFill>
                </a:rPr>
                <a:t>gates (load)</a:t>
              </a:r>
            </a:p>
            <a:p>
              <a:endParaRPr lang="en-US" sz="2000">
                <a:solidFill>
                  <a:srgbClr val="000099"/>
                </a:solidFill>
              </a:endParaRPr>
            </a:p>
            <a:p>
              <a:r>
                <a:rPr lang="en-US" sz="2000">
                  <a:solidFill>
                    <a:srgbClr val="000099"/>
                  </a:solidFill>
                </a:rPr>
                <a:t>runway takeoff</a:t>
              </a:r>
            </a:p>
            <a:p>
              <a:endParaRPr lang="en-US" sz="2000">
                <a:solidFill>
                  <a:srgbClr val="000099"/>
                </a:solidFill>
              </a:endParaRPr>
            </a:p>
            <a:p>
              <a:r>
                <a:rPr lang="en-US" sz="2000">
                  <a:solidFill>
                    <a:srgbClr val="000099"/>
                  </a:solidFill>
                </a:rPr>
                <a:t>airplane routing</a:t>
              </a:r>
            </a:p>
          </p:txBody>
        </p:sp>
        <p:sp>
          <p:nvSpPr>
            <p:cNvPr id="134152" name="Text Box 6"/>
            <p:cNvSpPr txBox="1">
              <a:spLocks noChangeArrowheads="1"/>
            </p:cNvSpPr>
            <p:nvPr/>
          </p:nvSpPr>
          <p:spPr bwMode="auto">
            <a:xfrm>
              <a:off x="3242" y="1001"/>
              <a:ext cx="1280" cy="1786"/>
            </a:xfrm>
            <a:prstGeom prst="rect">
              <a:avLst/>
            </a:prstGeom>
            <a:noFill/>
            <a:ln w="9525">
              <a:noFill/>
              <a:miter lim="800000"/>
              <a:headEnd/>
              <a:tailEnd/>
            </a:ln>
          </p:spPr>
          <p:txBody>
            <a:bodyPr wrap="none">
              <a:spAutoFit/>
            </a:bodyPr>
            <a:lstStyle/>
            <a:p>
              <a:r>
                <a:rPr lang="en-US" sz="2000">
                  <a:solidFill>
                    <a:srgbClr val="000099"/>
                  </a:solidFill>
                </a:rPr>
                <a:t>ticket (complain)</a:t>
              </a:r>
            </a:p>
            <a:p>
              <a:endParaRPr lang="en-US" sz="2000">
                <a:solidFill>
                  <a:srgbClr val="000099"/>
                </a:solidFill>
              </a:endParaRPr>
            </a:p>
            <a:p>
              <a:r>
                <a:rPr lang="en-US" sz="2000">
                  <a:solidFill>
                    <a:srgbClr val="000099"/>
                  </a:solidFill>
                </a:rPr>
                <a:t>baggage (claim)</a:t>
              </a:r>
            </a:p>
            <a:p>
              <a:endParaRPr lang="en-US" sz="2000">
                <a:solidFill>
                  <a:srgbClr val="000099"/>
                </a:solidFill>
              </a:endParaRPr>
            </a:p>
            <a:p>
              <a:r>
                <a:rPr lang="en-US" sz="2000">
                  <a:solidFill>
                    <a:srgbClr val="000099"/>
                  </a:solidFill>
                </a:rPr>
                <a:t>gates (unload)</a:t>
              </a:r>
            </a:p>
            <a:p>
              <a:endParaRPr lang="en-US" sz="2000">
                <a:solidFill>
                  <a:srgbClr val="000099"/>
                </a:solidFill>
              </a:endParaRPr>
            </a:p>
            <a:p>
              <a:r>
                <a:rPr lang="en-US" sz="2000">
                  <a:solidFill>
                    <a:srgbClr val="000099"/>
                  </a:solidFill>
                </a:rPr>
                <a:t>runway landing</a:t>
              </a:r>
            </a:p>
            <a:p>
              <a:endParaRPr lang="en-US" sz="2000">
                <a:solidFill>
                  <a:srgbClr val="000099"/>
                </a:solidFill>
              </a:endParaRPr>
            </a:p>
            <a:p>
              <a:r>
                <a:rPr lang="en-US" sz="2000">
                  <a:solidFill>
                    <a:srgbClr val="000099"/>
                  </a:solidFill>
                </a:rPr>
                <a:t>airplane routing</a:t>
              </a:r>
            </a:p>
          </p:txBody>
        </p:sp>
        <p:sp>
          <p:nvSpPr>
            <p:cNvPr id="134153" name="Text Box 7"/>
            <p:cNvSpPr txBox="1">
              <a:spLocks noChangeArrowheads="1"/>
            </p:cNvSpPr>
            <p:nvPr/>
          </p:nvSpPr>
          <p:spPr bwMode="auto">
            <a:xfrm>
              <a:off x="2074" y="2825"/>
              <a:ext cx="1219" cy="250"/>
            </a:xfrm>
            <a:prstGeom prst="rect">
              <a:avLst/>
            </a:prstGeom>
            <a:noFill/>
            <a:ln w="9525">
              <a:noFill/>
              <a:miter lim="800000"/>
              <a:headEnd/>
              <a:tailEnd/>
            </a:ln>
          </p:spPr>
          <p:txBody>
            <a:bodyPr wrap="none">
              <a:spAutoFit/>
            </a:bodyPr>
            <a:lstStyle/>
            <a:p>
              <a:r>
                <a:rPr lang="en-US" sz="2000">
                  <a:solidFill>
                    <a:srgbClr val="000099"/>
                  </a:solidFill>
                </a:rPr>
                <a:t>airplane routing</a:t>
              </a:r>
            </a:p>
          </p:txBody>
        </p:sp>
        <p:sp>
          <p:nvSpPr>
            <p:cNvPr id="134154" name="Freeform 8"/>
            <p:cNvSpPr>
              <a:spLocks/>
            </p:cNvSpPr>
            <p:nvPr/>
          </p:nvSpPr>
          <p:spPr bwMode="auto">
            <a:xfrm>
              <a:off x="700" y="1000"/>
              <a:ext cx="4100" cy="2072"/>
            </a:xfrm>
            <a:custGeom>
              <a:avLst/>
              <a:gdLst>
                <a:gd name="T0" fmla="*/ 0 w 4100"/>
                <a:gd name="T1" fmla="*/ 0 h 2072"/>
                <a:gd name="T2" fmla="*/ 4 w 4100"/>
                <a:gd name="T3" fmla="*/ 1736 h 2072"/>
                <a:gd name="T4" fmla="*/ 804 w 4100"/>
                <a:gd name="T5" fmla="*/ 2064 h 2072"/>
                <a:gd name="T6" fmla="*/ 3468 w 4100"/>
                <a:gd name="T7" fmla="*/ 2072 h 2072"/>
                <a:gd name="T8" fmla="*/ 4100 w 4100"/>
                <a:gd name="T9" fmla="*/ 1736 h 2072"/>
                <a:gd name="T10" fmla="*/ 4100 w 4100"/>
                <a:gd name="T11" fmla="*/ 96 h 2072"/>
                <a:gd name="T12" fmla="*/ 0 60000 65536"/>
                <a:gd name="T13" fmla="*/ 0 60000 65536"/>
                <a:gd name="T14" fmla="*/ 0 60000 65536"/>
                <a:gd name="T15" fmla="*/ 0 60000 65536"/>
                <a:gd name="T16" fmla="*/ 0 60000 65536"/>
                <a:gd name="T17" fmla="*/ 0 60000 65536"/>
                <a:gd name="T18" fmla="*/ 0 w 4100"/>
                <a:gd name="T19" fmla="*/ 0 h 2072"/>
                <a:gd name="T20" fmla="*/ 4100 w 4100"/>
                <a:gd name="T21" fmla="*/ 2072 h 2072"/>
              </a:gdLst>
              <a:ahLst/>
              <a:cxnLst>
                <a:cxn ang="T12">
                  <a:pos x="T0" y="T1"/>
                </a:cxn>
                <a:cxn ang="T13">
                  <a:pos x="T2" y="T3"/>
                </a:cxn>
                <a:cxn ang="T14">
                  <a:pos x="T4" y="T5"/>
                </a:cxn>
                <a:cxn ang="T15">
                  <a:pos x="T6" y="T7"/>
                </a:cxn>
                <a:cxn ang="T16">
                  <a:pos x="T8" y="T9"/>
                </a:cxn>
                <a:cxn ang="T17">
                  <a:pos x="T10" y="T11"/>
                </a:cxn>
              </a:cxnLst>
              <a:rect l="T18" t="T19" r="T20" b="T21"/>
              <a:pathLst>
                <a:path w="4100" h="2072">
                  <a:moveTo>
                    <a:pt x="0" y="0"/>
                  </a:moveTo>
                  <a:lnTo>
                    <a:pt x="4" y="1736"/>
                  </a:lnTo>
                  <a:lnTo>
                    <a:pt x="804" y="2064"/>
                  </a:lnTo>
                  <a:lnTo>
                    <a:pt x="3468" y="2072"/>
                  </a:lnTo>
                  <a:lnTo>
                    <a:pt x="4100" y="1736"/>
                  </a:lnTo>
                  <a:lnTo>
                    <a:pt x="4100" y="96"/>
                  </a:lnTo>
                </a:path>
              </a:pathLst>
            </a:custGeom>
            <a:noFill/>
            <a:ln w="38100">
              <a:solidFill>
                <a:schemeClr val="accent2"/>
              </a:solidFill>
              <a:round/>
              <a:headEnd/>
              <a:tailEnd type="triangle" w="med" len="med"/>
            </a:ln>
          </p:spPr>
          <p:txBody>
            <a:bodyPr wrap="none" anchor="ctr"/>
            <a:lstStyle/>
            <a:p>
              <a:endParaRPr lang="en-US"/>
            </a:p>
          </p:txBody>
        </p:sp>
      </p:grpSp>
      <p:sp>
        <p:nvSpPr>
          <p:cNvPr id="134150" name="Slide Number Placeholder 3"/>
          <p:cNvSpPr>
            <a:spLocks noGrp="1"/>
          </p:cNvSpPr>
          <p:nvPr>
            <p:ph type="sldNum" sz="quarter" idx="12"/>
          </p:nvPr>
        </p:nvSpPr>
        <p:spPr>
          <a:noFill/>
        </p:spPr>
        <p:txBody>
          <a:bodyPr/>
          <a:lstStyle/>
          <a:p>
            <a:r>
              <a:rPr lang="en-US"/>
              <a:t>1-</a:t>
            </a:r>
            <a:fld id="{D297F245-7F6A-48C9-A3F9-02EC72CD4CB7}" type="slidenum">
              <a:rPr lang="en-US"/>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36194" name="Picture 45" descr="underline_base"/>
          <p:cNvPicPr>
            <a:picLocks noChangeArrowheads="1"/>
          </p:cNvPicPr>
          <p:nvPr/>
        </p:nvPicPr>
        <p:blipFill>
          <a:blip r:embed="rId3" cstate="print"/>
          <a:srcRect/>
          <a:stretch>
            <a:fillRect/>
          </a:stretch>
        </p:blipFill>
        <p:spPr bwMode="auto">
          <a:xfrm>
            <a:off x="407988" y="819150"/>
            <a:ext cx="7313612" cy="173038"/>
          </a:xfrm>
          <a:prstGeom prst="rect">
            <a:avLst/>
          </a:prstGeom>
          <a:noFill/>
          <a:ln w="9525">
            <a:noFill/>
            <a:miter lim="800000"/>
            <a:headEnd/>
            <a:tailEnd/>
          </a:ln>
        </p:spPr>
      </p:pic>
      <p:grpSp>
        <p:nvGrpSpPr>
          <p:cNvPr id="136195" name="Group 38"/>
          <p:cNvGrpSpPr>
            <a:grpSpLocks/>
          </p:cNvGrpSpPr>
          <p:nvPr/>
        </p:nvGrpSpPr>
        <p:grpSpPr bwMode="auto">
          <a:xfrm>
            <a:off x="434975" y="1314450"/>
            <a:ext cx="8418513" cy="2835275"/>
            <a:chOff x="258" y="1214"/>
            <a:chExt cx="5303" cy="1786"/>
          </a:xfrm>
        </p:grpSpPr>
        <p:sp>
          <p:nvSpPr>
            <p:cNvPr id="136199" name="Rectangle 2"/>
            <p:cNvSpPr>
              <a:spLocks noChangeArrowheads="1"/>
            </p:cNvSpPr>
            <p:nvPr/>
          </p:nvSpPr>
          <p:spPr bwMode="auto">
            <a:xfrm>
              <a:off x="264" y="1544"/>
              <a:ext cx="1028" cy="1082"/>
            </a:xfrm>
            <a:prstGeom prst="rect">
              <a:avLst/>
            </a:prstGeom>
            <a:solidFill>
              <a:schemeClr val="bg1"/>
            </a:solidFill>
            <a:ln w="19050">
              <a:solidFill>
                <a:schemeClr val="tx1"/>
              </a:solidFill>
              <a:miter lim="800000"/>
              <a:headEnd/>
              <a:tailEnd/>
            </a:ln>
          </p:spPr>
          <p:txBody>
            <a:bodyPr wrap="none" anchor="ctr"/>
            <a:lstStyle/>
            <a:p>
              <a:endParaRPr lang="en-US">
                <a:latin typeface="Times New Roman" pitchFamily="18" charset="0"/>
              </a:endParaRPr>
            </a:p>
          </p:txBody>
        </p:sp>
        <p:sp>
          <p:nvSpPr>
            <p:cNvPr id="136200" name="Text Box 3"/>
            <p:cNvSpPr txBox="1">
              <a:spLocks noChangeArrowheads="1"/>
            </p:cNvSpPr>
            <p:nvPr/>
          </p:nvSpPr>
          <p:spPr bwMode="auto">
            <a:xfrm>
              <a:off x="258" y="1597"/>
              <a:ext cx="1071" cy="1021"/>
            </a:xfrm>
            <a:prstGeom prst="rect">
              <a:avLst/>
            </a:prstGeom>
            <a:noFill/>
            <a:ln w="9525">
              <a:noFill/>
              <a:miter lim="800000"/>
              <a:headEnd/>
              <a:tailEnd/>
            </a:ln>
          </p:spPr>
          <p:txBody>
            <a:bodyPr>
              <a:spAutoFit/>
            </a:bodyPr>
            <a:lstStyle/>
            <a:p>
              <a:pPr algn="ctr">
                <a:lnSpc>
                  <a:spcPct val="80000"/>
                </a:lnSpc>
              </a:pPr>
              <a:r>
                <a:rPr lang="en-US" sz="1400"/>
                <a:t>ticket (purchase)</a:t>
              </a:r>
            </a:p>
            <a:p>
              <a:pPr algn="ctr">
                <a:lnSpc>
                  <a:spcPct val="80000"/>
                </a:lnSpc>
              </a:pPr>
              <a:endParaRPr lang="en-US" sz="1400"/>
            </a:p>
            <a:p>
              <a:pPr algn="ctr">
                <a:lnSpc>
                  <a:spcPct val="80000"/>
                </a:lnSpc>
              </a:pPr>
              <a:r>
                <a:rPr lang="en-US" sz="1400"/>
                <a:t>baggage (check)</a:t>
              </a:r>
            </a:p>
            <a:p>
              <a:pPr algn="ctr">
                <a:lnSpc>
                  <a:spcPct val="80000"/>
                </a:lnSpc>
              </a:pPr>
              <a:endParaRPr lang="en-US" sz="1400"/>
            </a:p>
            <a:p>
              <a:pPr algn="ctr">
                <a:lnSpc>
                  <a:spcPct val="80000"/>
                </a:lnSpc>
              </a:pPr>
              <a:r>
                <a:rPr lang="en-US" sz="1400"/>
                <a:t>gates (load)</a:t>
              </a:r>
            </a:p>
            <a:p>
              <a:pPr algn="ctr">
                <a:lnSpc>
                  <a:spcPct val="80000"/>
                </a:lnSpc>
              </a:pPr>
              <a:endParaRPr lang="en-US" sz="1400"/>
            </a:p>
            <a:p>
              <a:pPr algn="ctr">
                <a:lnSpc>
                  <a:spcPct val="80000"/>
                </a:lnSpc>
              </a:pPr>
              <a:r>
                <a:rPr lang="en-US" sz="1400"/>
                <a:t>runway (takeoff)</a:t>
              </a:r>
            </a:p>
            <a:p>
              <a:pPr algn="ctr">
                <a:lnSpc>
                  <a:spcPct val="80000"/>
                </a:lnSpc>
              </a:pPr>
              <a:endParaRPr lang="en-US" sz="1400"/>
            </a:p>
            <a:p>
              <a:pPr algn="ctr">
                <a:lnSpc>
                  <a:spcPct val="80000"/>
                </a:lnSpc>
              </a:pPr>
              <a:r>
                <a:rPr lang="en-US" sz="1400"/>
                <a:t>airplane routing</a:t>
              </a:r>
            </a:p>
          </p:txBody>
        </p:sp>
        <p:sp>
          <p:nvSpPr>
            <p:cNvPr id="136201" name="Line 4"/>
            <p:cNvSpPr>
              <a:spLocks noChangeShapeType="1"/>
            </p:cNvSpPr>
            <p:nvPr/>
          </p:nvSpPr>
          <p:spPr bwMode="auto">
            <a:xfrm>
              <a:off x="271" y="1770"/>
              <a:ext cx="1021" cy="1"/>
            </a:xfrm>
            <a:prstGeom prst="line">
              <a:avLst/>
            </a:prstGeom>
            <a:noFill/>
            <a:ln w="19050">
              <a:solidFill>
                <a:schemeClr val="tx1"/>
              </a:solidFill>
              <a:round/>
              <a:headEnd/>
              <a:tailEnd/>
            </a:ln>
          </p:spPr>
          <p:txBody>
            <a:bodyPr/>
            <a:lstStyle/>
            <a:p>
              <a:endParaRPr lang="en-US"/>
            </a:p>
          </p:txBody>
        </p:sp>
        <p:sp>
          <p:nvSpPr>
            <p:cNvPr id="136202" name="Line 5"/>
            <p:cNvSpPr>
              <a:spLocks noChangeShapeType="1"/>
            </p:cNvSpPr>
            <p:nvPr/>
          </p:nvSpPr>
          <p:spPr bwMode="auto">
            <a:xfrm>
              <a:off x="275" y="1989"/>
              <a:ext cx="1021" cy="1"/>
            </a:xfrm>
            <a:prstGeom prst="line">
              <a:avLst/>
            </a:prstGeom>
            <a:noFill/>
            <a:ln w="19050">
              <a:solidFill>
                <a:schemeClr val="tx1"/>
              </a:solidFill>
              <a:round/>
              <a:headEnd/>
              <a:tailEnd/>
            </a:ln>
          </p:spPr>
          <p:txBody>
            <a:bodyPr/>
            <a:lstStyle/>
            <a:p>
              <a:endParaRPr lang="en-US"/>
            </a:p>
          </p:txBody>
        </p:sp>
        <p:sp>
          <p:nvSpPr>
            <p:cNvPr id="136203" name="Line 6"/>
            <p:cNvSpPr>
              <a:spLocks noChangeShapeType="1"/>
            </p:cNvSpPr>
            <p:nvPr/>
          </p:nvSpPr>
          <p:spPr bwMode="auto">
            <a:xfrm>
              <a:off x="271" y="2207"/>
              <a:ext cx="1021" cy="1"/>
            </a:xfrm>
            <a:prstGeom prst="line">
              <a:avLst/>
            </a:prstGeom>
            <a:noFill/>
            <a:ln w="19050">
              <a:solidFill>
                <a:schemeClr val="tx1"/>
              </a:solidFill>
              <a:round/>
              <a:headEnd/>
              <a:tailEnd/>
            </a:ln>
          </p:spPr>
          <p:txBody>
            <a:bodyPr/>
            <a:lstStyle/>
            <a:p>
              <a:endParaRPr lang="en-US"/>
            </a:p>
          </p:txBody>
        </p:sp>
        <p:sp>
          <p:nvSpPr>
            <p:cNvPr id="136204" name="Line 7"/>
            <p:cNvSpPr>
              <a:spLocks noChangeShapeType="1"/>
            </p:cNvSpPr>
            <p:nvPr/>
          </p:nvSpPr>
          <p:spPr bwMode="auto">
            <a:xfrm>
              <a:off x="279" y="2426"/>
              <a:ext cx="1021" cy="1"/>
            </a:xfrm>
            <a:prstGeom prst="line">
              <a:avLst/>
            </a:prstGeom>
            <a:noFill/>
            <a:ln w="19050">
              <a:solidFill>
                <a:schemeClr val="tx1"/>
              </a:solidFill>
              <a:round/>
              <a:headEnd/>
              <a:tailEnd/>
            </a:ln>
          </p:spPr>
          <p:txBody>
            <a:bodyPr/>
            <a:lstStyle/>
            <a:p>
              <a:endParaRPr lang="en-US"/>
            </a:p>
          </p:txBody>
        </p:sp>
        <p:sp>
          <p:nvSpPr>
            <p:cNvPr id="136205" name="Text Box 8"/>
            <p:cNvSpPr txBox="1">
              <a:spLocks noChangeArrowheads="1"/>
            </p:cNvSpPr>
            <p:nvPr/>
          </p:nvSpPr>
          <p:spPr bwMode="auto">
            <a:xfrm>
              <a:off x="493" y="2706"/>
              <a:ext cx="525" cy="288"/>
            </a:xfrm>
            <a:prstGeom prst="rect">
              <a:avLst/>
            </a:prstGeom>
            <a:noFill/>
            <a:ln w="9525">
              <a:noFill/>
              <a:miter lim="800000"/>
              <a:headEnd/>
              <a:tailEnd/>
            </a:ln>
          </p:spPr>
          <p:txBody>
            <a:bodyPr wrap="none">
              <a:spAutoFit/>
            </a:bodyPr>
            <a:lstStyle/>
            <a:p>
              <a:pPr algn="ctr" eaLnBrk="1" hangingPunct="1"/>
              <a:r>
                <a:rPr lang="en-US" sz="1200"/>
                <a:t>departure</a:t>
              </a:r>
            </a:p>
            <a:p>
              <a:pPr algn="ctr" eaLnBrk="1" hangingPunct="1"/>
              <a:r>
                <a:rPr lang="en-US" sz="1200"/>
                <a:t>airport</a:t>
              </a:r>
            </a:p>
          </p:txBody>
        </p:sp>
        <p:sp>
          <p:nvSpPr>
            <p:cNvPr id="136206" name="Text Box 9"/>
            <p:cNvSpPr txBox="1">
              <a:spLocks noChangeArrowheads="1"/>
            </p:cNvSpPr>
            <p:nvPr/>
          </p:nvSpPr>
          <p:spPr bwMode="auto">
            <a:xfrm>
              <a:off x="3756" y="2712"/>
              <a:ext cx="387" cy="288"/>
            </a:xfrm>
            <a:prstGeom prst="rect">
              <a:avLst/>
            </a:prstGeom>
            <a:noFill/>
            <a:ln w="9525">
              <a:noFill/>
              <a:miter lim="800000"/>
              <a:headEnd/>
              <a:tailEnd/>
            </a:ln>
          </p:spPr>
          <p:txBody>
            <a:bodyPr wrap="none">
              <a:spAutoFit/>
            </a:bodyPr>
            <a:lstStyle/>
            <a:p>
              <a:pPr algn="ctr" eaLnBrk="1" hangingPunct="1"/>
              <a:r>
                <a:rPr lang="en-US" sz="1200"/>
                <a:t>arrival</a:t>
              </a:r>
            </a:p>
            <a:p>
              <a:pPr algn="ctr" eaLnBrk="1" hangingPunct="1"/>
              <a:r>
                <a:rPr lang="en-US" sz="1200"/>
                <a:t>airport</a:t>
              </a:r>
            </a:p>
          </p:txBody>
        </p:sp>
        <p:sp>
          <p:nvSpPr>
            <p:cNvPr id="136207" name="Text Box 10"/>
            <p:cNvSpPr txBox="1">
              <a:spLocks noChangeArrowheads="1"/>
            </p:cNvSpPr>
            <p:nvPr/>
          </p:nvSpPr>
          <p:spPr bwMode="auto">
            <a:xfrm>
              <a:off x="1859" y="2709"/>
              <a:ext cx="1042" cy="288"/>
            </a:xfrm>
            <a:prstGeom prst="rect">
              <a:avLst/>
            </a:prstGeom>
            <a:noFill/>
            <a:ln w="9525">
              <a:noFill/>
              <a:miter lim="800000"/>
              <a:headEnd/>
              <a:tailEnd/>
            </a:ln>
          </p:spPr>
          <p:txBody>
            <a:bodyPr wrap="none">
              <a:spAutoFit/>
            </a:bodyPr>
            <a:lstStyle/>
            <a:p>
              <a:pPr algn="ctr" eaLnBrk="1" hangingPunct="1"/>
              <a:r>
                <a:rPr lang="en-US" sz="1200"/>
                <a:t>intermediate air-traffic</a:t>
              </a:r>
            </a:p>
            <a:p>
              <a:pPr algn="ctr" eaLnBrk="1" hangingPunct="1"/>
              <a:r>
                <a:rPr lang="en-US" sz="1200"/>
                <a:t>control centers</a:t>
              </a:r>
            </a:p>
          </p:txBody>
        </p:sp>
        <p:pic>
          <p:nvPicPr>
            <p:cNvPr id="136208" name="Picture 11" descr="yylgaifm[1]"/>
            <p:cNvPicPr>
              <a:picLocks noChangeAspect="1" noChangeArrowheads="1"/>
            </p:cNvPicPr>
            <p:nvPr/>
          </p:nvPicPr>
          <p:blipFill>
            <a:blip r:embed="rId4" cstate="print"/>
            <a:srcRect/>
            <a:stretch>
              <a:fillRect/>
            </a:stretch>
          </p:blipFill>
          <p:spPr bwMode="auto">
            <a:xfrm flipH="1">
              <a:off x="1830" y="1315"/>
              <a:ext cx="963" cy="290"/>
            </a:xfrm>
            <a:prstGeom prst="rect">
              <a:avLst/>
            </a:prstGeom>
            <a:noFill/>
            <a:ln w="9525">
              <a:noFill/>
              <a:miter lim="800000"/>
              <a:headEnd/>
              <a:tailEnd/>
            </a:ln>
          </p:spPr>
        </p:pic>
        <p:sp>
          <p:nvSpPr>
            <p:cNvPr id="136209" name="Line 12"/>
            <p:cNvSpPr>
              <a:spLocks noChangeShapeType="1"/>
            </p:cNvSpPr>
            <p:nvPr/>
          </p:nvSpPr>
          <p:spPr bwMode="auto">
            <a:xfrm>
              <a:off x="2133" y="1214"/>
              <a:ext cx="284" cy="1"/>
            </a:xfrm>
            <a:prstGeom prst="line">
              <a:avLst/>
            </a:prstGeom>
            <a:noFill/>
            <a:ln w="9525">
              <a:solidFill>
                <a:schemeClr val="tx1"/>
              </a:solidFill>
              <a:round/>
              <a:headEnd/>
              <a:tailEnd/>
            </a:ln>
          </p:spPr>
          <p:txBody>
            <a:bodyPr/>
            <a:lstStyle/>
            <a:p>
              <a:endParaRPr lang="en-US"/>
            </a:p>
          </p:txBody>
        </p:sp>
        <p:sp>
          <p:nvSpPr>
            <p:cNvPr id="136210" name="Line 13"/>
            <p:cNvSpPr>
              <a:spLocks noChangeShapeType="1"/>
            </p:cNvSpPr>
            <p:nvPr/>
          </p:nvSpPr>
          <p:spPr bwMode="auto">
            <a:xfrm>
              <a:off x="2229" y="1310"/>
              <a:ext cx="284" cy="1"/>
            </a:xfrm>
            <a:prstGeom prst="line">
              <a:avLst/>
            </a:prstGeom>
            <a:noFill/>
            <a:ln w="9525">
              <a:solidFill>
                <a:schemeClr val="tx1"/>
              </a:solidFill>
              <a:round/>
              <a:headEnd/>
              <a:tailEnd/>
            </a:ln>
          </p:spPr>
          <p:txBody>
            <a:bodyPr/>
            <a:lstStyle/>
            <a:p>
              <a:endParaRPr lang="en-US"/>
            </a:p>
          </p:txBody>
        </p:sp>
        <p:sp>
          <p:nvSpPr>
            <p:cNvPr id="136211" name="Line 14"/>
            <p:cNvSpPr>
              <a:spLocks noChangeShapeType="1"/>
            </p:cNvSpPr>
            <p:nvPr/>
          </p:nvSpPr>
          <p:spPr bwMode="auto">
            <a:xfrm>
              <a:off x="2325" y="1406"/>
              <a:ext cx="284" cy="1"/>
            </a:xfrm>
            <a:prstGeom prst="line">
              <a:avLst/>
            </a:prstGeom>
            <a:noFill/>
            <a:ln w="9525">
              <a:solidFill>
                <a:schemeClr val="tx1"/>
              </a:solidFill>
              <a:round/>
              <a:headEnd/>
              <a:tailEnd/>
            </a:ln>
          </p:spPr>
          <p:txBody>
            <a:bodyPr/>
            <a:lstStyle/>
            <a:p>
              <a:endParaRPr lang="en-US"/>
            </a:p>
          </p:txBody>
        </p:sp>
        <p:grpSp>
          <p:nvGrpSpPr>
            <p:cNvPr id="136212" name="Group 15"/>
            <p:cNvGrpSpPr>
              <a:grpSpLocks/>
            </p:cNvGrpSpPr>
            <p:nvPr/>
          </p:nvGrpSpPr>
          <p:grpSpPr bwMode="auto">
            <a:xfrm>
              <a:off x="1436" y="2441"/>
              <a:ext cx="1071" cy="186"/>
              <a:chOff x="1813" y="2187"/>
              <a:chExt cx="1071" cy="186"/>
            </a:xfrm>
          </p:grpSpPr>
          <p:sp>
            <p:nvSpPr>
              <p:cNvPr id="136232" name="Rectangle 16"/>
              <p:cNvSpPr>
                <a:spLocks noChangeArrowheads="1"/>
              </p:cNvSpPr>
              <p:nvPr/>
            </p:nvSpPr>
            <p:spPr bwMode="auto">
              <a:xfrm>
                <a:off x="1817" y="2187"/>
                <a:ext cx="871" cy="186"/>
              </a:xfrm>
              <a:prstGeom prst="rect">
                <a:avLst/>
              </a:prstGeom>
              <a:solidFill>
                <a:schemeClr val="bg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36233" name="Text Box 17"/>
              <p:cNvSpPr txBox="1">
                <a:spLocks noChangeArrowheads="1"/>
              </p:cNvSpPr>
              <p:nvPr/>
            </p:nvSpPr>
            <p:spPr bwMode="auto">
              <a:xfrm>
                <a:off x="1813" y="2200"/>
                <a:ext cx="1071" cy="165"/>
              </a:xfrm>
              <a:prstGeom prst="rect">
                <a:avLst/>
              </a:prstGeom>
              <a:noFill/>
              <a:ln w="9525">
                <a:noFill/>
                <a:miter lim="800000"/>
                <a:headEnd/>
                <a:tailEnd/>
              </a:ln>
            </p:spPr>
            <p:txBody>
              <a:bodyPr>
                <a:spAutoFit/>
              </a:bodyPr>
              <a:lstStyle/>
              <a:p>
                <a:pPr>
                  <a:lnSpc>
                    <a:spcPct val="80000"/>
                  </a:lnSpc>
                </a:pPr>
                <a:r>
                  <a:rPr lang="en-US" sz="1400"/>
                  <a:t>airplane routing</a:t>
                </a:r>
              </a:p>
            </p:txBody>
          </p:sp>
        </p:grpSp>
        <p:grpSp>
          <p:nvGrpSpPr>
            <p:cNvPr id="136213" name="Group 18"/>
            <p:cNvGrpSpPr>
              <a:grpSpLocks/>
            </p:cNvGrpSpPr>
            <p:nvPr/>
          </p:nvGrpSpPr>
          <p:grpSpPr bwMode="auto">
            <a:xfrm>
              <a:off x="2417" y="2441"/>
              <a:ext cx="1071" cy="186"/>
              <a:chOff x="1813" y="2187"/>
              <a:chExt cx="1071" cy="186"/>
            </a:xfrm>
          </p:grpSpPr>
          <p:sp>
            <p:nvSpPr>
              <p:cNvPr id="136230" name="Rectangle 19"/>
              <p:cNvSpPr>
                <a:spLocks noChangeArrowheads="1"/>
              </p:cNvSpPr>
              <p:nvPr/>
            </p:nvSpPr>
            <p:spPr bwMode="auto">
              <a:xfrm>
                <a:off x="1817" y="2187"/>
                <a:ext cx="871" cy="186"/>
              </a:xfrm>
              <a:prstGeom prst="rect">
                <a:avLst/>
              </a:prstGeom>
              <a:solidFill>
                <a:schemeClr val="bg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36231" name="Text Box 20"/>
              <p:cNvSpPr txBox="1">
                <a:spLocks noChangeArrowheads="1"/>
              </p:cNvSpPr>
              <p:nvPr/>
            </p:nvSpPr>
            <p:spPr bwMode="auto">
              <a:xfrm>
                <a:off x="1813" y="2200"/>
                <a:ext cx="1071" cy="165"/>
              </a:xfrm>
              <a:prstGeom prst="rect">
                <a:avLst/>
              </a:prstGeom>
              <a:noFill/>
              <a:ln w="9525">
                <a:noFill/>
                <a:miter lim="800000"/>
                <a:headEnd/>
                <a:tailEnd/>
              </a:ln>
            </p:spPr>
            <p:txBody>
              <a:bodyPr>
                <a:spAutoFit/>
              </a:bodyPr>
              <a:lstStyle/>
              <a:p>
                <a:pPr>
                  <a:lnSpc>
                    <a:spcPct val="80000"/>
                  </a:lnSpc>
                </a:pPr>
                <a:r>
                  <a:rPr lang="en-US" sz="1400"/>
                  <a:t>airplane routing</a:t>
                </a:r>
              </a:p>
            </p:txBody>
          </p:sp>
        </p:grpSp>
        <p:sp>
          <p:nvSpPr>
            <p:cNvPr id="136214" name="Rectangle 21"/>
            <p:cNvSpPr>
              <a:spLocks noChangeArrowheads="1"/>
            </p:cNvSpPr>
            <p:nvPr/>
          </p:nvSpPr>
          <p:spPr bwMode="auto">
            <a:xfrm>
              <a:off x="3446" y="1551"/>
              <a:ext cx="1028" cy="1082"/>
            </a:xfrm>
            <a:prstGeom prst="rect">
              <a:avLst/>
            </a:prstGeom>
            <a:solidFill>
              <a:schemeClr val="bg1"/>
            </a:solidFill>
            <a:ln w="19050">
              <a:solidFill>
                <a:schemeClr val="tx1"/>
              </a:solidFill>
              <a:miter lim="800000"/>
              <a:headEnd/>
              <a:tailEnd/>
            </a:ln>
          </p:spPr>
          <p:txBody>
            <a:bodyPr wrap="none" anchor="ctr"/>
            <a:lstStyle/>
            <a:p>
              <a:endParaRPr lang="en-US">
                <a:latin typeface="Times New Roman" pitchFamily="18" charset="0"/>
              </a:endParaRPr>
            </a:p>
          </p:txBody>
        </p:sp>
        <p:sp>
          <p:nvSpPr>
            <p:cNvPr id="136215" name="Text Box 22"/>
            <p:cNvSpPr txBox="1">
              <a:spLocks noChangeArrowheads="1"/>
            </p:cNvSpPr>
            <p:nvPr/>
          </p:nvSpPr>
          <p:spPr bwMode="auto">
            <a:xfrm>
              <a:off x="3412" y="1598"/>
              <a:ext cx="1071" cy="1021"/>
            </a:xfrm>
            <a:prstGeom prst="rect">
              <a:avLst/>
            </a:prstGeom>
            <a:noFill/>
            <a:ln w="9525">
              <a:noFill/>
              <a:miter lim="800000"/>
              <a:headEnd/>
              <a:tailEnd/>
            </a:ln>
          </p:spPr>
          <p:txBody>
            <a:bodyPr>
              <a:spAutoFit/>
            </a:bodyPr>
            <a:lstStyle/>
            <a:p>
              <a:pPr algn="ctr">
                <a:lnSpc>
                  <a:spcPct val="80000"/>
                </a:lnSpc>
              </a:pPr>
              <a:r>
                <a:rPr lang="en-US" sz="1400"/>
                <a:t>ticket (complain)</a:t>
              </a:r>
            </a:p>
            <a:p>
              <a:pPr algn="ctr">
                <a:lnSpc>
                  <a:spcPct val="80000"/>
                </a:lnSpc>
              </a:pPr>
              <a:endParaRPr lang="en-US" sz="1400"/>
            </a:p>
            <a:p>
              <a:pPr algn="ctr">
                <a:lnSpc>
                  <a:spcPct val="80000"/>
                </a:lnSpc>
              </a:pPr>
              <a:r>
                <a:rPr lang="en-US" sz="1400"/>
                <a:t>baggage (claim</a:t>
              </a:r>
            </a:p>
            <a:p>
              <a:pPr algn="ctr">
                <a:lnSpc>
                  <a:spcPct val="80000"/>
                </a:lnSpc>
              </a:pPr>
              <a:endParaRPr lang="en-US" sz="1400"/>
            </a:p>
            <a:p>
              <a:pPr algn="ctr">
                <a:lnSpc>
                  <a:spcPct val="80000"/>
                </a:lnSpc>
              </a:pPr>
              <a:r>
                <a:rPr lang="en-US" sz="1400"/>
                <a:t>gates (unload)</a:t>
              </a:r>
            </a:p>
            <a:p>
              <a:pPr algn="ctr">
                <a:lnSpc>
                  <a:spcPct val="80000"/>
                </a:lnSpc>
              </a:pPr>
              <a:endParaRPr lang="en-US" sz="1400"/>
            </a:p>
            <a:p>
              <a:pPr algn="ctr">
                <a:lnSpc>
                  <a:spcPct val="80000"/>
                </a:lnSpc>
              </a:pPr>
              <a:r>
                <a:rPr lang="en-US" sz="1400"/>
                <a:t>runway (land)</a:t>
              </a:r>
            </a:p>
            <a:p>
              <a:pPr algn="ctr">
                <a:lnSpc>
                  <a:spcPct val="80000"/>
                </a:lnSpc>
              </a:pPr>
              <a:endParaRPr lang="en-US" sz="1400"/>
            </a:p>
            <a:p>
              <a:pPr algn="ctr">
                <a:lnSpc>
                  <a:spcPct val="80000"/>
                </a:lnSpc>
              </a:pPr>
              <a:r>
                <a:rPr lang="en-US" sz="1400"/>
                <a:t>airplane routing</a:t>
              </a:r>
            </a:p>
          </p:txBody>
        </p:sp>
        <p:sp>
          <p:nvSpPr>
            <p:cNvPr id="136216" name="Line 23"/>
            <p:cNvSpPr>
              <a:spLocks noChangeShapeType="1"/>
            </p:cNvSpPr>
            <p:nvPr/>
          </p:nvSpPr>
          <p:spPr bwMode="auto">
            <a:xfrm>
              <a:off x="3453" y="1777"/>
              <a:ext cx="1021" cy="1"/>
            </a:xfrm>
            <a:prstGeom prst="line">
              <a:avLst/>
            </a:prstGeom>
            <a:noFill/>
            <a:ln w="19050">
              <a:solidFill>
                <a:schemeClr val="tx1"/>
              </a:solidFill>
              <a:round/>
              <a:headEnd/>
              <a:tailEnd/>
            </a:ln>
          </p:spPr>
          <p:txBody>
            <a:bodyPr/>
            <a:lstStyle/>
            <a:p>
              <a:endParaRPr lang="en-US"/>
            </a:p>
          </p:txBody>
        </p:sp>
        <p:sp>
          <p:nvSpPr>
            <p:cNvPr id="136217" name="Line 24"/>
            <p:cNvSpPr>
              <a:spLocks noChangeShapeType="1"/>
            </p:cNvSpPr>
            <p:nvPr/>
          </p:nvSpPr>
          <p:spPr bwMode="auto">
            <a:xfrm>
              <a:off x="3457" y="1996"/>
              <a:ext cx="1021" cy="1"/>
            </a:xfrm>
            <a:prstGeom prst="line">
              <a:avLst/>
            </a:prstGeom>
            <a:noFill/>
            <a:ln w="19050">
              <a:solidFill>
                <a:schemeClr val="tx1"/>
              </a:solidFill>
              <a:round/>
              <a:headEnd/>
              <a:tailEnd/>
            </a:ln>
          </p:spPr>
          <p:txBody>
            <a:bodyPr/>
            <a:lstStyle/>
            <a:p>
              <a:endParaRPr lang="en-US"/>
            </a:p>
          </p:txBody>
        </p:sp>
        <p:sp>
          <p:nvSpPr>
            <p:cNvPr id="136218" name="Line 25"/>
            <p:cNvSpPr>
              <a:spLocks noChangeShapeType="1"/>
            </p:cNvSpPr>
            <p:nvPr/>
          </p:nvSpPr>
          <p:spPr bwMode="auto">
            <a:xfrm>
              <a:off x="3453" y="2214"/>
              <a:ext cx="1021" cy="1"/>
            </a:xfrm>
            <a:prstGeom prst="line">
              <a:avLst/>
            </a:prstGeom>
            <a:noFill/>
            <a:ln w="19050">
              <a:solidFill>
                <a:schemeClr val="tx1"/>
              </a:solidFill>
              <a:round/>
              <a:headEnd/>
              <a:tailEnd/>
            </a:ln>
          </p:spPr>
          <p:txBody>
            <a:bodyPr/>
            <a:lstStyle/>
            <a:p>
              <a:endParaRPr lang="en-US"/>
            </a:p>
          </p:txBody>
        </p:sp>
        <p:sp>
          <p:nvSpPr>
            <p:cNvPr id="136219" name="Line 26"/>
            <p:cNvSpPr>
              <a:spLocks noChangeShapeType="1"/>
            </p:cNvSpPr>
            <p:nvPr/>
          </p:nvSpPr>
          <p:spPr bwMode="auto">
            <a:xfrm>
              <a:off x="3461" y="2433"/>
              <a:ext cx="1021" cy="1"/>
            </a:xfrm>
            <a:prstGeom prst="line">
              <a:avLst/>
            </a:prstGeom>
            <a:noFill/>
            <a:ln w="19050">
              <a:solidFill>
                <a:schemeClr val="tx1"/>
              </a:solidFill>
              <a:round/>
              <a:headEnd/>
              <a:tailEnd/>
            </a:ln>
          </p:spPr>
          <p:txBody>
            <a:bodyPr/>
            <a:lstStyle/>
            <a:p>
              <a:endParaRPr lang="en-US"/>
            </a:p>
          </p:txBody>
        </p:sp>
        <p:sp>
          <p:nvSpPr>
            <p:cNvPr id="136220" name="Rectangle 27"/>
            <p:cNvSpPr>
              <a:spLocks noChangeArrowheads="1"/>
            </p:cNvSpPr>
            <p:nvPr/>
          </p:nvSpPr>
          <p:spPr bwMode="auto">
            <a:xfrm>
              <a:off x="268" y="2476"/>
              <a:ext cx="5293" cy="116"/>
            </a:xfrm>
            <a:prstGeom prst="rect">
              <a:avLst/>
            </a:prstGeom>
            <a:gradFill rotWithShape="1">
              <a:gsLst>
                <a:gs pos="0">
                  <a:schemeClr val="accent1">
                    <a:alpha val="50000"/>
                  </a:schemeClr>
                </a:gs>
                <a:gs pos="100000">
                  <a:schemeClr val="accent1">
                    <a:alpha val="53000"/>
                  </a:schemeClr>
                </a:gs>
              </a:gsLst>
              <a:lin ang="5400000" scaled="1"/>
            </a:gradFill>
            <a:ln w="9525">
              <a:noFill/>
              <a:miter lim="800000"/>
              <a:headEnd/>
              <a:tailEnd/>
            </a:ln>
          </p:spPr>
          <p:txBody>
            <a:bodyPr wrap="none" anchor="ctr"/>
            <a:lstStyle/>
            <a:p>
              <a:endParaRPr lang="en-US">
                <a:latin typeface="Times New Roman" pitchFamily="18" charset="0"/>
              </a:endParaRPr>
            </a:p>
          </p:txBody>
        </p:sp>
        <p:sp>
          <p:nvSpPr>
            <p:cNvPr id="136221" name="Rectangle 28"/>
            <p:cNvSpPr>
              <a:spLocks noChangeArrowheads="1"/>
            </p:cNvSpPr>
            <p:nvPr/>
          </p:nvSpPr>
          <p:spPr bwMode="auto">
            <a:xfrm>
              <a:off x="268" y="2256"/>
              <a:ext cx="5293" cy="123"/>
            </a:xfrm>
            <a:prstGeom prst="rect">
              <a:avLst/>
            </a:prstGeom>
            <a:gradFill rotWithShape="1">
              <a:gsLst>
                <a:gs pos="0">
                  <a:schemeClr val="accent1">
                    <a:alpha val="50000"/>
                  </a:schemeClr>
                </a:gs>
                <a:gs pos="100000">
                  <a:schemeClr val="accent1">
                    <a:alpha val="53000"/>
                  </a:schemeClr>
                </a:gs>
              </a:gsLst>
              <a:lin ang="5400000" scaled="1"/>
            </a:gradFill>
            <a:ln w="9525">
              <a:noFill/>
              <a:miter lim="800000"/>
              <a:headEnd/>
              <a:tailEnd/>
            </a:ln>
          </p:spPr>
          <p:txBody>
            <a:bodyPr wrap="none" anchor="ctr"/>
            <a:lstStyle/>
            <a:p>
              <a:endParaRPr lang="en-US">
                <a:latin typeface="Times New Roman" pitchFamily="18" charset="0"/>
              </a:endParaRPr>
            </a:p>
          </p:txBody>
        </p:sp>
        <p:sp>
          <p:nvSpPr>
            <p:cNvPr id="136222" name="Rectangle 29"/>
            <p:cNvSpPr>
              <a:spLocks noChangeArrowheads="1"/>
            </p:cNvSpPr>
            <p:nvPr/>
          </p:nvSpPr>
          <p:spPr bwMode="auto">
            <a:xfrm>
              <a:off x="268" y="2050"/>
              <a:ext cx="5293" cy="116"/>
            </a:xfrm>
            <a:prstGeom prst="rect">
              <a:avLst/>
            </a:prstGeom>
            <a:gradFill rotWithShape="1">
              <a:gsLst>
                <a:gs pos="0">
                  <a:schemeClr val="accent1">
                    <a:alpha val="50000"/>
                  </a:schemeClr>
                </a:gs>
                <a:gs pos="100000">
                  <a:schemeClr val="accent1">
                    <a:alpha val="53000"/>
                  </a:schemeClr>
                </a:gs>
              </a:gsLst>
              <a:lin ang="5400000" scaled="1"/>
            </a:gradFill>
            <a:ln w="9525">
              <a:noFill/>
              <a:miter lim="800000"/>
              <a:headEnd/>
              <a:tailEnd/>
            </a:ln>
          </p:spPr>
          <p:txBody>
            <a:bodyPr wrap="none" anchor="ctr"/>
            <a:lstStyle/>
            <a:p>
              <a:endParaRPr lang="en-US">
                <a:latin typeface="Times New Roman" pitchFamily="18" charset="0"/>
              </a:endParaRPr>
            </a:p>
          </p:txBody>
        </p:sp>
        <p:sp>
          <p:nvSpPr>
            <p:cNvPr id="136223" name="Rectangle 30"/>
            <p:cNvSpPr>
              <a:spLocks noChangeArrowheads="1"/>
            </p:cNvSpPr>
            <p:nvPr/>
          </p:nvSpPr>
          <p:spPr bwMode="auto">
            <a:xfrm>
              <a:off x="268" y="1830"/>
              <a:ext cx="5286" cy="123"/>
            </a:xfrm>
            <a:prstGeom prst="rect">
              <a:avLst/>
            </a:prstGeom>
            <a:gradFill rotWithShape="1">
              <a:gsLst>
                <a:gs pos="0">
                  <a:schemeClr val="accent1">
                    <a:alpha val="50000"/>
                  </a:schemeClr>
                </a:gs>
                <a:gs pos="100000">
                  <a:schemeClr val="accent1">
                    <a:alpha val="53000"/>
                  </a:schemeClr>
                </a:gs>
              </a:gsLst>
              <a:lin ang="5400000" scaled="1"/>
            </a:gradFill>
            <a:ln w="9525">
              <a:noFill/>
              <a:miter lim="800000"/>
              <a:headEnd/>
              <a:tailEnd/>
            </a:ln>
          </p:spPr>
          <p:txBody>
            <a:bodyPr wrap="none" anchor="ctr"/>
            <a:lstStyle/>
            <a:p>
              <a:endParaRPr lang="en-US">
                <a:latin typeface="Times New Roman" pitchFamily="18" charset="0"/>
              </a:endParaRPr>
            </a:p>
          </p:txBody>
        </p:sp>
        <p:sp>
          <p:nvSpPr>
            <p:cNvPr id="136224" name="Rectangle 31"/>
            <p:cNvSpPr>
              <a:spLocks noChangeArrowheads="1"/>
            </p:cNvSpPr>
            <p:nvPr/>
          </p:nvSpPr>
          <p:spPr bwMode="auto">
            <a:xfrm>
              <a:off x="268" y="1617"/>
              <a:ext cx="5287" cy="123"/>
            </a:xfrm>
            <a:prstGeom prst="rect">
              <a:avLst/>
            </a:prstGeom>
            <a:gradFill rotWithShape="1">
              <a:gsLst>
                <a:gs pos="0">
                  <a:schemeClr val="accent1">
                    <a:alpha val="50000"/>
                  </a:schemeClr>
                </a:gs>
                <a:gs pos="100000">
                  <a:schemeClr val="accent1">
                    <a:alpha val="53000"/>
                  </a:schemeClr>
                </a:gs>
              </a:gsLst>
              <a:lin ang="5400000" scaled="1"/>
            </a:gradFill>
            <a:ln w="9525">
              <a:noFill/>
              <a:miter lim="800000"/>
              <a:headEnd/>
              <a:tailEnd/>
            </a:ln>
          </p:spPr>
          <p:txBody>
            <a:bodyPr wrap="none" anchor="ctr"/>
            <a:lstStyle/>
            <a:p>
              <a:endParaRPr lang="en-US">
                <a:latin typeface="Times New Roman" pitchFamily="18" charset="0"/>
              </a:endParaRPr>
            </a:p>
          </p:txBody>
        </p:sp>
        <p:sp>
          <p:nvSpPr>
            <p:cNvPr id="136225" name="Text Box 32"/>
            <p:cNvSpPr txBox="1">
              <a:spLocks noChangeArrowheads="1"/>
            </p:cNvSpPr>
            <p:nvPr/>
          </p:nvSpPr>
          <p:spPr bwMode="auto">
            <a:xfrm>
              <a:off x="4776" y="1588"/>
              <a:ext cx="340" cy="173"/>
            </a:xfrm>
            <a:prstGeom prst="rect">
              <a:avLst/>
            </a:prstGeom>
            <a:noFill/>
            <a:ln w="9525">
              <a:noFill/>
              <a:miter lim="800000"/>
              <a:headEnd/>
              <a:tailEnd/>
            </a:ln>
          </p:spPr>
          <p:txBody>
            <a:bodyPr wrap="none">
              <a:spAutoFit/>
            </a:bodyPr>
            <a:lstStyle/>
            <a:p>
              <a:pPr algn="ctr" eaLnBrk="1" hangingPunct="1"/>
              <a:r>
                <a:rPr lang="en-US" sz="1200"/>
                <a:t>ticket</a:t>
              </a:r>
            </a:p>
          </p:txBody>
        </p:sp>
        <p:sp>
          <p:nvSpPr>
            <p:cNvPr id="136226" name="Text Box 33"/>
            <p:cNvSpPr txBox="1">
              <a:spLocks noChangeArrowheads="1"/>
            </p:cNvSpPr>
            <p:nvPr/>
          </p:nvSpPr>
          <p:spPr bwMode="auto">
            <a:xfrm>
              <a:off x="4774" y="1801"/>
              <a:ext cx="487" cy="173"/>
            </a:xfrm>
            <a:prstGeom prst="rect">
              <a:avLst/>
            </a:prstGeom>
            <a:noFill/>
            <a:ln w="9525">
              <a:noFill/>
              <a:miter lim="800000"/>
              <a:headEnd/>
              <a:tailEnd/>
            </a:ln>
          </p:spPr>
          <p:txBody>
            <a:bodyPr wrap="none">
              <a:spAutoFit/>
            </a:bodyPr>
            <a:lstStyle/>
            <a:p>
              <a:pPr algn="ctr" eaLnBrk="1" hangingPunct="1"/>
              <a:r>
                <a:rPr lang="en-US" sz="1200"/>
                <a:t>baggage</a:t>
              </a:r>
            </a:p>
          </p:txBody>
        </p:sp>
        <p:sp>
          <p:nvSpPr>
            <p:cNvPr id="136227" name="Text Box 34"/>
            <p:cNvSpPr txBox="1">
              <a:spLocks noChangeArrowheads="1"/>
            </p:cNvSpPr>
            <p:nvPr/>
          </p:nvSpPr>
          <p:spPr bwMode="auto">
            <a:xfrm>
              <a:off x="4772" y="2013"/>
              <a:ext cx="302" cy="173"/>
            </a:xfrm>
            <a:prstGeom prst="rect">
              <a:avLst/>
            </a:prstGeom>
            <a:noFill/>
            <a:ln w="9525">
              <a:noFill/>
              <a:miter lim="800000"/>
              <a:headEnd/>
              <a:tailEnd/>
            </a:ln>
          </p:spPr>
          <p:txBody>
            <a:bodyPr wrap="none">
              <a:spAutoFit/>
            </a:bodyPr>
            <a:lstStyle/>
            <a:p>
              <a:pPr algn="ctr" eaLnBrk="1" hangingPunct="1"/>
              <a:r>
                <a:rPr lang="en-US" sz="1200"/>
                <a:t>gate</a:t>
              </a:r>
            </a:p>
          </p:txBody>
        </p:sp>
        <p:sp>
          <p:nvSpPr>
            <p:cNvPr id="136228" name="Text Box 35"/>
            <p:cNvSpPr txBox="1">
              <a:spLocks noChangeArrowheads="1"/>
            </p:cNvSpPr>
            <p:nvPr/>
          </p:nvSpPr>
          <p:spPr bwMode="auto">
            <a:xfrm>
              <a:off x="4767" y="2225"/>
              <a:ext cx="738" cy="173"/>
            </a:xfrm>
            <a:prstGeom prst="rect">
              <a:avLst/>
            </a:prstGeom>
            <a:noFill/>
            <a:ln w="9525">
              <a:noFill/>
              <a:miter lim="800000"/>
              <a:headEnd/>
              <a:tailEnd/>
            </a:ln>
          </p:spPr>
          <p:txBody>
            <a:bodyPr wrap="none">
              <a:spAutoFit/>
            </a:bodyPr>
            <a:lstStyle/>
            <a:p>
              <a:pPr algn="ctr" eaLnBrk="1" hangingPunct="1"/>
              <a:r>
                <a:rPr lang="en-US" sz="1200"/>
                <a:t>takeoff/landing</a:t>
              </a:r>
            </a:p>
          </p:txBody>
        </p:sp>
        <p:sp>
          <p:nvSpPr>
            <p:cNvPr id="136229" name="Text Box 36"/>
            <p:cNvSpPr txBox="1">
              <a:spLocks noChangeArrowheads="1"/>
            </p:cNvSpPr>
            <p:nvPr/>
          </p:nvSpPr>
          <p:spPr bwMode="auto">
            <a:xfrm>
              <a:off x="4769" y="2444"/>
              <a:ext cx="774" cy="173"/>
            </a:xfrm>
            <a:prstGeom prst="rect">
              <a:avLst/>
            </a:prstGeom>
            <a:noFill/>
            <a:ln w="9525">
              <a:noFill/>
              <a:miter lim="800000"/>
              <a:headEnd/>
              <a:tailEnd/>
            </a:ln>
          </p:spPr>
          <p:txBody>
            <a:bodyPr wrap="none">
              <a:spAutoFit/>
            </a:bodyPr>
            <a:lstStyle/>
            <a:p>
              <a:pPr algn="ctr" eaLnBrk="1" hangingPunct="1"/>
              <a:r>
                <a:rPr lang="en-US" sz="1200"/>
                <a:t>airplane routing</a:t>
              </a:r>
            </a:p>
          </p:txBody>
        </p:sp>
      </p:grpSp>
      <p:sp>
        <p:nvSpPr>
          <p:cNvPr id="136196" name="Rectangle 39"/>
          <p:cNvSpPr>
            <a:spLocks noGrp="1" noChangeArrowheads="1"/>
          </p:cNvSpPr>
          <p:nvPr>
            <p:ph type="title" idx="4294967295"/>
          </p:nvPr>
        </p:nvSpPr>
        <p:spPr>
          <a:xfrm>
            <a:off x="319088" y="3175"/>
            <a:ext cx="7772400" cy="1143000"/>
          </a:xfrm>
        </p:spPr>
        <p:txBody>
          <a:bodyPr/>
          <a:lstStyle/>
          <a:p>
            <a:pPr eaLnBrk="1" hangingPunct="1"/>
            <a:r>
              <a:rPr lang="en-US" smtClean="0">
                <a:ea typeface="ＭＳ Ｐゴシック" pitchFamily="34" charset="-128"/>
              </a:rPr>
              <a:t>Layering of airline functionality</a:t>
            </a:r>
          </a:p>
        </p:txBody>
      </p:sp>
      <p:sp>
        <p:nvSpPr>
          <p:cNvPr id="136197" name="Rectangle 40"/>
          <p:cNvSpPr>
            <a:spLocks noGrp="1" noChangeArrowheads="1"/>
          </p:cNvSpPr>
          <p:nvPr>
            <p:ph type="body" idx="4294967295"/>
          </p:nvPr>
        </p:nvSpPr>
        <p:spPr>
          <a:xfrm>
            <a:off x="533400" y="4441825"/>
            <a:ext cx="7613650" cy="1763713"/>
          </a:xfrm>
        </p:spPr>
        <p:txBody>
          <a:bodyPr/>
          <a:lstStyle/>
          <a:p>
            <a:pPr eaLnBrk="1" hangingPunct="1">
              <a:buFont typeface="Wingdings" pitchFamily="2" charset="2"/>
              <a:buNone/>
            </a:pPr>
            <a:r>
              <a:rPr lang="en-US" i="1" smtClean="0">
                <a:solidFill>
                  <a:srgbClr val="CC0000"/>
                </a:solidFill>
                <a:ea typeface="ＭＳ Ｐゴシック" pitchFamily="34" charset="-128"/>
              </a:rPr>
              <a:t>layers:</a:t>
            </a:r>
            <a:r>
              <a:rPr lang="en-US" smtClean="0">
                <a:solidFill>
                  <a:srgbClr val="FF0000"/>
                </a:solidFill>
                <a:ea typeface="ＭＳ Ｐゴシック" pitchFamily="34" charset="-128"/>
              </a:rPr>
              <a:t> </a:t>
            </a:r>
            <a:r>
              <a:rPr lang="en-US" smtClean="0">
                <a:ea typeface="ＭＳ Ｐゴシック" pitchFamily="34" charset="-128"/>
              </a:rPr>
              <a:t>each layer implements a service</a:t>
            </a:r>
          </a:p>
          <a:p>
            <a:pPr lvl="1" eaLnBrk="1" hangingPunct="1"/>
            <a:r>
              <a:rPr lang="en-US" sz="2800" smtClean="0"/>
              <a:t>via its own internal-layer actions</a:t>
            </a:r>
          </a:p>
          <a:p>
            <a:pPr lvl="1" eaLnBrk="1" hangingPunct="1"/>
            <a:r>
              <a:rPr lang="en-US" sz="2800" smtClean="0"/>
              <a:t>relying on services provided by layer below</a:t>
            </a:r>
          </a:p>
          <a:p>
            <a:pPr eaLnBrk="1" hangingPunct="1">
              <a:buFont typeface="Wingdings" pitchFamily="2" charset="2"/>
              <a:buNone/>
            </a:pPr>
            <a:endParaRPr lang="en-US" smtClean="0">
              <a:ea typeface="ＭＳ Ｐゴシック" pitchFamily="34" charset="-128"/>
            </a:endParaRPr>
          </a:p>
        </p:txBody>
      </p:sp>
      <p:sp>
        <p:nvSpPr>
          <p:cNvPr id="136198" name="Slide Number Placeholder 3"/>
          <p:cNvSpPr>
            <a:spLocks noGrp="1"/>
          </p:cNvSpPr>
          <p:nvPr>
            <p:ph type="sldNum" sz="quarter" idx="12"/>
          </p:nvPr>
        </p:nvSpPr>
        <p:spPr>
          <a:noFill/>
        </p:spPr>
        <p:txBody>
          <a:bodyPr/>
          <a:lstStyle/>
          <a:p>
            <a:r>
              <a:rPr lang="en-US"/>
              <a:t>1-</a:t>
            </a:r>
            <a:fld id="{8F1064E3-3519-422D-8266-0AFEF93074C5}" type="slidenum">
              <a:rPr lang="en-US"/>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38242" name="Picture 9" descr="underline_base"/>
          <p:cNvPicPr>
            <a:picLocks noChangeArrowheads="1"/>
          </p:cNvPicPr>
          <p:nvPr/>
        </p:nvPicPr>
        <p:blipFill>
          <a:blip r:embed="rId3" cstate="print"/>
          <a:srcRect/>
          <a:stretch>
            <a:fillRect/>
          </a:stretch>
        </p:blipFill>
        <p:spPr bwMode="auto">
          <a:xfrm>
            <a:off x="647700" y="1022350"/>
            <a:ext cx="3656013" cy="173038"/>
          </a:xfrm>
          <a:prstGeom prst="rect">
            <a:avLst/>
          </a:prstGeom>
          <a:noFill/>
          <a:ln w="9525">
            <a:noFill/>
            <a:miter lim="800000"/>
            <a:headEnd/>
            <a:tailEnd/>
          </a:ln>
        </p:spPr>
      </p:pic>
      <p:sp>
        <p:nvSpPr>
          <p:cNvPr id="138243" name="Rectangle 2"/>
          <p:cNvSpPr>
            <a:spLocks noGrp="1" noChangeArrowheads="1"/>
          </p:cNvSpPr>
          <p:nvPr>
            <p:ph type="title" idx="4294967295"/>
          </p:nvPr>
        </p:nvSpPr>
        <p:spPr/>
        <p:txBody>
          <a:bodyPr/>
          <a:lstStyle/>
          <a:p>
            <a:pPr eaLnBrk="1" hangingPunct="1"/>
            <a:r>
              <a:rPr lang="en-US" smtClean="0">
                <a:ea typeface="ＭＳ Ｐゴシック" pitchFamily="34" charset="-128"/>
              </a:rPr>
              <a:t>Why layering?</a:t>
            </a:r>
          </a:p>
        </p:txBody>
      </p:sp>
      <p:sp>
        <p:nvSpPr>
          <p:cNvPr id="138244" name="Rectangle 3"/>
          <p:cNvSpPr>
            <a:spLocks noGrp="1" noChangeArrowheads="1"/>
          </p:cNvSpPr>
          <p:nvPr>
            <p:ph type="body" idx="4294967295"/>
          </p:nvPr>
        </p:nvSpPr>
        <p:spPr>
          <a:xfrm>
            <a:off x="546100" y="1435100"/>
            <a:ext cx="7772400" cy="4648200"/>
          </a:xfrm>
        </p:spPr>
        <p:txBody>
          <a:bodyPr/>
          <a:lstStyle/>
          <a:p>
            <a:pPr eaLnBrk="1" hangingPunct="1">
              <a:buFont typeface="Wingdings" pitchFamily="2" charset="2"/>
              <a:buNone/>
            </a:pPr>
            <a:r>
              <a:rPr lang="en-US" sz="3200" smtClean="0">
                <a:ea typeface="ＭＳ Ｐゴシック" pitchFamily="34" charset="-128"/>
              </a:rPr>
              <a:t>dealing with complex systems:</a:t>
            </a:r>
          </a:p>
          <a:p>
            <a:pPr eaLnBrk="1" hangingPunct="1">
              <a:buSzPct val="75000"/>
            </a:pPr>
            <a:r>
              <a:rPr lang="en-US" smtClean="0">
                <a:ea typeface="ＭＳ Ｐゴシック" pitchFamily="34" charset="-128"/>
              </a:rPr>
              <a:t>explicit structure allows identification, relationship of complex system</a:t>
            </a:r>
            <a:r>
              <a:rPr lang="ja-JP" altLang="en-US" smtClean="0">
                <a:ea typeface="ＭＳ Ｐゴシック" pitchFamily="34" charset="-128"/>
              </a:rPr>
              <a:t>’</a:t>
            </a:r>
            <a:r>
              <a:rPr lang="en-US" altLang="ja-JP" smtClean="0">
                <a:ea typeface="ＭＳ Ｐゴシック" pitchFamily="34" charset="-128"/>
              </a:rPr>
              <a:t>s pieces</a:t>
            </a:r>
          </a:p>
          <a:p>
            <a:pPr lvl="1" eaLnBrk="1" hangingPunct="1"/>
            <a:r>
              <a:rPr lang="en-US" smtClean="0"/>
              <a:t>layered </a:t>
            </a:r>
            <a:r>
              <a:rPr lang="en-US" i="1" smtClean="0">
                <a:solidFill>
                  <a:srgbClr val="CC0000"/>
                </a:solidFill>
              </a:rPr>
              <a:t>reference model</a:t>
            </a:r>
            <a:r>
              <a:rPr lang="en-US" smtClean="0"/>
              <a:t> for discussion</a:t>
            </a:r>
          </a:p>
          <a:p>
            <a:pPr eaLnBrk="1" hangingPunct="1">
              <a:buSzPct val="75000"/>
            </a:pPr>
            <a:r>
              <a:rPr lang="en-US" smtClean="0">
                <a:ea typeface="ＭＳ Ｐゴシック" pitchFamily="34" charset="-128"/>
              </a:rPr>
              <a:t>modularization eases maintenance, updating of system</a:t>
            </a:r>
          </a:p>
          <a:p>
            <a:pPr lvl="1" eaLnBrk="1" hangingPunct="1"/>
            <a:r>
              <a:rPr lang="en-US" smtClean="0"/>
              <a:t>change of implementation of layer</a:t>
            </a:r>
            <a:r>
              <a:rPr lang="ja-JP" altLang="en-US" smtClean="0">
                <a:ea typeface="ＭＳ Ｐゴシック" pitchFamily="34" charset="-128"/>
              </a:rPr>
              <a:t>’</a:t>
            </a:r>
            <a:r>
              <a:rPr lang="en-US" altLang="ja-JP" smtClean="0">
                <a:ea typeface="ＭＳ Ｐゴシック" pitchFamily="34" charset="-128"/>
              </a:rPr>
              <a:t>s service transparent to rest of system</a:t>
            </a:r>
          </a:p>
          <a:p>
            <a:pPr lvl="1" eaLnBrk="1" hangingPunct="1"/>
            <a:r>
              <a:rPr lang="en-US" smtClean="0"/>
              <a:t>e.g., change in gate procedure doesn</a:t>
            </a:r>
            <a:r>
              <a:rPr lang="ja-JP" altLang="en-US" smtClean="0">
                <a:ea typeface="ＭＳ Ｐゴシック" pitchFamily="34" charset="-128"/>
              </a:rPr>
              <a:t>’</a:t>
            </a:r>
            <a:r>
              <a:rPr lang="en-US" altLang="ja-JP" smtClean="0">
                <a:ea typeface="ＭＳ Ｐゴシック" pitchFamily="34" charset="-128"/>
              </a:rPr>
              <a:t>t affect rest of system</a:t>
            </a:r>
          </a:p>
          <a:p>
            <a:pPr eaLnBrk="1" hangingPunct="1">
              <a:buSzPct val="75000"/>
            </a:pPr>
            <a:r>
              <a:rPr lang="en-US" smtClean="0">
                <a:ea typeface="ＭＳ Ｐゴシック" pitchFamily="34" charset="-128"/>
              </a:rPr>
              <a:t>layering considered harmful?</a:t>
            </a:r>
          </a:p>
        </p:txBody>
      </p:sp>
      <p:sp>
        <p:nvSpPr>
          <p:cNvPr id="138245" name="Slide Number Placeholder 3"/>
          <p:cNvSpPr>
            <a:spLocks noGrp="1"/>
          </p:cNvSpPr>
          <p:nvPr>
            <p:ph type="sldNum" sz="quarter" idx="12"/>
          </p:nvPr>
        </p:nvSpPr>
        <p:spPr>
          <a:noFill/>
        </p:spPr>
        <p:txBody>
          <a:bodyPr/>
          <a:lstStyle/>
          <a:p>
            <a:r>
              <a:rPr lang="en-US"/>
              <a:t>1-</a:t>
            </a:r>
            <a:fld id="{85AE5548-CE32-4E02-95A4-3D7043A13204}" type="slidenum">
              <a:rPr lang="en-US"/>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40290" name="Picture 16" descr="underline_base"/>
          <p:cNvPicPr>
            <a:picLocks noChangeArrowheads="1"/>
          </p:cNvPicPr>
          <p:nvPr/>
        </p:nvPicPr>
        <p:blipFill>
          <a:blip r:embed="rId3" cstate="print"/>
          <a:srcRect/>
          <a:stretch>
            <a:fillRect/>
          </a:stretch>
        </p:blipFill>
        <p:spPr bwMode="auto">
          <a:xfrm>
            <a:off x="528638" y="873125"/>
            <a:ext cx="5484812" cy="173038"/>
          </a:xfrm>
          <a:prstGeom prst="rect">
            <a:avLst/>
          </a:prstGeom>
          <a:noFill/>
          <a:ln w="9525">
            <a:noFill/>
            <a:miter lim="800000"/>
            <a:headEnd/>
            <a:tailEnd/>
          </a:ln>
        </p:spPr>
      </p:pic>
      <p:sp>
        <p:nvSpPr>
          <p:cNvPr id="140291" name="Rectangle 2"/>
          <p:cNvSpPr>
            <a:spLocks noChangeArrowheads="1"/>
          </p:cNvSpPr>
          <p:nvPr/>
        </p:nvSpPr>
        <p:spPr bwMode="auto">
          <a:xfrm>
            <a:off x="6575425" y="1727200"/>
            <a:ext cx="1892300" cy="3530600"/>
          </a:xfrm>
          <a:prstGeom prst="rect">
            <a:avLst/>
          </a:prstGeom>
          <a:solidFill>
            <a:srgbClr val="000099"/>
          </a:solidFill>
          <a:ln w="38100">
            <a:noFill/>
            <a:miter lim="800000"/>
            <a:headEnd/>
            <a:tailEnd/>
          </a:ln>
        </p:spPr>
        <p:txBody>
          <a:bodyPr wrap="none" anchor="ctr"/>
          <a:lstStyle/>
          <a:p>
            <a:endParaRPr lang="en-US"/>
          </a:p>
        </p:txBody>
      </p:sp>
      <p:sp>
        <p:nvSpPr>
          <p:cNvPr id="140292" name="Rectangle 3"/>
          <p:cNvSpPr>
            <a:spLocks noGrp="1" noChangeArrowheads="1"/>
          </p:cNvSpPr>
          <p:nvPr>
            <p:ph type="title" idx="4294967295"/>
          </p:nvPr>
        </p:nvSpPr>
        <p:spPr>
          <a:xfrm>
            <a:off x="433388" y="114300"/>
            <a:ext cx="7772400" cy="1028700"/>
          </a:xfrm>
        </p:spPr>
        <p:txBody>
          <a:bodyPr/>
          <a:lstStyle/>
          <a:p>
            <a:pPr eaLnBrk="1" hangingPunct="1"/>
            <a:r>
              <a:rPr lang="en-US" smtClean="0">
                <a:ea typeface="ＭＳ Ｐゴシック" pitchFamily="34" charset="-128"/>
              </a:rPr>
              <a:t>Internet protocol stack</a:t>
            </a:r>
          </a:p>
        </p:txBody>
      </p:sp>
      <p:sp>
        <p:nvSpPr>
          <p:cNvPr id="140293" name="Rectangle 4"/>
          <p:cNvSpPr>
            <a:spLocks noGrp="1" noChangeArrowheads="1"/>
          </p:cNvSpPr>
          <p:nvPr>
            <p:ph type="body" sz="half" idx="4294967295"/>
          </p:nvPr>
        </p:nvSpPr>
        <p:spPr>
          <a:xfrm>
            <a:off x="527050" y="1333500"/>
            <a:ext cx="5554663" cy="4648200"/>
          </a:xfrm>
        </p:spPr>
        <p:txBody>
          <a:bodyPr/>
          <a:lstStyle/>
          <a:p>
            <a:pPr eaLnBrk="1" hangingPunct="1">
              <a:lnSpc>
                <a:spcPct val="80000"/>
              </a:lnSpc>
              <a:buSzPct val="75000"/>
            </a:pPr>
            <a:r>
              <a:rPr lang="en-US" i="1" dirty="0" smtClean="0">
                <a:solidFill>
                  <a:srgbClr val="CC0000"/>
                </a:solidFill>
                <a:ea typeface="ＭＳ Ｐゴシック" pitchFamily="34" charset="-128"/>
              </a:rPr>
              <a:t>application:</a:t>
            </a:r>
            <a:r>
              <a:rPr lang="en-US" dirty="0" smtClean="0">
                <a:ea typeface="ＭＳ Ｐゴシック" pitchFamily="34" charset="-128"/>
              </a:rPr>
              <a:t> supporting network applications</a:t>
            </a:r>
          </a:p>
          <a:p>
            <a:pPr lvl="1" eaLnBrk="1" hangingPunct="1">
              <a:lnSpc>
                <a:spcPct val="80000"/>
              </a:lnSpc>
            </a:pPr>
            <a:r>
              <a:rPr lang="en-US" dirty="0" smtClean="0"/>
              <a:t>FTP, SMTP, HTTP</a:t>
            </a:r>
          </a:p>
          <a:p>
            <a:pPr eaLnBrk="1" hangingPunct="1">
              <a:lnSpc>
                <a:spcPct val="80000"/>
              </a:lnSpc>
              <a:buSzPct val="75000"/>
            </a:pPr>
            <a:r>
              <a:rPr lang="en-US" i="1" dirty="0" smtClean="0">
                <a:solidFill>
                  <a:srgbClr val="CC0000"/>
                </a:solidFill>
                <a:ea typeface="ＭＳ Ｐゴシック" pitchFamily="34" charset="-128"/>
              </a:rPr>
              <a:t>transport:</a:t>
            </a:r>
            <a:r>
              <a:rPr lang="en-US" dirty="0" smtClean="0">
                <a:ea typeface="ＭＳ Ｐゴシック" pitchFamily="34" charset="-128"/>
              </a:rPr>
              <a:t> process-process data transfer</a:t>
            </a:r>
          </a:p>
          <a:p>
            <a:pPr lvl="1" eaLnBrk="1" hangingPunct="1">
              <a:lnSpc>
                <a:spcPct val="80000"/>
              </a:lnSpc>
            </a:pPr>
            <a:r>
              <a:rPr lang="en-US" dirty="0" smtClean="0"/>
              <a:t>TCP, UDP</a:t>
            </a:r>
          </a:p>
          <a:p>
            <a:pPr eaLnBrk="1" hangingPunct="1">
              <a:lnSpc>
                <a:spcPct val="80000"/>
              </a:lnSpc>
              <a:buSzPct val="75000"/>
            </a:pPr>
            <a:r>
              <a:rPr lang="en-US" i="1" dirty="0" smtClean="0">
                <a:solidFill>
                  <a:srgbClr val="CC0000"/>
                </a:solidFill>
                <a:ea typeface="ＭＳ Ｐゴシック" pitchFamily="34" charset="-128"/>
              </a:rPr>
              <a:t>network:</a:t>
            </a:r>
            <a:r>
              <a:rPr lang="en-US" dirty="0" smtClean="0">
                <a:ea typeface="ＭＳ Ｐゴシック" pitchFamily="34" charset="-128"/>
              </a:rPr>
              <a:t> routing of </a:t>
            </a:r>
            <a:r>
              <a:rPr lang="en-US" dirty="0" err="1" smtClean="0">
                <a:ea typeface="ＭＳ Ｐゴシック" pitchFamily="34" charset="-128"/>
              </a:rPr>
              <a:t>datagrams</a:t>
            </a:r>
            <a:r>
              <a:rPr lang="en-US" dirty="0" smtClean="0">
                <a:ea typeface="ＭＳ Ｐゴシック" pitchFamily="34" charset="-128"/>
              </a:rPr>
              <a:t> from source to destination</a:t>
            </a:r>
          </a:p>
          <a:p>
            <a:pPr lvl="1" eaLnBrk="1" hangingPunct="1">
              <a:lnSpc>
                <a:spcPct val="80000"/>
              </a:lnSpc>
            </a:pPr>
            <a:r>
              <a:rPr lang="en-US" dirty="0" smtClean="0"/>
              <a:t>IP, routing protocols</a:t>
            </a:r>
          </a:p>
          <a:p>
            <a:pPr eaLnBrk="1" hangingPunct="1">
              <a:lnSpc>
                <a:spcPct val="80000"/>
              </a:lnSpc>
              <a:buSzPct val="75000"/>
            </a:pPr>
            <a:r>
              <a:rPr lang="en-US" i="1" dirty="0" smtClean="0">
                <a:solidFill>
                  <a:srgbClr val="CC0000"/>
                </a:solidFill>
                <a:ea typeface="ＭＳ Ｐゴシック" pitchFamily="34" charset="-128"/>
              </a:rPr>
              <a:t>link:</a:t>
            </a:r>
            <a:r>
              <a:rPr lang="en-US" dirty="0" smtClean="0">
                <a:ea typeface="ＭＳ Ｐゴシック" pitchFamily="34" charset="-128"/>
              </a:rPr>
              <a:t> data transfer between neighboring  network elements</a:t>
            </a:r>
          </a:p>
          <a:p>
            <a:pPr lvl="1" eaLnBrk="1" hangingPunct="1">
              <a:lnSpc>
                <a:spcPct val="80000"/>
              </a:lnSpc>
            </a:pPr>
            <a:r>
              <a:rPr lang="en-US" dirty="0" smtClean="0"/>
              <a:t>Ethernet, 802.11 (</a:t>
            </a:r>
            <a:r>
              <a:rPr lang="en-US" dirty="0" err="1" smtClean="0"/>
              <a:t>WiFi</a:t>
            </a:r>
            <a:r>
              <a:rPr lang="en-US" dirty="0" smtClean="0"/>
              <a:t>), PPP</a:t>
            </a:r>
          </a:p>
          <a:p>
            <a:pPr eaLnBrk="1" hangingPunct="1">
              <a:lnSpc>
                <a:spcPct val="80000"/>
              </a:lnSpc>
              <a:buSzPct val="75000"/>
            </a:pPr>
            <a:r>
              <a:rPr lang="en-US" i="1" dirty="0" smtClean="0">
                <a:solidFill>
                  <a:srgbClr val="CC0000"/>
                </a:solidFill>
                <a:ea typeface="ＭＳ Ｐゴシック" pitchFamily="34" charset="-128"/>
              </a:rPr>
              <a:t>physical:</a:t>
            </a:r>
            <a:r>
              <a:rPr lang="en-US" dirty="0" smtClean="0">
                <a:ea typeface="ＭＳ Ｐゴシック" pitchFamily="34" charset="-128"/>
              </a:rPr>
              <a:t> bits </a:t>
            </a:r>
            <a:r>
              <a:rPr lang="ja-JP" altLang="en-US" smtClean="0">
                <a:ea typeface="ＭＳ Ｐゴシック" pitchFamily="34" charset="-128"/>
              </a:rPr>
              <a:t>“</a:t>
            </a:r>
            <a:r>
              <a:rPr lang="en-US" altLang="ja-JP" dirty="0" smtClean="0">
                <a:ea typeface="ＭＳ Ｐゴシック" pitchFamily="34" charset="-128"/>
              </a:rPr>
              <a:t>on the wire</a:t>
            </a:r>
            <a:r>
              <a:rPr lang="ja-JP" altLang="en-US" smtClean="0">
                <a:ea typeface="ＭＳ Ｐゴシック" pitchFamily="34" charset="-128"/>
              </a:rPr>
              <a:t>”</a:t>
            </a:r>
            <a:endParaRPr lang="en-US" altLang="ja-JP" dirty="0" smtClean="0">
              <a:ea typeface="ＭＳ Ｐゴシック" pitchFamily="34" charset="-128"/>
            </a:endParaRPr>
          </a:p>
          <a:p>
            <a:pPr eaLnBrk="1" hangingPunct="1">
              <a:lnSpc>
                <a:spcPct val="80000"/>
              </a:lnSpc>
            </a:pPr>
            <a:endParaRPr lang="en-US" dirty="0" smtClean="0">
              <a:ea typeface="ＭＳ Ｐゴシック" pitchFamily="34" charset="-128"/>
            </a:endParaRPr>
          </a:p>
        </p:txBody>
      </p:sp>
      <p:sp>
        <p:nvSpPr>
          <p:cNvPr id="140294" name="Rectangle 6"/>
          <p:cNvSpPr>
            <a:spLocks noChangeArrowheads="1"/>
          </p:cNvSpPr>
          <p:nvPr/>
        </p:nvSpPr>
        <p:spPr bwMode="auto">
          <a:xfrm>
            <a:off x="6457950" y="1824038"/>
            <a:ext cx="1892300" cy="35306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40295" name="Text Box 7"/>
          <p:cNvSpPr txBox="1">
            <a:spLocks noChangeArrowheads="1"/>
          </p:cNvSpPr>
          <p:nvPr/>
        </p:nvSpPr>
        <p:spPr bwMode="auto">
          <a:xfrm>
            <a:off x="6562725" y="1920875"/>
            <a:ext cx="1644650" cy="3378200"/>
          </a:xfrm>
          <a:prstGeom prst="rect">
            <a:avLst/>
          </a:prstGeom>
          <a:noFill/>
          <a:ln w="9525">
            <a:noFill/>
            <a:miter lim="800000"/>
            <a:headEnd/>
            <a:tailEnd/>
          </a:ln>
        </p:spPr>
        <p:txBody>
          <a:bodyPr wrap="none">
            <a:spAutoFit/>
          </a:bodyPr>
          <a:lstStyle/>
          <a:p>
            <a:pPr algn="ctr"/>
            <a:r>
              <a:rPr lang="en-US"/>
              <a:t>application</a:t>
            </a:r>
          </a:p>
          <a:p>
            <a:pPr algn="ctr"/>
            <a:endParaRPr lang="en-US"/>
          </a:p>
          <a:p>
            <a:pPr algn="ctr"/>
            <a:r>
              <a:rPr lang="en-US"/>
              <a:t>transport</a:t>
            </a:r>
          </a:p>
          <a:p>
            <a:pPr algn="ctr"/>
            <a:endParaRPr lang="en-US"/>
          </a:p>
          <a:p>
            <a:pPr algn="ctr"/>
            <a:r>
              <a:rPr lang="en-US"/>
              <a:t>network</a:t>
            </a:r>
          </a:p>
          <a:p>
            <a:pPr algn="ctr"/>
            <a:endParaRPr lang="en-US"/>
          </a:p>
          <a:p>
            <a:pPr algn="ctr"/>
            <a:r>
              <a:rPr lang="en-US"/>
              <a:t>link</a:t>
            </a:r>
          </a:p>
          <a:p>
            <a:pPr algn="ctr"/>
            <a:endParaRPr lang="en-US"/>
          </a:p>
          <a:p>
            <a:pPr algn="ctr"/>
            <a:r>
              <a:rPr lang="en-US"/>
              <a:t>physical</a:t>
            </a:r>
          </a:p>
        </p:txBody>
      </p:sp>
      <p:sp>
        <p:nvSpPr>
          <p:cNvPr id="140296" name="Line 8"/>
          <p:cNvSpPr>
            <a:spLocks noChangeShapeType="1"/>
          </p:cNvSpPr>
          <p:nvPr/>
        </p:nvSpPr>
        <p:spPr bwMode="auto">
          <a:xfrm>
            <a:off x="6451600" y="2516188"/>
            <a:ext cx="1885950" cy="0"/>
          </a:xfrm>
          <a:prstGeom prst="line">
            <a:avLst/>
          </a:prstGeom>
          <a:noFill/>
          <a:ln w="38100">
            <a:solidFill>
              <a:schemeClr val="tx1"/>
            </a:solidFill>
            <a:round/>
            <a:headEnd/>
            <a:tailEnd/>
          </a:ln>
        </p:spPr>
        <p:txBody>
          <a:bodyPr wrap="none" anchor="ctr"/>
          <a:lstStyle/>
          <a:p>
            <a:endParaRPr lang="en-US"/>
          </a:p>
        </p:txBody>
      </p:sp>
      <p:sp>
        <p:nvSpPr>
          <p:cNvPr id="140297" name="Line 9"/>
          <p:cNvSpPr>
            <a:spLocks noChangeShapeType="1"/>
          </p:cNvSpPr>
          <p:nvPr/>
        </p:nvSpPr>
        <p:spPr bwMode="auto">
          <a:xfrm>
            <a:off x="6451600" y="3221038"/>
            <a:ext cx="1885950" cy="0"/>
          </a:xfrm>
          <a:prstGeom prst="line">
            <a:avLst/>
          </a:prstGeom>
          <a:noFill/>
          <a:ln w="38100">
            <a:solidFill>
              <a:schemeClr val="tx1"/>
            </a:solidFill>
            <a:round/>
            <a:headEnd/>
            <a:tailEnd/>
          </a:ln>
        </p:spPr>
        <p:txBody>
          <a:bodyPr wrap="none" anchor="ctr"/>
          <a:lstStyle/>
          <a:p>
            <a:endParaRPr lang="en-US"/>
          </a:p>
        </p:txBody>
      </p:sp>
      <p:sp>
        <p:nvSpPr>
          <p:cNvPr id="140298" name="Line 10"/>
          <p:cNvSpPr>
            <a:spLocks noChangeShapeType="1"/>
          </p:cNvSpPr>
          <p:nvPr/>
        </p:nvSpPr>
        <p:spPr bwMode="auto">
          <a:xfrm>
            <a:off x="6451600" y="3932238"/>
            <a:ext cx="1885950" cy="0"/>
          </a:xfrm>
          <a:prstGeom prst="line">
            <a:avLst/>
          </a:prstGeom>
          <a:noFill/>
          <a:ln w="38100">
            <a:solidFill>
              <a:schemeClr val="tx1"/>
            </a:solidFill>
            <a:round/>
            <a:headEnd/>
            <a:tailEnd/>
          </a:ln>
        </p:spPr>
        <p:txBody>
          <a:bodyPr wrap="none" anchor="ctr"/>
          <a:lstStyle/>
          <a:p>
            <a:endParaRPr lang="en-US"/>
          </a:p>
        </p:txBody>
      </p:sp>
      <p:sp>
        <p:nvSpPr>
          <p:cNvPr id="140299" name="Line 11"/>
          <p:cNvSpPr>
            <a:spLocks noChangeShapeType="1"/>
          </p:cNvSpPr>
          <p:nvPr/>
        </p:nvSpPr>
        <p:spPr bwMode="auto">
          <a:xfrm>
            <a:off x="6451600" y="4643438"/>
            <a:ext cx="1885950" cy="0"/>
          </a:xfrm>
          <a:prstGeom prst="line">
            <a:avLst/>
          </a:prstGeom>
          <a:noFill/>
          <a:ln w="38100">
            <a:solidFill>
              <a:schemeClr val="tx1"/>
            </a:solidFill>
            <a:round/>
            <a:headEnd/>
            <a:tailEnd/>
          </a:ln>
        </p:spPr>
        <p:txBody>
          <a:bodyPr wrap="none" anchor="ctr"/>
          <a:lstStyle/>
          <a:p>
            <a:endParaRPr lang="en-US"/>
          </a:p>
        </p:txBody>
      </p:sp>
      <p:sp>
        <p:nvSpPr>
          <p:cNvPr id="140300" name="Slide Number Placeholder 3"/>
          <p:cNvSpPr>
            <a:spLocks noGrp="1"/>
          </p:cNvSpPr>
          <p:nvPr>
            <p:ph type="sldNum" sz="quarter" idx="12"/>
          </p:nvPr>
        </p:nvSpPr>
        <p:spPr>
          <a:noFill/>
        </p:spPr>
        <p:txBody>
          <a:bodyPr/>
          <a:lstStyle/>
          <a:p>
            <a:r>
              <a:rPr lang="en-US"/>
              <a:t>1-</a:t>
            </a:r>
            <a:fld id="{A8B98724-3ADE-4D36-A509-857DD7F14BFA}" type="slidenum">
              <a:rPr lang="en-US"/>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56</a:t>
            </a:fld>
            <a:endParaRPr lang="en-US"/>
          </a:p>
        </p:txBody>
      </p:sp>
      <p:sp>
        <p:nvSpPr>
          <p:cNvPr id="4" name="TextBox 3"/>
          <p:cNvSpPr txBox="1"/>
          <p:nvPr/>
        </p:nvSpPr>
        <p:spPr>
          <a:xfrm>
            <a:off x="554889" y="211873"/>
            <a:ext cx="7769961" cy="6370975"/>
          </a:xfrm>
          <a:prstGeom prst="rect">
            <a:avLst/>
          </a:prstGeom>
          <a:noFill/>
        </p:spPr>
        <p:txBody>
          <a:bodyPr wrap="square" rtlCol="0">
            <a:spAutoFit/>
          </a:bodyPr>
          <a:lstStyle/>
          <a:p>
            <a:r>
              <a:rPr lang="en-US" dirty="0">
                <a:solidFill>
                  <a:schemeClr val="accent6"/>
                </a:solidFill>
              </a:rPr>
              <a:t>Application Layer </a:t>
            </a:r>
            <a:endParaRPr lang="en-US" dirty="0" smtClean="0">
              <a:solidFill>
                <a:schemeClr val="accent6"/>
              </a:solidFill>
            </a:endParaRPr>
          </a:p>
          <a:p>
            <a:pPr algn="just"/>
            <a:r>
              <a:rPr lang="en-US" sz="1600" dirty="0" smtClean="0"/>
              <a:t>The </a:t>
            </a:r>
            <a:r>
              <a:rPr lang="en-US" sz="1600" dirty="0"/>
              <a:t>application layer is where network applications and their application-layer protocols reside. The Internet’s application layer includes many protocols, such as the HTTP protocol (which provides for Web document request and transfer), SMTP (which provides for the transfer of e-mail messages), and FTP (which provides for the transfer of files between two end systems</a:t>
            </a:r>
            <a:r>
              <a:rPr lang="en-US" sz="1600" dirty="0" smtClean="0"/>
              <a:t>)</a:t>
            </a:r>
          </a:p>
          <a:p>
            <a:r>
              <a:rPr lang="en-US" dirty="0">
                <a:solidFill>
                  <a:schemeClr val="accent6"/>
                </a:solidFill>
              </a:rPr>
              <a:t>T</a:t>
            </a:r>
            <a:r>
              <a:rPr lang="en-US" dirty="0" smtClean="0">
                <a:solidFill>
                  <a:schemeClr val="accent6"/>
                </a:solidFill>
              </a:rPr>
              <a:t>ransport </a:t>
            </a:r>
            <a:r>
              <a:rPr lang="en-US" dirty="0">
                <a:solidFill>
                  <a:schemeClr val="accent6"/>
                </a:solidFill>
              </a:rPr>
              <a:t>layer</a:t>
            </a:r>
          </a:p>
          <a:p>
            <a:pPr algn="just"/>
            <a:r>
              <a:rPr lang="en-US" sz="1600" dirty="0" smtClean="0"/>
              <a:t>The Internet’s transport </a:t>
            </a:r>
            <a:r>
              <a:rPr lang="en-US" sz="1600" dirty="0"/>
              <a:t>layer transports application-layer messages between application endpoints. In the Internet there are two transport protocols, TCP and UDP, either of which can transport application-layer messages. TCP provides a connection-oriented service to its applications. This service includes guaranteed delivery of application-layer messages to the destination and flow control (that is, sender/receiver speed matching). TCP also breaks long messages into shorter </a:t>
            </a:r>
            <a:r>
              <a:rPr lang="en-US" sz="1600" dirty="0" smtClean="0"/>
              <a:t>segments </a:t>
            </a:r>
            <a:r>
              <a:rPr lang="en-US" sz="1600" dirty="0"/>
              <a:t>and provides a congestion-control mechanism, so that a source throttles its transmission rate when the network is congested. The UDP protocol provides a </a:t>
            </a:r>
            <a:r>
              <a:rPr lang="en-US" sz="1600" dirty="0" smtClean="0"/>
              <a:t>connectionless </a:t>
            </a:r>
            <a:r>
              <a:rPr lang="en-US" sz="1600" dirty="0"/>
              <a:t>service to its applications. This is a no-frills service that provides no reliability, no flow control, and no congestion </a:t>
            </a:r>
            <a:r>
              <a:rPr lang="en-US" sz="1600" dirty="0" smtClean="0"/>
              <a:t>control</a:t>
            </a:r>
          </a:p>
          <a:p>
            <a:pPr algn="just"/>
            <a:r>
              <a:rPr lang="en-US" dirty="0">
                <a:solidFill>
                  <a:schemeClr val="accent6"/>
                </a:solidFill>
              </a:rPr>
              <a:t>Network Layer</a:t>
            </a:r>
          </a:p>
          <a:p>
            <a:pPr algn="just"/>
            <a:r>
              <a:rPr lang="en-US" sz="1600" dirty="0"/>
              <a:t>The Internet’s network layer is responsible for moving network-layer packets known as datagrams from one host to </a:t>
            </a:r>
            <a:r>
              <a:rPr lang="en-US" sz="1600" dirty="0" smtClean="0"/>
              <a:t>another. The </a:t>
            </a:r>
            <a:r>
              <a:rPr lang="en-US" sz="1600" dirty="0"/>
              <a:t>Internet’s network layer includes the celebrated IP Protocol, which defines the fields in the datagram as well as how the end systems and routers act on these fields. </a:t>
            </a:r>
            <a:endParaRPr lang="en-US" sz="1600" dirty="0" smtClean="0"/>
          </a:p>
          <a:p>
            <a:pPr algn="just"/>
            <a:endParaRPr lang="en-US" sz="1600" dirty="0"/>
          </a:p>
          <a:p>
            <a:pPr algn="just"/>
            <a:endParaRPr lang="en-IN" sz="1600" dirty="0"/>
          </a:p>
        </p:txBody>
      </p:sp>
    </p:spTree>
    <p:extLst>
      <p:ext uri="{BB962C8B-B14F-4D97-AF65-F5344CB8AC3E}">
        <p14:creationId xmlns:p14="http://schemas.microsoft.com/office/powerpoint/2010/main" val="2180458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57</a:t>
            </a:fld>
            <a:endParaRPr lang="en-US"/>
          </a:p>
        </p:txBody>
      </p:sp>
      <p:sp>
        <p:nvSpPr>
          <p:cNvPr id="4" name="TextBox 3"/>
          <p:cNvSpPr txBox="1"/>
          <p:nvPr/>
        </p:nvSpPr>
        <p:spPr>
          <a:xfrm>
            <a:off x="766762" y="597189"/>
            <a:ext cx="7558088" cy="4031873"/>
          </a:xfrm>
          <a:prstGeom prst="rect">
            <a:avLst/>
          </a:prstGeom>
          <a:noFill/>
        </p:spPr>
        <p:txBody>
          <a:bodyPr wrap="square" rtlCol="0">
            <a:spAutoFit/>
          </a:bodyPr>
          <a:lstStyle/>
          <a:p>
            <a:r>
              <a:rPr lang="en-US" dirty="0" smtClean="0">
                <a:solidFill>
                  <a:schemeClr val="accent6"/>
                </a:solidFill>
              </a:rPr>
              <a:t>Link Layer</a:t>
            </a:r>
          </a:p>
          <a:p>
            <a:pPr algn="just"/>
            <a:r>
              <a:rPr lang="en-US" sz="1600" dirty="0" smtClean="0"/>
              <a:t>To </a:t>
            </a:r>
            <a:r>
              <a:rPr lang="en-US" sz="1600" dirty="0"/>
              <a:t>move a packet from one node (host or router) to the next node in the route, the network layer relies on the services of the link layer. In particular, at each node, the network layer passes the datagram down to the link layer, which delivers the datagram to the next node along the route As datagrams typically need to traverse several links to travel from source to destination, a datagram may be handled by different link-layer protocols at different links along its route. For example, a datagram may be handled by Ethernet on one link and by PPP on the next </a:t>
            </a:r>
            <a:r>
              <a:rPr lang="en-US" sz="1600" dirty="0" smtClean="0"/>
              <a:t>link. The Link layer packets are referred to as frames.</a:t>
            </a:r>
          </a:p>
          <a:p>
            <a:endParaRPr lang="en-US" sz="1600" dirty="0"/>
          </a:p>
          <a:p>
            <a:r>
              <a:rPr lang="en-US" dirty="0">
                <a:solidFill>
                  <a:schemeClr val="accent6"/>
                </a:solidFill>
              </a:rPr>
              <a:t>Physical Layer</a:t>
            </a:r>
          </a:p>
          <a:p>
            <a:r>
              <a:rPr lang="en-US" sz="1600" dirty="0" smtClean="0"/>
              <a:t>The </a:t>
            </a:r>
            <a:r>
              <a:rPr lang="en-US" sz="1600" dirty="0"/>
              <a:t>physical layer is </a:t>
            </a:r>
            <a:r>
              <a:rPr lang="en-US" sz="1600" dirty="0" smtClean="0"/>
              <a:t>responsible for moving </a:t>
            </a:r>
            <a:r>
              <a:rPr lang="en-US" sz="1600" dirty="0"/>
              <a:t>the </a:t>
            </a:r>
            <a:r>
              <a:rPr lang="en-US" sz="1600" dirty="0" smtClean="0"/>
              <a:t>individual </a:t>
            </a:r>
            <a:r>
              <a:rPr lang="en-US" sz="1600" dirty="0"/>
              <a:t>bits within the frame from one node to the next. The protocols in this layer are again link dependent and further depend on the actual transmission medium of the link (for example, twisted-pair copper wire, single-mode fiber optics).</a:t>
            </a:r>
            <a:endParaRPr lang="en-IN" sz="1600" dirty="0"/>
          </a:p>
        </p:txBody>
      </p:sp>
    </p:spTree>
    <p:extLst>
      <p:ext uri="{BB962C8B-B14F-4D97-AF65-F5344CB8AC3E}">
        <p14:creationId xmlns:p14="http://schemas.microsoft.com/office/powerpoint/2010/main" val="152037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44386" name="Picture 193" descr="underline_base"/>
          <p:cNvPicPr>
            <a:picLocks noChangeArrowheads="1"/>
          </p:cNvPicPr>
          <p:nvPr/>
        </p:nvPicPr>
        <p:blipFill>
          <a:blip r:embed="rId3" cstate="print"/>
          <a:srcRect/>
          <a:stretch>
            <a:fillRect/>
          </a:stretch>
        </p:blipFill>
        <p:spPr bwMode="auto">
          <a:xfrm>
            <a:off x="5083175" y="795338"/>
            <a:ext cx="3370263" cy="184150"/>
          </a:xfrm>
          <a:prstGeom prst="rect">
            <a:avLst/>
          </a:prstGeom>
          <a:noFill/>
          <a:ln w="9525">
            <a:noFill/>
            <a:miter lim="800000"/>
            <a:headEnd/>
            <a:tailEnd/>
          </a:ln>
        </p:spPr>
      </p:pic>
      <p:sp>
        <p:nvSpPr>
          <p:cNvPr id="144387" name="Freeform 99"/>
          <p:cNvSpPr>
            <a:spLocks/>
          </p:cNvSpPr>
          <p:nvPr/>
        </p:nvSpPr>
        <p:spPr bwMode="auto">
          <a:xfrm>
            <a:off x="6978650" y="4156075"/>
            <a:ext cx="655638" cy="1135063"/>
          </a:xfrm>
          <a:custGeom>
            <a:avLst/>
            <a:gdLst>
              <a:gd name="T0" fmla="*/ 2147483647 w 413"/>
              <a:gd name="T1" fmla="*/ 2147483647 h 715"/>
              <a:gd name="T2" fmla="*/ 2147483647 w 413"/>
              <a:gd name="T3" fmla="*/ 0 h 715"/>
              <a:gd name="T4" fmla="*/ 0 w 413"/>
              <a:gd name="T5" fmla="*/ 2147483647 h 715"/>
              <a:gd name="T6" fmla="*/ 2147483647 w 413"/>
              <a:gd name="T7" fmla="*/ 2147483647 h 715"/>
              <a:gd name="T8" fmla="*/ 2147483647 w 413"/>
              <a:gd name="T9" fmla="*/ 2147483647 h 715"/>
              <a:gd name="T10" fmla="*/ 0 60000 65536"/>
              <a:gd name="T11" fmla="*/ 0 60000 65536"/>
              <a:gd name="T12" fmla="*/ 0 60000 65536"/>
              <a:gd name="T13" fmla="*/ 0 60000 65536"/>
              <a:gd name="T14" fmla="*/ 0 60000 65536"/>
              <a:gd name="T15" fmla="*/ 0 w 413"/>
              <a:gd name="T16" fmla="*/ 0 h 715"/>
              <a:gd name="T17" fmla="*/ 413 w 413"/>
              <a:gd name="T18" fmla="*/ 715 h 715"/>
            </a:gdLst>
            <a:ahLst/>
            <a:cxnLst>
              <a:cxn ang="T10">
                <a:pos x="T0" y="T1"/>
              </a:cxn>
              <a:cxn ang="T11">
                <a:pos x="T2" y="T3"/>
              </a:cxn>
              <a:cxn ang="T12">
                <a:pos x="T4" y="T5"/>
              </a:cxn>
              <a:cxn ang="T13">
                <a:pos x="T6" y="T7"/>
              </a:cxn>
              <a:cxn ang="T14">
                <a:pos x="T8" y="T9"/>
              </a:cxn>
            </a:cxnLst>
            <a:rect l="T15" t="T16" r="T17" b="T18"/>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w="9525">
            <a:noFill/>
            <a:round/>
            <a:headEnd/>
            <a:tailEnd/>
          </a:ln>
        </p:spPr>
        <p:txBody>
          <a:bodyPr/>
          <a:lstStyle/>
          <a:p>
            <a:endParaRPr lang="en-US"/>
          </a:p>
        </p:txBody>
      </p:sp>
      <p:sp>
        <p:nvSpPr>
          <p:cNvPr id="144388" name="Freeform 3"/>
          <p:cNvSpPr>
            <a:spLocks/>
          </p:cNvSpPr>
          <p:nvPr/>
        </p:nvSpPr>
        <p:spPr bwMode="auto">
          <a:xfrm>
            <a:off x="7129463" y="2246313"/>
            <a:ext cx="638175" cy="852487"/>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w="9525">
            <a:noFill/>
            <a:round/>
            <a:headEnd/>
            <a:tailEnd/>
          </a:ln>
        </p:spPr>
        <p:txBody>
          <a:bodyPr/>
          <a:lstStyle/>
          <a:p>
            <a:endParaRPr lang="en-US"/>
          </a:p>
        </p:txBody>
      </p:sp>
      <p:grpSp>
        <p:nvGrpSpPr>
          <p:cNvPr id="144389" name="Group 180"/>
          <p:cNvGrpSpPr>
            <a:grpSpLocks/>
          </p:cNvGrpSpPr>
          <p:nvPr/>
        </p:nvGrpSpPr>
        <p:grpSpPr bwMode="auto">
          <a:xfrm>
            <a:off x="7329488" y="2754313"/>
            <a:ext cx="1052512" cy="355600"/>
            <a:chOff x="4410" y="1365"/>
            <a:chExt cx="663" cy="224"/>
          </a:xfrm>
        </p:grpSpPr>
        <p:sp>
          <p:nvSpPr>
            <p:cNvPr id="144523" name="Rectangle 181"/>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p>
              <a:endParaRPr lang="en-US"/>
            </a:p>
          </p:txBody>
        </p:sp>
        <p:sp>
          <p:nvSpPr>
            <p:cNvPr id="144524" name="AutoShape 182"/>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p>
              <a:endParaRPr lang="en-US"/>
            </a:p>
          </p:txBody>
        </p:sp>
        <p:sp>
          <p:nvSpPr>
            <p:cNvPr id="144525" name="Freeform 183"/>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US"/>
            </a:p>
          </p:txBody>
        </p:sp>
        <p:sp>
          <p:nvSpPr>
            <p:cNvPr id="144526" name="Freeform 184"/>
            <p:cNvSpPr>
              <a:spLocks/>
            </p:cNvSpPr>
            <p:nvPr/>
          </p:nvSpPr>
          <p:spPr bwMode="auto">
            <a:xfrm>
              <a:off x="4475" y="1395"/>
              <a:ext cx="506" cy="80"/>
            </a:xfrm>
            <a:custGeom>
              <a:avLst/>
              <a:gdLst>
                <a:gd name="T0" fmla="*/ 0 w 280"/>
                <a:gd name="T1" fmla="*/ 693 h 63"/>
                <a:gd name="T2" fmla="*/ 13798 w 280"/>
                <a:gd name="T3" fmla="*/ 674 h 63"/>
                <a:gd name="T4" fmla="*/ 81432 w 280"/>
                <a:gd name="T5" fmla="*/ 0 h 63"/>
                <a:gd name="T6" fmla="*/ 103965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p:spPr>
          <p:txBody>
            <a:bodyPr wrap="none"/>
            <a:lstStyle/>
            <a:p>
              <a:endParaRPr lang="en-US"/>
            </a:p>
          </p:txBody>
        </p:sp>
        <p:sp>
          <p:nvSpPr>
            <p:cNvPr id="144527" name="Freeform 185"/>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p:spPr>
          <p:txBody>
            <a:bodyPr wrap="none"/>
            <a:lstStyle/>
            <a:p>
              <a:endParaRPr lang="en-US"/>
            </a:p>
          </p:txBody>
        </p:sp>
      </p:grpSp>
      <p:grpSp>
        <p:nvGrpSpPr>
          <p:cNvPr id="144390" name="Group 170"/>
          <p:cNvGrpSpPr>
            <a:grpSpLocks/>
          </p:cNvGrpSpPr>
          <p:nvPr/>
        </p:nvGrpSpPr>
        <p:grpSpPr bwMode="auto">
          <a:xfrm>
            <a:off x="7392988" y="5013325"/>
            <a:ext cx="881062" cy="422275"/>
            <a:chOff x="2356" y="1300"/>
            <a:chExt cx="555" cy="194"/>
          </a:xfrm>
        </p:grpSpPr>
        <p:sp>
          <p:nvSpPr>
            <p:cNvPr id="144515"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44516"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44517"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44518" name="Group 174"/>
            <p:cNvGrpSpPr>
              <a:grpSpLocks/>
            </p:cNvGrpSpPr>
            <p:nvPr/>
          </p:nvGrpSpPr>
          <p:grpSpPr bwMode="auto">
            <a:xfrm>
              <a:off x="2468" y="1332"/>
              <a:ext cx="310" cy="60"/>
              <a:chOff x="2468" y="1332"/>
              <a:chExt cx="310" cy="60"/>
            </a:xfrm>
          </p:grpSpPr>
          <p:sp>
            <p:nvSpPr>
              <p:cNvPr id="144521" name="Freeform 1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44522" name="Freeform 1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44519" name="Line 177"/>
            <p:cNvSpPr>
              <a:spLocks noChangeShapeType="1"/>
            </p:cNvSpPr>
            <p:nvPr/>
          </p:nvSpPr>
          <p:spPr bwMode="auto">
            <a:xfrm>
              <a:off x="2357" y="1361"/>
              <a:ext cx="0" cy="84"/>
            </a:xfrm>
            <a:prstGeom prst="line">
              <a:avLst/>
            </a:prstGeom>
            <a:noFill/>
            <a:ln w="9525">
              <a:solidFill>
                <a:srgbClr val="000000"/>
              </a:solidFill>
              <a:round/>
              <a:headEnd/>
              <a:tailEnd/>
            </a:ln>
          </p:spPr>
          <p:txBody>
            <a:bodyPr/>
            <a:lstStyle/>
            <a:p>
              <a:endParaRPr lang="en-US"/>
            </a:p>
          </p:txBody>
        </p:sp>
        <p:sp>
          <p:nvSpPr>
            <p:cNvPr id="144520" name="Line 178"/>
            <p:cNvSpPr>
              <a:spLocks noChangeShapeType="1"/>
            </p:cNvSpPr>
            <p:nvPr/>
          </p:nvSpPr>
          <p:spPr bwMode="auto">
            <a:xfrm>
              <a:off x="2907" y="1363"/>
              <a:ext cx="0" cy="85"/>
            </a:xfrm>
            <a:prstGeom prst="line">
              <a:avLst/>
            </a:prstGeom>
            <a:noFill/>
            <a:ln w="9525">
              <a:solidFill>
                <a:srgbClr val="000000"/>
              </a:solidFill>
              <a:round/>
              <a:headEnd/>
              <a:tailEnd/>
            </a:ln>
          </p:spPr>
          <p:txBody>
            <a:bodyPr/>
            <a:lstStyle/>
            <a:p>
              <a:endParaRPr lang="en-US"/>
            </a:p>
          </p:txBody>
        </p:sp>
      </p:grpSp>
      <p:sp>
        <p:nvSpPr>
          <p:cNvPr id="144391" name="Freeform 2"/>
          <p:cNvSpPr>
            <a:spLocks/>
          </p:cNvSpPr>
          <p:nvPr/>
        </p:nvSpPr>
        <p:spPr bwMode="auto">
          <a:xfrm>
            <a:off x="3817938" y="1447800"/>
            <a:ext cx="4048125" cy="3833813"/>
          </a:xfrm>
          <a:custGeom>
            <a:avLst/>
            <a:gdLst>
              <a:gd name="T0" fmla="*/ 2147483647 w 2550"/>
              <a:gd name="T1" fmla="*/ 0 h 2415"/>
              <a:gd name="T2" fmla="*/ 2147483647 w 2550"/>
              <a:gd name="T3" fmla="*/ 0 h 2415"/>
              <a:gd name="T4" fmla="*/ 2147483647 w 2550"/>
              <a:gd name="T5" fmla="*/ 2147483647 h 2415"/>
              <a:gd name="T6" fmla="*/ 0 w 2550"/>
              <a:gd name="T7" fmla="*/ 2147483647 h 2415"/>
              <a:gd name="T8" fmla="*/ 0 60000 65536"/>
              <a:gd name="T9" fmla="*/ 0 60000 65536"/>
              <a:gd name="T10" fmla="*/ 0 60000 65536"/>
              <a:gd name="T11" fmla="*/ 0 60000 65536"/>
              <a:gd name="T12" fmla="*/ 0 w 2550"/>
              <a:gd name="T13" fmla="*/ 0 h 2415"/>
              <a:gd name="T14" fmla="*/ 2550 w 2550"/>
              <a:gd name="T15" fmla="*/ 2415 h 2415"/>
            </a:gdLst>
            <a:ahLst/>
            <a:cxnLst>
              <a:cxn ang="T8">
                <a:pos x="T0" y="T1"/>
              </a:cxn>
              <a:cxn ang="T9">
                <a:pos x="T2" y="T3"/>
              </a:cxn>
              <a:cxn ang="T10">
                <a:pos x="T4" y="T5"/>
              </a:cxn>
              <a:cxn ang="T11">
                <a:pos x="T6" y="T7"/>
              </a:cxn>
            </a:cxnLst>
            <a:rect l="T12" t="T13" r="T14" b="T15"/>
            <a:pathLst>
              <a:path w="2550" h="2415">
                <a:moveTo>
                  <a:pt x="592" y="0"/>
                </a:moveTo>
                <a:lnTo>
                  <a:pt x="2544" y="0"/>
                </a:lnTo>
                <a:lnTo>
                  <a:pt x="2550" y="2415"/>
                </a:lnTo>
                <a:lnTo>
                  <a:pt x="0" y="2415"/>
                </a:lnTo>
              </a:path>
            </a:pathLst>
          </a:custGeom>
          <a:noFill/>
          <a:ln w="9525">
            <a:solidFill>
              <a:schemeClr val="bg2"/>
            </a:solidFill>
            <a:round/>
            <a:headEnd/>
            <a:tailEnd/>
          </a:ln>
        </p:spPr>
        <p:txBody>
          <a:bodyPr/>
          <a:lstStyle/>
          <a:p>
            <a:endParaRPr lang="en-US"/>
          </a:p>
        </p:txBody>
      </p:sp>
      <p:sp>
        <p:nvSpPr>
          <p:cNvPr id="144392" name="Text Box 8"/>
          <p:cNvSpPr txBox="1">
            <a:spLocks noChangeArrowheads="1"/>
          </p:cNvSpPr>
          <p:nvPr/>
        </p:nvSpPr>
        <p:spPr bwMode="auto">
          <a:xfrm>
            <a:off x="2716213" y="223838"/>
            <a:ext cx="1100137" cy="457200"/>
          </a:xfrm>
          <a:prstGeom prst="rect">
            <a:avLst/>
          </a:prstGeom>
          <a:noFill/>
          <a:ln w="9525">
            <a:noFill/>
            <a:miter lim="800000"/>
            <a:headEnd/>
            <a:tailEnd/>
          </a:ln>
        </p:spPr>
        <p:txBody>
          <a:bodyPr wrap="none">
            <a:spAutoFit/>
          </a:bodyPr>
          <a:lstStyle/>
          <a:p>
            <a:r>
              <a:rPr lang="en-US" i="1">
                <a:solidFill>
                  <a:srgbClr val="000099"/>
                </a:solidFill>
              </a:rPr>
              <a:t>source</a:t>
            </a:r>
          </a:p>
        </p:txBody>
      </p:sp>
      <p:sp>
        <p:nvSpPr>
          <p:cNvPr id="144393" name="Freeform 10"/>
          <p:cNvSpPr>
            <a:spLocks/>
          </p:cNvSpPr>
          <p:nvPr/>
        </p:nvSpPr>
        <p:spPr bwMode="auto">
          <a:xfrm>
            <a:off x="3868738" y="650875"/>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p:spPr>
        <p:txBody>
          <a:bodyPr/>
          <a:lstStyle/>
          <a:p>
            <a:endParaRPr lang="en-US"/>
          </a:p>
        </p:txBody>
      </p:sp>
      <p:sp>
        <p:nvSpPr>
          <p:cNvPr id="144394" name="Rectangle 23"/>
          <p:cNvSpPr>
            <a:spLocks noChangeArrowheads="1"/>
          </p:cNvSpPr>
          <p:nvPr/>
        </p:nvSpPr>
        <p:spPr bwMode="auto">
          <a:xfrm>
            <a:off x="2644775" y="660400"/>
            <a:ext cx="1296988" cy="1546225"/>
          </a:xfrm>
          <a:prstGeom prst="rect">
            <a:avLst/>
          </a:prstGeom>
          <a:solidFill>
            <a:srgbClr val="000099"/>
          </a:solidFill>
          <a:ln w="9525">
            <a:noFill/>
            <a:miter lim="800000"/>
            <a:headEnd/>
            <a:tailEnd/>
          </a:ln>
        </p:spPr>
        <p:txBody>
          <a:bodyPr wrap="none" anchor="ctr"/>
          <a:lstStyle/>
          <a:p>
            <a:endParaRPr lang="en-US"/>
          </a:p>
        </p:txBody>
      </p:sp>
      <p:sp>
        <p:nvSpPr>
          <p:cNvPr id="144395" name="Rectangle 24"/>
          <p:cNvSpPr>
            <a:spLocks noChangeArrowheads="1"/>
          </p:cNvSpPr>
          <p:nvPr/>
        </p:nvSpPr>
        <p:spPr bwMode="auto">
          <a:xfrm>
            <a:off x="2597150" y="731838"/>
            <a:ext cx="1273175" cy="1536700"/>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144396" name="Line 25"/>
          <p:cNvSpPr>
            <a:spLocks noChangeShapeType="1"/>
          </p:cNvSpPr>
          <p:nvPr/>
        </p:nvSpPr>
        <p:spPr bwMode="auto">
          <a:xfrm>
            <a:off x="2597150" y="1049338"/>
            <a:ext cx="1263650" cy="3175"/>
          </a:xfrm>
          <a:prstGeom prst="line">
            <a:avLst/>
          </a:prstGeom>
          <a:noFill/>
          <a:ln w="28575">
            <a:solidFill>
              <a:schemeClr val="tx1"/>
            </a:solidFill>
            <a:round/>
            <a:headEnd/>
            <a:tailEnd/>
          </a:ln>
        </p:spPr>
        <p:txBody>
          <a:bodyPr wrap="none" anchor="ctr"/>
          <a:lstStyle/>
          <a:p>
            <a:endParaRPr lang="en-US"/>
          </a:p>
        </p:txBody>
      </p:sp>
      <p:sp>
        <p:nvSpPr>
          <p:cNvPr id="144397" name="Text Box 26"/>
          <p:cNvSpPr txBox="1">
            <a:spLocks noChangeArrowheads="1"/>
          </p:cNvSpPr>
          <p:nvPr/>
        </p:nvSpPr>
        <p:spPr bwMode="auto">
          <a:xfrm>
            <a:off x="2554288" y="698500"/>
            <a:ext cx="1317625" cy="1600200"/>
          </a:xfrm>
          <a:prstGeom prst="rect">
            <a:avLst/>
          </a:prstGeom>
          <a:noFill/>
          <a:ln w="9525">
            <a:noFill/>
            <a:miter lim="800000"/>
            <a:headEnd/>
            <a:tailEnd/>
          </a:ln>
        </p:spPr>
        <p:txBody>
          <a:bodyPr>
            <a:spAutoFit/>
          </a:bodyPr>
          <a:lstStyle/>
          <a:p>
            <a:pPr algn="ctr">
              <a:lnSpc>
                <a:spcPct val="110000"/>
              </a:lnSpc>
            </a:pPr>
            <a:r>
              <a:rPr lang="en-US" sz="1800"/>
              <a:t>application</a:t>
            </a:r>
          </a:p>
          <a:p>
            <a:pPr algn="ctr">
              <a:lnSpc>
                <a:spcPct val="110000"/>
              </a:lnSpc>
            </a:pPr>
            <a:r>
              <a:rPr lang="en-US" sz="1800"/>
              <a:t>transport</a:t>
            </a:r>
          </a:p>
          <a:p>
            <a:pPr algn="ctr">
              <a:lnSpc>
                <a:spcPct val="110000"/>
              </a:lnSpc>
            </a:pPr>
            <a:r>
              <a:rPr lang="en-US" sz="1800"/>
              <a:t>network</a:t>
            </a:r>
          </a:p>
          <a:p>
            <a:pPr algn="ctr">
              <a:lnSpc>
                <a:spcPct val="110000"/>
              </a:lnSpc>
            </a:pPr>
            <a:r>
              <a:rPr lang="en-US" sz="1800"/>
              <a:t>link</a:t>
            </a:r>
          </a:p>
          <a:p>
            <a:pPr algn="ctr">
              <a:lnSpc>
                <a:spcPct val="110000"/>
              </a:lnSpc>
            </a:pPr>
            <a:r>
              <a:rPr lang="en-US" sz="1800"/>
              <a:t>physical</a:t>
            </a:r>
          </a:p>
        </p:txBody>
      </p:sp>
      <p:sp>
        <p:nvSpPr>
          <p:cNvPr id="144398" name="Line 27"/>
          <p:cNvSpPr>
            <a:spLocks noChangeShapeType="1"/>
          </p:cNvSpPr>
          <p:nvPr/>
        </p:nvSpPr>
        <p:spPr bwMode="auto">
          <a:xfrm>
            <a:off x="2605088" y="1370013"/>
            <a:ext cx="1263650" cy="3175"/>
          </a:xfrm>
          <a:prstGeom prst="line">
            <a:avLst/>
          </a:prstGeom>
          <a:noFill/>
          <a:ln w="28575">
            <a:solidFill>
              <a:schemeClr val="tx1"/>
            </a:solidFill>
            <a:round/>
            <a:headEnd/>
            <a:tailEnd/>
          </a:ln>
        </p:spPr>
        <p:txBody>
          <a:bodyPr wrap="none" anchor="ctr"/>
          <a:lstStyle/>
          <a:p>
            <a:endParaRPr lang="en-US"/>
          </a:p>
        </p:txBody>
      </p:sp>
      <p:sp>
        <p:nvSpPr>
          <p:cNvPr id="144399" name="Line 28"/>
          <p:cNvSpPr>
            <a:spLocks noChangeShapeType="1"/>
          </p:cNvSpPr>
          <p:nvPr/>
        </p:nvSpPr>
        <p:spPr bwMode="auto">
          <a:xfrm>
            <a:off x="2609850" y="1651000"/>
            <a:ext cx="1263650" cy="3175"/>
          </a:xfrm>
          <a:prstGeom prst="line">
            <a:avLst/>
          </a:prstGeom>
          <a:noFill/>
          <a:ln w="28575">
            <a:solidFill>
              <a:schemeClr val="tx1"/>
            </a:solidFill>
            <a:round/>
            <a:headEnd/>
            <a:tailEnd/>
          </a:ln>
        </p:spPr>
        <p:txBody>
          <a:bodyPr wrap="none" anchor="ctr"/>
          <a:lstStyle/>
          <a:p>
            <a:endParaRPr lang="en-US"/>
          </a:p>
        </p:txBody>
      </p:sp>
      <p:sp>
        <p:nvSpPr>
          <p:cNvPr id="144400" name="Line 29"/>
          <p:cNvSpPr>
            <a:spLocks noChangeShapeType="1"/>
          </p:cNvSpPr>
          <p:nvPr/>
        </p:nvSpPr>
        <p:spPr bwMode="auto">
          <a:xfrm>
            <a:off x="2609850" y="1927225"/>
            <a:ext cx="1263650" cy="3175"/>
          </a:xfrm>
          <a:prstGeom prst="line">
            <a:avLst/>
          </a:prstGeom>
          <a:noFill/>
          <a:ln w="28575">
            <a:solidFill>
              <a:schemeClr val="tx1"/>
            </a:solidFill>
            <a:round/>
            <a:headEnd/>
            <a:tailEnd/>
          </a:ln>
        </p:spPr>
        <p:txBody>
          <a:bodyPr wrap="none" anchor="ctr"/>
          <a:lstStyle/>
          <a:p>
            <a:endParaRPr lang="en-US"/>
          </a:p>
        </p:txBody>
      </p:sp>
      <p:grpSp>
        <p:nvGrpSpPr>
          <p:cNvPr id="5" name="Group 39"/>
          <p:cNvGrpSpPr>
            <a:grpSpLocks/>
          </p:cNvGrpSpPr>
          <p:nvPr/>
        </p:nvGrpSpPr>
        <p:grpSpPr bwMode="auto">
          <a:xfrm>
            <a:off x="1219200" y="1368425"/>
            <a:ext cx="1208088" cy="303213"/>
            <a:chOff x="501" y="1990"/>
            <a:chExt cx="761" cy="191"/>
          </a:xfrm>
        </p:grpSpPr>
        <p:sp>
          <p:nvSpPr>
            <p:cNvPr id="144509"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510" name="Rectangle 41"/>
            <p:cNvSpPr>
              <a:spLocks noChangeArrowheads="1"/>
            </p:cNvSpPr>
            <p:nvPr/>
          </p:nvSpPr>
          <p:spPr bwMode="auto">
            <a:xfrm>
              <a:off x="704" y="1990"/>
              <a:ext cx="187" cy="184"/>
            </a:xfrm>
            <a:prstGeom prst="rect">
              <a:avLst/>
            </a:prstGeom>
            <a:noFill/>
            <a:ln w="19050">
              <a:noFill/>
              <a:miter lim="800000"/>
              <a:headEnd/>
              <a:tailEnd/>
            </a:ln>
          </p:spPr>
          <p:txBody>
            <a:bodyPr wrap="none" anchor="ctr"/>
            <a:lstStyle/>
            <a:p>
              <a:pPr algn="ctr"/>
              <a:r>
                <a:rPr lang="en-US" sz="1400"/>
                <a:t>H</a:t>
              </a:r>
              <a:r>
                <a:rPr lang="en-US" sz="1800" baseline="-25000"/>
                <a:t>t</a:t>
              </a:r>
            </a:p>
          </p:txBody>
        </p:sp>
        <p:sp>
          <p:nvSpPr>
            <p:cNvPr id="144511" name="Rectangle 42"/>
            <p:cNvSpPr>
              <a:spLocks noChangeArrowheads="1"/>
            </p:cNvSpPr>
            <p:nvPr/>
          </p:nvSpPr>
          <p:spPr bwMode="auto">
            <a:xfrm>
              <a:off x="518" y="1990"/>
              <a:ext cx="187" cy="184"/>
            </a:xfrm>
            <a:prstGeom prst="rect">
              <a:avLst/>
            </a:prstGeom>
            <a:noFill/>
            <a:ln w="19050">
              <a:noFill/>
              <a:miter lim="800000"/>
              <a:headEnd/>
              <a:tailEnd/>
            </a:ln>
          </p:spPr>
          <p:txBody>
            <a:bodyPr wrap="none" anchor="ctr"/>
            <a:lstStyle/>
            <a:p>
              <a:pPr algn="ctr"/>
              <a:r>
                <a:rPr lang="en-US" sz="1400"/>
                <a:t>H</a:t>
              </a:r>
              <a:r>
                <a:rPr lang="en-US" sz="1800" baseline="-25000"/>
                <a:t>n</a:t>
              </a:r>
            </a:p>
          </p:txBody>
        </p:sp>
        <p:sp>
          <p:nvSpPr>
            <p:cNvPr id="144512" name="Rectangle 43"/>
            <p:cNvSpPr>
              <a:spLocks noChangeArrowheads="1"/>
            </p:cNvSpPr>
            <p:nvPr/>
          </p:nvSpPr>
          <p:spPr bwMode="auto">
            <a:xfrm>
              <a:off x="834" y="1991"/>
              <a:ext cx="428" cy="190"/>
            </a:xfrm>
            <a:prstGeom prst="rect">
              <a:avLst/>
            </a:prstGeom>
            <a:noFill/>
            <a:ln w="19050">
              <a:noFill/>
              <a:miter lim="800000"/>
              <a:headEnd/>
              <a:tailEnd/>
            </a:ln>
          </p:spPr>
          <p:txBody>
            <a:bodyPr wrap="none" anchor="ctr"/>
            <a:lstStyle/>
            <a:p>
              <a:pPr algn="ctr"/>
              <a:r>
                <a:rPr lang="en-US" sz="1400"/>
                <a:t>M</a:t>
              </a:r>
            </a:p>
          </p:txBody>
        </p:sp>
        <p:sp>
          <p:nvSpPr>
            <p:cNvPr id="144513" name="Line 44"/>
            <p:cNvSpPr>
              <a:spLocks noChangeShapeType="1"/>
            </p:cNvSpPr>
            <p:nvPr/>
          </p:nvSpPr>
          <p:spPr bwMode="auto">
            <a:xfrm>
              <a:off x="688" y="2013"/>
              <a:ext cx="0" cy="154"/>
            </a:xfrm>
            <a:prstGeom prst="line">
              <a:avLst/>
            </a:prstGeom>
            <a:noFill/>
            <a:ln w="9525">
              <a:solidFill>
                <a:schemeClr val="tx1"/>
              </a:solidFill>
              <a:round/>
              <a:headEnd/>
              <a:tailEnd/>
            </a:ln>
          </p:spPr>
          <p:txBody>
            <a:bodyPr/>
            <a:lstStyle/>
            <a:p>
              <a:endParaRPr lang="en-US"/>
            </a:p>
          </p:txBody>
        </p:sp>
        <p:sp>
          <p:nvSpPr>
            <p:cNvPr id="144514" name="Line 45"/>
            <p:cNvSpPr>
              <a:spLocks noChangeShapeType="1"/>
            </p:cNvSpPr>
            <p:nvPr/>
          </p:nvSpPr>
          <p:spPr bwMode="auto">
            <a:xfrm>
              <a:off x="880" y="2010"/>
              <a:ext cx="0" cy="156"/>
            </a:xfrm>
            <a:prstGeom prst="line">
              <a:avLst/>
            </a:prstGeom>
            <a:noFill/>
            <a:ln w="9525">
              <a:solidFill>
                <a:schemeClr val="tx1"/>
              </a:solidFill>
              <a:round/>
              <a:headEnd/>
              <a:tailEnd/>
            </a:ln>
          </p:spPr>
          <p:txBody>
            <a:bodyPr/>
            <a:lstStyle/>
            <a:p>
              <a:endParaRPr lang="en-US"/>
            </a:p>
          </p:txBody>
        </p:sp>
      </p:grpSp>
      <p:sp>
        <p:nvSpPr>
          <p:cNvPr id="112645" name="Text Box 5"/>
          <p:cNvSpPr txBox="1">
            <a:spLocks noChangeArrowheads="1"/>
          </p:cNvSpPr>
          <p:nvPr/>
        </p:nvSpPr>
        <p:spPr bwMode="auto">
          <a:xfrm>
            <a:off x="395288" y="996950"/>
            <a:ext cx="963612" cy="336550"/>
          </a:xfrm>
          <a:prstGeom prst="rect">
            <a:avLst/>
          </a:prstGeom>
          <a:noFill/>
          <a:ln w="9525">
            <a:noFill/>
            <a:miter lim="800000"/>
            <a:headEnd/>
            <a:tailEnd/>
          </a:ln>
        </p:spPr>
        <p:txBody>
          <a:bodyPr wrap="none">
            <a:spAutoFit/>
          </a:bodyPr>
          <a:lstStyle/>
          <a:p>
            <a:r>
              <a:rPr lang="en-US" sz="1600">
                <a:solidFill>
                  <a:srgbClr val="CC0000"/>
                </a:solidFill>
              </a:rPr>
              <a:t>segment</a:t>
            </a:r>
          </a:p>
        </p:txBody>
      </p:sp>
      <p:grpSp>
        <p:nvGrpSpPr>
          <p:cNvPr id="6" name="Group 178"/>
          <p:cNvGrpSpPr>
            <a:grpSpLocks/>
          </p:cNvGrpSpPr>
          <p:nvPr/>
        </p:nvGrpSpPr>
        <p:grpSpPr bwMode="auto">
          <a:xfrm>
            <a:off x="1533525" y="1033463"/>
            <a:ext cx="301625" cy="292100"/>
            <a:chOff x="1962" y="2058"/>
            <a:chExt cx="190" cy="184"/>
          </a:xfrm>
        </p:grpSpPr>
        <p:sp>
          <p:nvSpPr>
            <p:cNvPr id="144507"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508" name="Rectangle 48"/>
            <p:cNvSpPr>
              <a:spLocks noChangeArrowheads="1"/>
            </p:cNvSpPr>
            <p:nvPr/>
          </p:nvSpPr>
          <p:spPr bwMode="auto">
            <a:xfrm>
              <a:off x="1965" y="2058"/>
              <a:ext cx="187" cy="184"/>
            </a:xfrm>
            <a:prstGeom prst="rect">
              <a:avLst/>
            </a:prstGeom>
            <a:noFill/>
            <a:ln w="19050">
              <a:noFill/>
              <a:miter lim="800000"/>
              <a:headEnd/>
              <a:tailEnd/>
            </a:ln>
          </p:spPr>
          <p:txBody>
            <a:bodyPr wrap="none" anchor="ctr"/>
            <a:lstStyle/>
            <a:p>
              <a:pPr algn="ctr"/>
              <a:r>
                <a:rPr lang="en-US" sz="1400"/>
                <a:t>H</a:t>
              </a:r>
              <a:r>
                <a:rPr lang="en-US" sz="1800" baseline="-25000"/>
                <a:t>t</a:t>
              </a:r>
            </a:p>
          </p:txBody>
        </p:sp>
      </p:grpSp>
      <p:sp>
        <p:nvSpPr>
          <p:cNvPr id="112644" name="Text Box 4"/>
          <p:cNvSpPr txBox="1">
            <a:spLocks noChangeArrowheads="1"/>
          </p:cNvSpPr>
          <p:nvPr/>
        </p:nvSpPr>
        <p:spPr bwMode="auto">
          <a:xfrm>
            <a:off x="195263" y="1336675"/>
            <a:ext cx="1042987" cy="336550"/>
          </a:xfrm>
          <a:prstGeom prst="rect">
            <a:avLst/>
          </a:prstGeom>
          <a:noFill/>
          <a:ln w="9525">
            <a:noFill/>
            <a:miter lim="800000"/>
            <a:headEnd/>
            <a:tailEnd/>
          </a:ln>
        </p:spPr>
        <p:txBody>
          <a:bodyPr wrap="none">
            <a:spAutoFit/>
          </a:bodyPr>
          <a:lstStyle/>
          <a:p>
            <a:r>
              <a:rPr lang="en-US" sz="1600">
                <a:solidFill>
                  <a:srgbClr val="CC0000"/>
                </a:solidFill>
              </a:rPr>
              <a:t>datagram</a:t>
            </a:r>
          </a:p>
        </p:txBody>
      </p:sp>
      <p:sp>
        <p:nvSpPr>
          <p:cNvPr id="144405" name="Text Box 54"/>
          <p:cNvSpPr txBox="1">
            <a:spLocks noChangeArrowheads="1"/>
          </p:cNvSpPr>
          <p:nvPr/>
        </p:nvSpPr>
        <p:spPr bwMode="auto">
          <a:xfrm>
            <a:off x="1547813" y="4157663"/>
            <a:ext cx="1412875" cy="396875"/>
          </a:xfrm>
          <a:prstGeom prst="rect">
            <a:avLst/>
          </a:prstGeom>
          <a:noFill/>
          <a:ln w="9525">
            <a:noFill/>
            <a:miter lim="800000"/>
            <a:headEnd/>
            <a:tailEnd/>
          </a:ln>
        </p:spPr>
        <p:txBody>
          <a:bodyPr wrap="none">
            <a:spAutoFit/>
          </a:bodyPr>
          <a:lstStyle/>
          <a:p>
            <a:r>
              <a:rPr lang="en-US" sz="2000" i="1">
                <a:solidFill>
                  <a:srgbClr val="000099"/>
                </a:solidFill>
              </a:rPr>
              <a:t>destination</a:t>
            </a:r>
          </a:p>
        </p:txBody>
      </p:sp>
      <p:sp>
        <p:nvSpPr>
          <p:cNvPr id="144406" name="Freeform 56"/>
          <p:cNvSpPr>
            <a:spLocks/>
          </p:cNvSpPr>
          <p:nvPr/>
        </p:nvSpPr>
        <p:spPr bwMode="auto">
          <a:xfrm>
            <a:off x="2979738" y="4540250"/>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p:spPr>
        <p:txBody>
          <a:bodyPr/>
          <a:lstStyle/>
          <a:p>
            <a:endParaRPr lang="en-US"/>
          </a:p>
        </p:txBody>
      </p:sp>
      <p:sp>
        <p:nvSpPr>
          <p:cNvPr id="144407" name="Rectangle 57"/>
          <p:cNvSpPr>
            <a:spLocks noChangeArrowheads="1"/>
          </p:cNvSpPr>
          <p:nvPr/>
        </p:nvSpPr>
        <p:spPr bwMode="auto">
          <a:xfrm>
            <a:off x="1755775" y="4546600"/>
            <a:ext cx="1296988" cy="1546225"/>
          </a:xfrm>
          <a:prstGeom prst="rect">
            <a:avLst/>
          </a:prstGeom>
          <a:solidFill>
            <a:srgbClr val="000099"/>
          </a:solidFill>
          <a:ln w="9525">
            <a:noFill/>
            <a:miter lim="800000"/>
            <a:headEnd/>
            <a:tailEnd/>
          </a:ln>
        </p:spPr>
        <p:txBody>
          <a:bodyPr wrap="none" anchor="ctr"/>
          <a:lstStyle/>
          <a:p>
            <a:endParaRPr lang="en-US"/>
          </a:p>
        </p:txBody>
      </p:sp>
      <p:sp>
        <p:nvSpPr>
          <p:cNvPr id="144408" name="Rectangle 58"/>
          <p:cNvSpPr>
            <a:spLocks noChangeArrowheads="1"/>
          </p:cNvSpPr>
          <p:nvPr/>
        </p:nvSpPr>
        <p:spPr bwMode="auto">
          <a:xfrm>
            <a:off x="1708150" y="4618038"/>
            <a:ext cx="1273175" cy="1536700"/>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144409" name="Line 59"/>
          <p:cNvSpPr>
            <a:spLocks noChangeShapeType="1"/>
          </p:cNvSpPr>
          <p:nvPr/>
        </p:nvSpPr>
        <p:spPr bwMode="auto">
          <a:xfrm>
            <a:off x="1708150" y="4935538"/>
            <a:ext cx="1263650" cy="3175"/>
          </a:xfrm>
          <a:prstGeom prst="line">
            <a:avLst/>
          </a:prstGeom>
          <a:noFill/>
          <a:ln w="28575">
            <a:solidFill>
              <a:schemeClr val="tx1"/>
            </a:solidFill>
            <a:round/>
            <a:headEnd/>
            <a:tailEnd/>
          </a:ln>
        </p:spPr>
        <p:txBody>
          <a:bodyPr wrap="none" anchor="ctr"/>
          <a:lstStyle/>
          <a:p>
            <a:endParaRPr lang="en-US"/>
          </a:p>
        </p:txBody>
      </p:sp>
      <p:sp>
        <p:nvSpPr>
          <p:cNvPr id="144410" name="Text Box 60"/>
          <p:cNvSpPr txBox="1">
            <a:spLocks noChangeArrowheads="1"/>
          </p:cNvSpPr>
          <p:nvPr/>
        </p:nvSpPr>
        <p:spPr bwMode="auto">
          <a:xfrm>
            <a:off x="1665288" y="4584700"/>
            <a:ext cx="1317625" cy="1600200"/>
          </a:xfrm>
          <a:prstGeom prst="rect">
            <a:avLst/>
          </a:prstGeom>
          <a:noFill/>
          <a:ln w="9525">
            <a:noFill/>
            <a:miter lim="800000"/>
            <a:headEnd/>
            <a:tailEnd/>
          </a:ln>
        </p:spPr>
        <p:txBody>
          <a:bodyPr>
            <a:spAutoFit/>
          </a:bodyPr>
          <a:lstStyle/>
          <a:p>
            <a:pPr algn="ctr">
              <a:lnSpc>
                <a:spcPct val="110000"/>
              </a:lnSpc>
            </a:pPr>
            <a:r>
              <a:rPr lang="en-US" sz="1800"/>
              <a:t>application</a:t>
            </a:r>
          </a:p>
          <a:p>
            <a:pPr algn="ctr">
              <a:lnSpc>
                <a:spcPct val="110000"/>
              </a:lnSpc>
            </a:pPr>
            <a:r>
              <a:rPr lang="en-US" sz="1800"/>
              <a:t>transport</a:t>
            </a:r>
          </a:p>
          <a:p>
            <a:pPr algn="ctr">
              <a:lnSpc>
                <a:spcPct val="110000"/>
              </a:lnSpc>
            </a:pPr>
            <a:r>
              <a:rPr lang="en-US" sz="1800"/>
              <a:t>network</a:t>
            </a:r>
          </a:p>
          <a:p>
            <a:pPr algn="ctr">
              <a:lnSpc>
                <a:spcPct val="110000"/>
              </a:lnSpc>
            </a:pPr>
            <a:r>
              <a:rPr lang="en-US" sz="1800"/>
              <a:t>link</a:t>
            </a:r>
          </a:p>
          <a:p>
            <a:pPr algn="ctr">
              <a:lnSpc>
                <a:spcPct val="110000"/>
              </a:lnSpc>
            </a:pPr>
            <a:r>
              <a:rPr lang="en-US" sz="1800"/>
              <a:t>physical</a:t>
            </a:r>
          </a:p>
        </p:txBody>
      </p:sp>
      <p:sp>
        <p:nvSpPr>
          <p:cNvPr id="144411" name="Line 61"/>
          <p:cNvSpPr>
            <a:spLocks noChangeShapeType="1"/>
          </p:cNvSpPr>
          <p:nvPr/>
        </p:nvSpPr>
        <p:spPr bwMode="auto">
          <a:xfrm>
            <a:off x="1716088" y="5256213"/>
            <a:ext cx="1263650" cy="3175"/>
          </a:xfrm>
          <a:prstGeom prst="line">
            <a:avLst/>
          </a:prstGeom>
          <a:noFill/>
          <a:ln w="28575">
            <a:solidFill>
              <a:schemeClr val="tx1"/>
            </a:solidFill>
            <a:round/>
            <a:headEnd/>
            <a:tailEnd/>
          </a:ln>
        </p:spPr>
        <p:txBody>
          <a:bodyPr wrap="none" anchor="ctr"/>
          <a:lstStyle/>
          <a:p>
            <a:endParaRPr lang="en-US"/>
          </a:p>
        </p:txBody>
      </p:sp>
      <p:sp>
        <p:nvSpPr>
          <p:cNvPr id="144412" name="Line 62"/>
          <p:cNvSpPr>
            <a:spLocks noChangeShapeType="1"/>
          </p:cNvSpPr>
          <p:nvPr/>
        </p:nvSpPr>
        <p:spPr bwMode="auto">
          <a:xfrm>
            <a:off x="1720850" y="5537200"/>
            <a:ext cx="1263650" cy="3175"/>
          </a:xfrm>
          <a:prstGeom prst="line">
            <a:avLst/>
          </a:prstGeom>
          <a:noFill/>
          <a:ln w="28575">
            <a:solidFill>
              <a:schemeClr val="tx1"/>
            </a:solidFill>
            <a:round/>
            <a:headEnd/>
            <a:tailEnd/>
          </a:ln>
        </p:spPr>
        <p:txBody>
          <a:bodyPr wrap="none" anchor="ctr"/>
          <a:lstStyle/>
          <a:p>
            <a:endParaRPr lang="en-US"/>
          </a:p>
        </p:txBody>
      </p:sp>
      <p:sp>
        <p:nvSpPr>
          <p:cNvPr id="144413" name="Line 63"/>
          <p:cNvSpPr>
            <a:spLocks noChangeShapeType="1"/>
          </p:cNvSpPr>
          <p:nvPr/>
        </p:nvSpPr>
        <p:spPr bwMode="auto">
          <a:xfrm>
            <a:off x="1720850" y="5813425"/>
            <a:ext cx="1263650" cy="3175"/>
          </a:xfrm>
          <a:prstGeom prst="line">
            <a:avLst/>
          </a:prstGeom>
          <a:noFill/>
          <a:ln w="28575">
            <a:solidFill>
              <a:schemeClr val="tx1"/>
            </a:solidFill>
            <a:round/>
            <a:headEnd/>
            <a:tailEnd/>
          </a:ln>
        </p:spPr>
        <p:txBody>
          <a:bodyPr wrap="none" anchor="ctr"/>
          <a:lstStyle/>
          <a:p>
            <a:endParaRPr lang="en-US"/>
          </a:p>
        </p:txBody>
      </p:sp>
      <p:grpSp>
        <p:nvGrpSpPr>
          <p:cNvPr id="144414" name="Group 64"/>
          <p:cNvGrpSpPr>
            <a:grpSpLocks/>
          </p:cNvGrpSpPr>
          <p:nvPr/>
        </p:nvGrpSpPr>
        <p:grpSpPr bwMode="auto">
          <a:xfrm>
            <a:off x="152400" y="5527675"/>
            <a:ext cx="1479550" cy="303213"/>
            <a:chOff x="332" y="2224"/>
            <a:chExt cx="932" cy="191"/>
          </a:xfrm>
        </p:grpSpPr>
        <p:sp>
          <p:nvSpPr>
            <p:cNvPr id="144499" name="Rectangle 65"/>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500" name="Rectangle 66"/>
            <p:cNvSpPr>
              <a:spLocks noChangeArrowheads="1"/>
            </p:cNvSpPr>
            <p:nvPr/>
          </p:nvSpPr>
          <p:spPr bwMode="auto">
            <a:xfrm>
              <a:off x="706" y="2224"/>
              <a:ext cx="187" cy="184"/>
            </a:xfrm>
            <a:prstGeom prst="rect">
              <a:avLst/>
            </a:prstGeom>
            <a:noFill/>
            <a:ln w="19050">
              <a:noFill/>
              <a:miter lim="800000"/>
              <a:headEnd/>
              <a:tailEnd/>
            </a:ln>
          </p:spPr>
          <p:txBody>
            <a:bodyPr wrap="none" anchor="ctr"/>
            <a:lstStyle/>
            <a:p>
              <a:pPr algn="ctr"/>
              <a:r>
                <a:rPr lang="en-US" sz="1400"/>
                <a:t>H</a:t>
              </a:r>
              <a:r>
                <a:rPr lang="en-US" sz="1800" baseline="-25000"/>
                <a:t>t</a:t>
              </a:r>
            </a:p>
          </p:txBody>
        </p:sp>
        <p:sp>
          <p:nvSpPr>
            <p:cNvPr id="144501" name="Rectangle 67"/>
            <p:cNvSpPr>
              <a:spLocks noChangeArrowheads="1"/>
            </p:cNvSpPr>
            <p:nvPr/>
          </p:nvSpPr>
          <p:spPr bwMode="auto">
            <a:xfrm>
              <a:off x="520" y="2224"/>
              <a:ext cx="187" cy="184"/>
            </a:xfrm>
            <a:prstGeom prst="rect">
              <a:avLst/>
            </a:prstGeom>
            <a:noFill/>
            <a:ln w="19050">
              <a:noFill/>
              <a:miter lim="800000"/>
              <a:headEnd/>
              <a:tailEnd/>
            </a:ln>
          </p:spPr>
          <p:txBody>
            <a:bodyPr wrap="none" anchor="ctr"/>
            <a:lstStyle/>
            <a:p>
              <a:pPr algn="ctr"/>
              <a:r>
                <a:rPr lang="en-US" sz="1400"/>
                <a:t>H</a:t>
              </a:r>
              <a:r>
                <a:rPr lang="en-US" sz="1800" baseline="-25000"/>
                <a:t>n</a:t>
              </a:r>
            </a:p>
          </p:txBody>
        </p:sp>
        <p:sp>
          <p:nvSpPr>
            <p:cNvPr id="144502" name="Rectangle 68"/>
            <p:cNvSpPr>
              <a:spLocks noChangeArrowheads="1"/>
            </p:cNvSpPr>
            <p:nvPr/>
          </p:nvSpPr>
          <p:spPr bwMode="auto">
            <a:xfrm>
              <a:off x="332" y="2224"/>
              <a:ext cx="187" cy="184"/>
            </a:xfrm>
            <a:prstGeom prst="rect">
              <a:avLst/>
            </a:prstGeom>
            <a:noFill/>
            <a:ln w="19050">
              <a:noFill/>
              <a:miter lim="800000"/>
              <a:headEnd/>
              <a:tailEnd/>
            </a:ln>
          </p:spPr>
          <p:txBody>
            <a:bodyPr wrap="none" anchor="ctr"/>
            <a:lstStyle/>
            <a:p>
              <a:pPr algn="ctr"/>
              <a:r>
                <a:rPr lang="en-US" sz="1400"/>
                <a:t>H</a:t>
              </a:r>
              <a:r>
                <a:rPr lang="en-US" sz="1800" baseline="-25000"/>
                <a:t>l</a:t>
              </a:r>
            </a:p>
          </p:txBody>
        </p:sp>
        <p:sp>
          <p:nvSpPr>
            <p:cNvPr id="144503" name="Rectangle 69"/>
            <p:cNvSpPr>
              <a:spLocks noChangeArrowheads="1"/>
            </p:cNvSpPr>
            <p:nvPr/>
          </p:nvSpPr>
          <p:spPr bwMode="auto">
            <a:xfrm>
              <a:off x="836" y="2225"/>
              <a:ext cx="428" cy="190"/>
            </a:xfrm>
            <a:prstGeom prst="rect">
              <a:avLst/>
            </a:prstGeom>
            <a:noFill/>
            <a:ln w="19050">
              <a:noFill/>
              <a:miter lim="800000"/>
              <a:headEnd/>
              <a:tailEnd/>
            </a:ln>
          </p:spPr>
          <p:txBody>
            <a:bodyPr wrap="none" anchor="ctr"/>
            <a:lstStyle/>
            <a:p>
              <a:pPr algn="ctr"/>
              <a:r>
                <a:rPr lang="en-US" sz="1400" dirty="0"/>
                <a:t>M</a:t>
              </a:r>
            </a:p>
          </p:txBody>
        </p:sp>
        <p:sp>
          <p:nvSpPr>
            <p:cNvPr id="144504" name="Line 70"/>
            <p:cNvSpPr>
              <a:spLocks noChangeShapeType="1"/>
            </p:cNvSpPr>
            <p:nvPr/>
          </p:nvSpPr>
          <p:spPr bwMode="auto">
            <a:xfrm>
              <a:off x="510" y="2241"/>
              <a:ext cx="0" cy="162"/>
            </a:xfrm>
            <a:prstGeom prst="line">
              <a:avLst/>
            </a:prstGeom>
            <a:noFill/>
            <a:ln w="9525">
              <a:solidFill>
                <a:schemeClr val="tx1"/>
              </a:solidFill>
              <a:round/>
              <a:headEnd/>
              <a:tailEnd/>
            </a:ln>
          </p:spPr>
          <p:txBody>
            <a:bodyPr/>
            <a:lstStyle/>
            <a:p>
              <a:endParaRPr lang="en-US"/>
            </a:p>
          </p:txBody>
        </p:sp>
        <p:sp>
          <p:nvSpPr>
            <p:cNvPr id="144505" name="Line 71"/>
            <p:cNvSpPr>
              <a:spLocks noChangeShapeType="1"/>
            </p:cNvSpPr>
            <p:nvPr/>
          </p:nvSpPr>
          <p:spPr bwMode="auto">
            <a:xfrm>
              <a:off x="690" y="2247"/>
              <a:ext cx="0" cy="154"/>
            </a:xfrm>
            <a:prstGeom prst="line">
              <a:avLst/>
            </a:prstGeom>
            <a:noFill/>
            <a:ln w="9525">
              <a:solidFill>
                <a:schemeClr val="tx1"/>
              </a:solidFill>
              <a:round/>
              <a:headEnd/>
              <a:tailEnd/>
            </a:ln>
          </p:spPr>
          <p:txBody>
            <a:bodyPr/>
            <a:lstStyle/>
            <a:p>
              <a:endParaRPr lang="en-US"/>
            </a:p>
          </p:txBody>
        </p:sp>
        <p:sp>
          <p:nvSpPr>
            <p:cNvPr id="144506" name="Line 72"/>
            <p:cNvSpPr>
              <a:spLocks noChangeShapeType="1"/>
            </p:cNvSpPr>
            <p:nvPr/>
          </p:nvSpPr>
          <p:spPr bwMode="auto">
            <a:xfrm>
              <a:off x="882" y="2244"/>
              <a:ext cx="0" cy="156"/>
            </a:xfrm>
            <a:prstGeom prst="line">
              <a:avLst/>
            </a:prstGeom>
            <a:noFill/>
            <a:ln w="9525">
              <a:solidFill>
                <a:schemeClr val="tx1"/>
              </a:solidFill>
              <a:round/>
              <a:headEnd/>
              <a:tailEnd/>
            </a:ln>
          </p:spPr>
          <p:txBody>
            <a:bodyPr/>
            <a:lstStyle/>
            <a:p>
              <a:endParaRPr lang="en-US"/>
            </a:p>
          </p:txBody>
        </p:sp>
      </p:grpSp>
      <p:grpSp>
        <p:nvGrpSpPr>
          <p:cNvPr id="144415" name="Group 73"/>
          <p:cNvGrpSpPr>
            <a:grpSpLocks/>
          </p:cNvGrpSpPr>
          <p:nvPr/>
        </p:nvGrpSpPr>
        <p:grpSpPr bwMode="auto">
          <a:xfrm>
            <a:off x="420688" y="5229225"/>
            <a:ext cx="1208087" cy="303213"/>
            <a:chOff x="501" y="1990"/>
            <a:chExt cx="761" cy="191"/>
          </a:xfrm>
        </p:grpSpPr>
        <p:sp>
          <p:nvSpPr>
            <p:cNvPr id="144493"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94" name="Rectangle 75"/>
            <p:cNvSpPr>
              <a:spLocks noChangeArrowheads="1"/>
            </p:cNvSpPr>
            <p:nvPr/>
          </p:nvSpPr>
          <p:spPr bwMode="auto">
            <a:xfrm>
              <a:off x="704" y="1990"/>
              <a:ext cx="187" cy="184"/>
            </a:xfrm>
            <a:prstGeom prst="rect">
              <a:avLst/>
            </a:prstGeom>
            <a:noFill/>
            <a:ln w="19050">
              <a:noFill/>
              <a:miter lim="800000"/>
              <a:headEnd/>
              <a:tailEnd/>
            </a:ln>
          </p:spPr>
          <p:txBody>
            <a:bodyPr wrap="none" anchor="ctr"/>
            <a:lstStyle/>
            <a:p>
              <a:pPr algn="ctr"/>
              <a:r>
                <a:rPr lang="en-US" sz="1400" dirty="0"/>
                <a:t>H</a:t>
              </a:r>
              <a:r>
                <a:rPr lang="en-US" sz="1800" baseline="-25000" dirty="0"/>
                <a:t>t</a:t>
              </a:r>
            </a:p>
          </p:txBody>
        </p:sp>
        <p:sp>
          <p:nvSpPr>
            <p:cNvPr id="144495" name="Rectangle 76"/>
            <p:cNvSpPr>
              <a:spLocks noChangeArrowheads="1"/>
            </p:cNvSpPr>
            <p:nvPr/>
          </p:nvSpPr>
          <p:spPr bwMode="auto">
            <a:xfrm>
              <a:off x="518" y="1990"/>
              <a:ext cx="187" cy="184"/>
            </a:xfrm>
            <a:prstGeom prst="rect">
              <a:avLst/>
            </a:prstGeom>
            <a:noFill/>
            <a:ln w="19050">
              <a:noFill/>
              <a:miter lim="800000"/>
              <a:headEnd/>
              <a:tailEnd/>
            </a:ln>
          </p:spPr>
          <p:txBody>
            <a:bodyPr wrap="none" anchor="ctr"/>
            <a:lstStyle/>
            <a:p>
              <a:pPr algn="ctr"/>
              <a:r>
                <a:rPr lang="en-US" sz="1400"/>
                <a:t>H</a:t>
              </a:r>
              <a:r>
                <a:rPr lang="en-US" sz="1800" baseline="-25000"/>
                <a:t>n</a:t>
              </a:r>
            </a:p>
          </p:txBody>
        </p:sp>
        <p:sp>
          <p:nvSpPr>
            <p:cNvPr id="144496" name="Rectangle 77"/>
            <p:cNvSpPr>
              <a:spLocks noChangeArrowheads="1"/>
            </p:cNvSpPr>
            <p:nvPr/>
          </p:nvSpPr>
          <p:spPr bwMode="auto">
            <a:xfrm>
              <a:off x="834" y="1991"/>
              <a:ext cx="428" cy="190"/>
            </a:xfrm>
            <a:prstGeom prst="rect">
              <a:avLst/>
            </a:prstGeom>
            <a:noFill/>
            <a:ln w="19050">
              <a:noFill/>
              <a:miter lim="800000"/>
              <a:headEnd/>
              <a:tailEnd/>
            </a:ln>
          </p:spPr>
          <p:txBody>
            <a:bodyPr wrap="none" anchor="ctr"/>
            <a:lstStyle/>
            <a:p>
              <a:pPr algn="ctr"/>
              <a:r>
                <a:rPr lang="en-US" sz="1400"/>
                <a:t>M</a:t>
              </a:r>
            </a:p>
          </p:txBody>
        </p:sp>
        <p:sp>
          <p:nvSpPr>
            <p:cNvPr id="144497" name="Line 78"/>
            <p:cNvSpPr>
              <a:spLocks noChangeShapeType="1"/>
            </p:cNvSpPr>
            <p:nvPr/>
          </p:nvSpPr>
          <p:spPr bwMode="auto">
            <a:xfrm>
              <a:off x="688" y="2013"/>
              <a:ext cx="0" cy="154"/>
            </a:xfrm>
            <a:prstGeom prst="line">
              <a:avLst/>
            </a:prstGeom>
            <a:noFill/>
            <a:ln w="9525">
              <a:solidFill>
                <a:schemeClr val="tx1"/>
              </a:solidFill>
              <a:round/>
              <a:headEnd/>
              <a:tailEnd/>
            </a:ln>
          </p:spPr>
          <p:txBody>
            <a:bodyPr/>
            <a:lstStyle/>
            <a:p>
              <a:endParaRPr lang="en-US"/>
            </a:p>
          </p:txBody>
        </p:sp>
        <p:sp>
          <p:nvSpPr>
            <p:cNvPr id="144498" name="Line 79"/>
            <p:cNvSpPr>
              <a:spLocks noChangeShapeType="1"/>
            </p:cNvSpPr>
            <p:nvPr/>
          </p:nvSpPr>
          <p:spPr bwMode="auto">
            <a:xfrm>
              <a:off x="880" y="2010"/>
              <a:ext cx="0" cy="156"/>
            </a:xfrm>
            <a:prstGeom prst="line">
              <a:avLst/>
            </a:prstGeom>
            <a:noFill/>
            <a:ln w="9525">
              <a:solidFill>
                <a:schemeClr val="tx1"/>
              </a:solidFill>
              <a:round/>
              <a:headEnd/>
              <a:tailEnd/>
            </a:ln>
          </p:spPr>
          <p:txBody>
            <a:bodyPr/>
            <a:lstStyle/>
            <a:p>
              <a:endParaRPr lang="en-US"/>
            </a:p>
          </p:txBody>
        </p:sp>
      </p:grpSp>
      <p:grpSp>
        <p:nvGrpSpPr>
          <p:cNvPr id="144416" name="Group 80"/>
          <p:cNvGrpSpPr>
            <a:grpSpLocks/>
          </p:cNvGrpSpPr>
          <p:nvPr/>
        </p:nvGrpSpPr>
        <p:grpSpPr bwMode="auto">
          <a:xfrm>
            <a:off x="723900" y="4921250"/>
            <a:ext cx="890588" cy="303213"/>
            <a:chOff x="645" y="1734"/>
            <a:chExt cx="561" cy="191"/>
          </a:xfrm>
        </p:grpSpPr>
        <p:sp>
          <p:nvSpPr>
            <p:cNvPr id="144489"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90" name="Rectangle 82"/>
            <p:cNvSpPr>
              <a:spLocks noChangeArrowheads="1"/>
            </p:cNvSpPr>
            <p:nvPr/>
          </p:nvSpPr>
          <p:spPr bwMode="auto">
            <a:xfrm>
              <a:off x="648" y="1734"/>
              <a:ext cx="187" cy="184"/>
            </a:xfrm>
            <a:prstGeom prst="rect">
              <a:avLst/>
            </a:prstGeom>
            <a:noFill/>
            <a:ln w="19050">
              <a:noFill/>
              <a:miter lim="800000"/>
              <a:headEnd/>
              <a:tailEnd/>
            </a:ln>
          </p:spPr>
          <p:txBody>
            <a:bodyPr wrap="none" anchor="ctr"/>
            <a:lstStyle/>
            <a:p>
              <a:pPr algn="ctr"/>
              <a:r>
                <a:rPr lang="en-US" sz="1400"/>
                <a:t>H</a:t>
              </a:r>
              <a:r>
                <a:rPr lang="en-US" sz="1800" baseline="-25000"/>
                <a:t>t</a:t>
              </a:r>
            </a:p>
          </p:txBody>
        </p:sp>
        <p:sp>
          <p:nvSpPr>
            <p:cNvPr id="144491" name="Rectangle 83"/>
            <p:cNvSpPr>
              <a:spLocks noChangeArrowheads="1"/>
            </p:cNvSpPr>
            <p:nvPr/>
          </p:nvSpPr>
          <p:spPr bwMode="auto">
            <a:xfrm>
              <a:off x="778" y="1735"/>
              <a:ext cx="428" cy="190"/>
            </a:xfrm>
            <a:prstGeom prst="rect">
              <a:avLst/>
            </a:prstGeom>
            <a:noFill/>
            <a:ln w="19050">
              <a:noFill/>
              <a:miter lim="800000"/>
              <a:headEnd/>
              <a:tailEnd/>
            </a:ln>
          </p:spPr>
          <p:txBody>
            <a:bodyPr wrap="none" anchor="ctr"/>
            <a:lstStyle/>
            <a:p>
              <a:pPr algn="ctr"/>
              <a:r>
                <a:rPr lang="en-US" sz="1400" dirty="0"/>
                <a:t>M</a:t>
              </a:r>
            </a:p>
          </p:txBody>
        </p:sp>
        <p:sp>
          <p:nvSpPr>
            <p:cNvPr id="144492" name="Line 84"/>
            <p:cNvSpPr>
              <a:spLocks noChangeShapeType="1"/>
            </p:cNvSpPr>
            <p:nvPr/>
          </p:nvSpPr>
          <p:spPr bwMode="auto">
            <a:xfrm>
              <a:off x="824" y="1754"/>
              <a:ext cx="0" cy="156"/>
            </a:xfrm>
            <a:prstGeom prst="line">
              <a:avLst/>
            </a:prstGeom>
            <a:noFill/>
            <a:ln w="9525">
              <a:solidFill>
                <a:schemeClr val="tx1"/>
              </a:solidFill>
              <a:round/>
              <a:headEnd/>
              <a:tailEnd/>
            </a:ln>
          </p:spPr>
          <p:txBody>
            <a:bodyPr/>
            <a:lstStyle/>
            <a:p>
              <a:endParaRPr lang="en-US"/>
            </a:p>
          </p:txBody>
        </p:sp>
      </p:grpSp>
      <p:grpSp>
        <p:nvGrpSpPr>
          <p:cNvPr id="144417" name="Group 85"/>
          <p:cNvGrpSpPr>
            <a:grpSpLocks/>
          </p:cNvGrpSpPr>
          <p:nvPr/>
        </p:nvGrpSpPr>
        <p:grpSpPr bwMode="auto">
          <a:xfrm>
            <a:off x="930275" y="4610100"/>
            <a:ext cx="679450" cy="301625"/>
            <a:chOff x="780" y="1553"/>
            <a:chExt cx="428" cy="190"/>
          </a:xfrm>
        </p:grpSpPr>
        <p:sp>
          <p:nvSpPr>
            <p:cNvPr id="144487"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88" name="Rectangle 87"/>
            <p:cNvSpPr>
              <a:spLocks noChangeArrowheads="1"/>
            </p:cNvSpPr>
            <p:nvPr/>
          </p:nvSpPr>
          <p:spPr bwMode="auto">
            <a:xfrm>
              <a:off x="780" y="1553"/>
              <a:ext cx="428" cy="190"/>
            </a:xfrm>
            <a:prstGeom prst="rect">
              <a:avLst/>
            </a:prstGeom>
            <a:noFill/>
            <a:ln w="19050">
              <a:noFill/>
              <a:miter lim="800000"/>
              <a:headEnd/>
              <a:tailEnd/>
            </a:ln>
          </p:spPr>
          <p:txBody>
            <a:bodyPr wrap="none" anchor="ctr"/>
            <a:lstStyle/>
            <a:p>
              <a:pPr algn="ctr"/>
              <a:r>
                <a:rPr lang="en-US" sz="1400" dirty="0"/>
                <a:t>M</a:t>
              </a:r>
            </a:p>
          </p:txBody>
        </p:sp>
      </p:grpSp>
      <p:grpSp>
        <p:nvGrpSpPr>
          <p:cNvPr id="144418" name="Group 88"/>
          <p:cNvGrpSpPr>
            <a:grpSpLocks/>
          </p:cNvGrpSpPr>
          <p:nvPr/>
        </p:nvGrpSpPr>
        <p:grpSpPr bwMode="auto">
          <a:xfrm>
            <a:off x="5654675" y="4164013"/>
            <a:ext cx="1387475" cy="1035050"/>
            <a:chOff x="3601" y="168"/>
            <a:chExt cx="874" cy="652"/>
          </a:xfrm>
        </p:grpSpPr>
        <p:sp>
          <p:nvSpPr>
            <p:cNvPr id="144482" name="Rectangle 89"/>
            <p:cNvSpPr>
              <a:spLocks noChangeArrowheads="1"/>
            </p:cNvSpPr>
            <p:nvPr/>
          </p:nvSpPr>
          <p:spPr bwMode="auto">
            <a:xfrm>
              <a:off x="3658" y="168"/>
              <a:ext cx="817" cy="596"/>
            </a:xfrm>
            <a:prstGeom prst="rect">
              <a:avLst/>
            </a:prstGeom>
            <a:solidFill>
              <a:srgbClr val="000099"/>
            </a:solidFill>
            <a:ln w="9525">
              <a:noFill/>
              <a:miter lim="800000"/>
              <a:headEnd/>
              <a:tailEnd/>
            </a:ln>
          </p:spPr>
          <p:txBody>
            <a:bodyPr wrap="none" anchor="ctr"/>
            <a:lstStyle/>
            <a:p>
              <a:endParaRPr lang="en-US"/>
            </a:p>
          </p:txBody>
        </p:sp>
        <p:sp>
          <p:nvSpPr>
            <p:cNvPr id="144483"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144484" name="Line 91"/>
            <p:cNvSpPr>
              <a:spLocks noChangeShapeType="1"/>
            </p:cNvSpPr>
            <p:nvPr/>
          </p:nvSpPr>
          <p:spPr bwMode="auto">
            <a:xfrm>
              <a:off x="3628" y="413"/>
              <a:ext cx="796" cy="2"/>
            </a:xfrm>
            <a:prstGeom prst="line">
              <a:avLst/>
            </a:prstGeom>
            <a:noFill/>
            <a:ln w="28575">
              <a:solidFill>
                <a:schemeClr val="tx1"/>
              </a:solidFill>
              <a:round/>
              <a:headEnd/>
              <a:tailEnd/>
            </a:ln>
          </p:spPr>
          <p:txBody>
            <a:bodyPr wrap="none" anchor="ctr"/>
            <a:lstStyle/>
            <a:p>
              <a:endParaRPr lang="en-US"/>
            </a:p>
          </p:txBody>
        </p:sp>
        <p:sp>
          <p:nvSpPr>
            <p:cNvPr id="144485" name="Text Box 92"/>
            <p:cNvSpPr txBox="1">
              <a:spLocks noChangeArrowheads="1"/>
            </p:cNvSpPr>
            <p:nvPr/>
          </p:nvSpPr>
          <p:spPr bwMode="auto">
            <a:xfrm>
              <a:off x="3601" y="192"/>
              <a:ext cx="830" cy="628"/>
            </a:xfrm>
            <a:prstGeom prst="rect">
              <a:avLst/>
            </a:prstGeom>
            <a:noFill/>
            <a:ln w="9525">
              <a:noFill/>
              <a:miter lim="800000"/>
              <a:headEnd/>
              <a:tailEnd/>
            </a:ln>
          </p:spPr>
          <p:txBody>
            <a:bodyPr>
              <a:spAutoFit/>
            </a:bodyPr>
            <a:lstStyle/>
            <a:p>
              <a:pPr algn="ctr">
                <a:lnSpc>
                  <a:spcPct val="110000"/>
                </a:lnSpc>
              </a:pPr>
              <a:r>
                <a:rPr lang="en-US" sz="1800"/>
                <a:t>network</a:t>
              </a:r>
            </a:p>
            <a:p>
              <a:pPr algn="ctr">
                <a:lnSpc>
                  <a:spcPct val="110000"/>
                </a:lnSpc>
              </a:pPr>
              <a:r>
                <a:rPr lang="en-US" sz="1800"/>
                <a:t>link</a:t>
              </a:r>
            </a:p>
            <a:p>
              <a:pPr algn="ctr">
                <a:lnSpc>
                  <a:spcPct val="110000"/>
                </a:lnSpc>
              </a:pPr>
              <a:r>
                <a:rPr lang="en-US" sz="1800"/>
                <a:t>physical</a:t>
              </a:r>
            </a:p>
          </p:txBody>
        </p:sp>
        <p:sp>
          <p:nvSpPr>
            <p:cNvPr id="144486" name="Line 93"/>
            <p:cNvSpPr>
              <a:spLocks noChangeShapeType="1"/>
            </p:cNvSpPr>
            <p:nvPr/>
          </p:nvSpPr>
          <p:spPr bwMode="auto">
            <a:xfrm>
              <a:off x="3633" y="615"/>
              <a:ext cx="796" cy="2"/>
            </a:xfrm>
            <a:prstGeom prst="line">
              <a:avLst/>
            </a:prstGeom>
            <a:noFill/>
            <a:ln w="28575">
              <a:solidFill>
                <a:schemeClr val="tx1"/>
              </a:solidFill>
              <a:round/>
              <a:headEnd/>
              <a:tailEnd/>
            </a:ln>
          </p:spPr>
          <p:txBody>
            <a:bodyPr wrap="none" anchor="ctr"/>
            <a:lstStyle/>
            <a:p>
              <a:endParaRPr lang="en-US"/>
            </a:p>
          </p:txBody>
        </p:sp>
      </p:grpSp>
      <p:grpSp>
        <p:nvGrpSpPr>
          <p:cNvPr id="144419" name="Group 94"/>
          <p:cNvGrpSpPr>
            <a:grpSpLocks/>
          </p:cNvGrpSpPr>
          <p:nvPr/>
        </p:nvGrpSpPr>
        <p:grpSpPr bwMode="auto">
          <a:xfrm>
            <a:off x="5821363" y="2271713"/>
            <a:ext cx="1387475" cy="733425"/>
            <a:chOff x="4696" y="597"/>
            <a:chExt cx="874" cy="462"/>
          </a:xfrm>
        </p:grpSpPr>
        <p:sp>
          <p:nvSpPr>
            <p:cNvPr id="144478" name="Rectangle 95"/>
            <p:cNvSpPr>
              <a:spLocks noChangeArrowheads="1"/>
            </p:cNvSpPr>
            <p:nvPr/>
          </p:nvSpPr>
          <p:spPr bwMode="auto">
            <a:xfrm>
              <a:off x="4753" y="597"/>
              <a:ext cx="817" cy="416"/>
            </a:xfrm>
            <a:prstGeom prst="rect">
              <a:avLst/>
            </a:prstGeom>
            <a:solidFill>
              <a:srgbClr val="000099"/>
            </a:solidFill>
            <a:ln w="9525">
              <a:noFill/>
              <a:miter lim="800000"/>
              <a:headEnd/>
              <a:tailEnd/>
            </a:ln>
          </p:spPr>
          <p:txBody>
            <a:bodyPr wrap="none" anchor="ctr"/>
            <a:lstStyle/>
            <a:p>
              <a:endParaRPr lang="en-US"/>
            </a:p>
          </p:txBody>
        </p:sp>
        <p:sp>
          <p:nvSpPr>
            <p:cNvPr id="144479"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144480" name="Line 97"/>
            <p:cNvSpPr>
              <a:spLocks noChangeShapeType="1"/>
            </p:cNvSpPr>
            <p:nvPr/>
          </p:nvSpPr>
          <p:spPr bwMode="auto">
            <a:xfrm>
              <a:off x="4723" y="842"/>
              <a:ext cx="796" cy="2"/>
            </a:xfrm>
            <a:prstGeom prst="line">
              <a:avLst/>
            </a:prstGeom>
            <a:noFill/>
            <a:ln w="28575">
              <a:solidFill>
                <a:schemeClr val="tx1"/>
              </a:solidFill>
              <a:round/>
              <a:headEnd/>
              <a:tailEnd/>
            </a:ln>
          </p:spPr>
          <p:txBody>
            <a:bodyPr wrap="none" anchor="ctr"/>
            <a:lstStyle/>
            <a:p>
              <a:endParaRPr lang="en-US"/>
            </a:p>
          </p:txBody>
        </p:sp>
        <p:sp>
          <p:nvSpPr>
            <p:cNvPr id="144481" name="Text Box 98"/>
            <p:cNvSpPr txBox="1">
              <a:spLocks noChangeArrowheads="1"/>
            </p:cNvSpPr>
            <p:nvPr/>
          </p:nvSpPr>
          <p:spPr bwMode="auto">
            <a:xfrm>
              <a:off x="4696" y="621"/>
              <a:ext cx="830" cy="438"/>
            </a:xfrm>
            <a:prstGeom prst="rect">
              <a:avLst/>
            </a:prstGeom>
            <a:noFill/>
            <a:ln w="9525">
              <a:noFill/>
              <a:miter lim="800000"/>
              <a:headEnd/>
              <a:tailEnd/>
            </a:ln>
          </p:spPr>
          <p:txBody>
            <a:bodyPr>
              <a:spAutoFit/>
            </a:bodyPr>
            <a:lstStyle/>
            <a:p>
              <a:pPr algn="ctr">
                <a:lnSpc>
                  <a:spcPct val="110000"/>
                </a:lnSpc>
              </a:pPr>
              <a:r>
                <a:rPr lang="en-US" sz="1800"/>
                <a:t>link</a:t>
              </a:r>
            </a:p>
            <a:p>
              <a:pPr algn="ctr">
                <a:lnSpc>
                  <a:spcPct val="110000"/>
                </a:lnSpc>
              </a:pPr>
              <a:r>
                <a:rPr lang="en-US" sz="1800"/>
                <a:t>physical</a:t>
              </a:r>
            </a:p>
          </p:txBody>
        </p:sp>
      </p:grpSp>
      <p:sp>
        <p:nvSpPr>
          <p:cNvPr id="144420" name="Freeform 114"/>
          <p:cNvSpPr>
            <a:spLocks/>
          </p:cNvSpPr>
          <p:nvPr/>
        </p:nvSpPr>
        <p:spPr bwMode="auto">
          <a:xfrm>
            <a:off x="1828800" y="533400"/>
            <a:ext cx="5264150" cy="5494338"/>
          </a:xfrm>
          <a:custGeom>
            <a:avLst/>
            <a:gdLst>
              <a:gd name="T0" fmla="*/ 2147483647 w 3316"/>
              <a:gd name="T1" fmla="*/ 0 h 3461"/>
              <a:gd name="T2" fmla="*/ 2147483647 w 3316"/>
              <a:gd name="T3" fmla="*/ 2147483647 h 3461"/>
              <a:gd name="T4" fmla="*/ 2147483647 w 3316"/>
              <a:gd name="T5" fmla="*/ 2147483647 h 3461"/>
              <a:gd name="T6" fmla="*/ 2147483647 w 3316"/>
              <a:gd name="T7" fmla="*/ 2147483647 h 3461"/>
              <a:gd name="T8" fmla="*/ 2147483647 w 3316"/>
              <a:gd name="T9" fmla="*/ 2147483647 h 3461"/>
              <a:gd name="T10" fmla="*/ 2147483647 w 3316"/>
              <a:gd name="T11" fmla="*/ 2147483647 h 3461"/>
              <a:gd name="T12" fmla="*/ 2147483647 w 3316"/>
              <a:gd name="T13" fmla="*/ 2147483647 h 3461"/>
              <a:gd name="T14" fmla="*/ 2147483647 w 3316"/>
              <a:gd name="T15" fmla="*/ 2147483647 h 3461"/>
              <a:gd name="T16" fmla="*/ 2147483647 w 3316"/>
              <a:gd name="T17" fmla="*/ 2147483647 h 3461"/>
              <a:gd name="T18" fmla="*/ 2147483647 w 3316"/>
              <a:gd name="T19" fmla="*/ 2147483647 h 3461"/>
              <a:gd name="T20" fmla="*/ 2147483647 w 3316"/>
              <a:gd name="T21" fmla="*/ 2147483647 h 3461"/>
              <a:gd name="T22" fmla="*/ 0 w 3316"/>
              <a:gd name="T23" fmla="*/ 2147483647 h 3461"/>
              <a:gd name="T24" fmla="*/ 0 w 3316"/>
              <a:gd name="T25" fmla="*/ 2147483647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6"/>
              <a:gd name="T40" fmla="*/ 0 h 3461"/>
              <a:gd name="T41" fmla="*/ 3316 w 3316"/>
              <a:gd name="T42" fmla="*/ 3461 h 3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a:solidFill>
              <a:srgbClr val="CC0000"/>
            </a:solidFill>
            <a:round/>
            <a:headEnd/>
            <a:tailEnd type="triangle" w="med" len="med"/>
          </a:ln>
        </p:spPr>
        <p:txBody>
          <a:bodyPr wrap="none" anchor="ctr"/>
          <a:lstStyle/>
          <a:p>
            <a:endParaRPr lang="en-US"/>
          </a:p>
        </p:txBody>
      </p:sp>
      <p:grpSp>
        <p:nvGrpSpPr>
          <p:cNvPr id="144421" name="Group 115"/>
          <p:cNvGrpSpPr>
            <a:grpSpLocks/>
          </p:cNvGrpSpPr>
          <p:nvPr/>
        </p:nvGrpSpPr>
        <p:grpSpPr bwMode="auto">
          <a:xfrm>
            <a:off x="4238625" y="4546600"/>
            <a:ext cx="1479550" cy="303213"/>
            <a:chOff x="332" y="2224"/>
            <a:chExt cx="932" cy="191"/>
          </a:xfrm>
        </p:grpSpPr>
        <p:sp>
          <p:nvSpPr>
            <p:cNvPr id="144470"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71" name="Rectangle 117"/>
            <p:cNvSpPr>
              <a:spLocks noChangeArrowheads="1"/>
            </p:cNvSpPr>
            <p:nvPr/>
          </p:nvSpPr>
          <p:spPr bwMode="auto">
            <a:xfrm>
              <a:off x="706" y="2224"/>
              <a:ext cx="187" cy="184"/>
            </a:xfrm>
            <a:prstGeom prst="rect">
              <a:avLst/>
            </a:prstGeom>
            <a:noFill/>
            <a:ln w="19050">
              <a:noFill/>
              <a:miter lim="800000"/>
              <a:headEnd/>
              <a:tailEnd/>
            </a:ln>
          </p:spPr>
          <p:txBody>
            <a:bodyPr wrap="none" anchor="ctr"/>
            <a:lstStyle/>
            <a:p>
              <a:pPr algn="ctr"/>
              <a:r>
                <a:rPr lang="en-US" sz="1400"/>
                <a:t>H</a:t>
              </a:r>
              <a:r>
                <a:rPr lang="en-US" sz="1800" baseline="-25000"/>
                <a:t>t</a:t>
              </a:r>
            </a:p>
          </p:txBody>
        </p:sp>
        <p:sp>
          <p:nvSpPr>
            <p:cNvPr id="144472" name="Rectangle 118"/>
            <p:cNvSpPr>
              <a:spLocks noChangeArrowheads="1"/>
            </p:cNvSpPr>
            <p:nvPr/>
          </p:nvSpPr>
          <p:spPr bwMode="auto">
            <a:xfrm>
              <a:off x="520" y="2224"/>
              <a:ext cx="187" cy="184"/>
            </a:xfrm>
            <a:prstGeom prst="rect">
              <a:avLst/>
            </a:prstGeom>
            <a:noFill/>
            <a:ln w="19050">
              <a:noFill/>
              <a:miter lim="800000"/>
              <a:headEnd/>
              <a:tailEnd/>
            </a:ln>
          </p:spPr>
          <p:txBody>
            <a:bodyPr wrap="none" anchor="ctr"/>
            <a:lstStyle/>
            <a:p>
              <a:pPr algn="ctr"/>
              <a:r>
                <a:rPr lang="en-US" sz="1400" dirty="0" err="1"/>
                <a:t>H</a:t>
              </a:r>
              <a:r>
                <a:rPr lang="en-US" sz="1800" baseline="-25000" dirty="0" err="1"/>
                <a:t>n</a:t>
              </a:r>
              <a:endParaRPr lang="en-US" sz="1800" baseline="-25000" dirty="0"/>
            </a:p>
          </p:txBody>
        </p:sp>
        <p:sp>
          <p:nvSpPr>
            <p:cNvPr id="144473" name="Rectangle 119"/>
            <p:cNvSpPr>
              <a:spLocks noChangeArrowheads="1"/>
            </p:cNvSpPr>
            <p:nvPr/>
          </p:nvSpPr>
          <p:spPr bwMode="auto">
            <a:xfrm>
              <a:off x="332" y="2224"/>
              <a:ext cx="187" cy="184"/>
            </a:xfrm>
            <a:prstGeom prst="rect">
              <a:avLst/>
            </a:prstGeom>
            <a:noFill/>
            <a:ln w="19050">
              <a:noFill/>
              <a:miter lim="800000"/>
              <a:headEnd/>
              <a:tailEnd/>
            </a:ln>
          </p:spPr>
          <p:txBody>
            <a:bodyPr wrap="none" anchor="ctr"/>
            <a:lstStyle/>
            <a:p>
              <a:pPr algn="ctr"/>
              <a:r>
                <a:rPr lang="en-US" sz="1400"/>
                <a:t>H</a:t>
              </a:r>
              <a:r>
                <a:rPr lang="en-US" sz="1800" baseline="-25000"/>
                <a:t>l</a:t>
              </a:r>
            </a:p>
          </p:txBody>
        </p:sp>
        <p:sp>
          <p:nvSpPr>
            <p:cNvPr id="144474" name="Rectangle 120"/>
            <p:cNvSpPr>
              <a:spLocks noChangeArrowheads="1"/>
            </p:cNvSpPr>
            <p:nvPr/>
          </p:nvSpPr>
          <p:spPr bwMode="auto">
            <a:xfrm>
              <a:off x="836" y="2225"/>
              <a:ext cx="428" cy="190"/>
            </a:xfrm>
            <a:prstGeom prst="rect">
              <a:avLst/>
            </a:prstGeom>
            <a:noFill/>
            <a:ln w="19050">
              <a:noFill/>
              <a:miter lim="800000"/>
              <a:headEnd/>
              <a:tailEnd/>
            </a:ln>
          </p:spPr>
          <p:txBody>
            <a:bodyPr wrap="none" anchor="ctr"/>
            <a:lstStyle/>
            <a:p>
              <a:pPr algn="ctr"/>
              <a:r>
                <a:rPr lang="en-US" sz="1400"/>
                <a:t>M</a:t>
              </a:r>
            </a:p>
          </p:txBody>
        </p:sp>
        <p:sp>
          <p:nvSpPr>
            <p:cNvPr id="144475" name="Line 121"/>
            <p:cNvSpPr>
              <a:spLocks noChangeShapeType="1"/>
            </p:cNvSpPr>
            <p:nvPr/>
          </p:nvSpPr>
          <p:spPr bwMode="auto">
            <a:xfrm>
              <a:off x="510" y="2241"/>
              <a:ext cx="0" cy="162"/>
            </a:xfrm>
            <a:prstGeom prst="line">
              <a:avLst/>
            </a:prstGeom>
            <a:noFill/>
            <a:ln w="9525">
              <a:solidFill>
                <a:schemeClr val="tx1"/>
              </a:solidFill>
              <a:round/>
              <a:headEnd/>
              <a:tailEnd/>
            </a:ln>
          </p:spPr>
          <p:txBody>
            <a:bodyPr/>
            <a:lstStyle/>
            <a:p>
              <a:endParaRPr lang="en-US"/>
            </a:p>
          </p:txBody>
        </p:sp>
        <p:sp>
          <p:nvSpPr>
            <p:cNvPr id="144476" name="Line 122"/>
            <p:cNvSpPr>
              <a:spLocks noChangeShapeType="1"/>
            </p:cNvSpPr>
            <p:nvPr/>
          </p:nvSpPr>
          <p:spPr bwMode="auto">
            <a:xfrm>
              <a:off x="690" y="2247"/>
              <a:ext cx="0" cy="154"/>
            </a:xfrm>
            <a:prstGeom prst="line">
              <a:avLst/>
            </a:prstGeom>
            <a:noFill/>
            <a:ln w="9525">
              <a:solidFill>
                <a:schemeClr val="tx1"/>
              </a:solidFill>
              <a:round/>
              <a:headEnd/>
              <a:tailEnd/>
            </a:ln>
          </p:spPr>
          <p:txBody>
            <a:bodyPr/>
            <a:lstStyle/>
            <a:p>
              <a:endParaRPr lang="en-US"/>
            </a:p>
          </p:txBody>
        </p:sp>
        <p:sp>
          <p:nvSpPr>
            <p:cNvPr id="144477" name="Line 123"/>
            <p:cNvSpPr>
              <a:spLocks noChangeShapeType="1"/>
            </p:cNvSpPr>
            <p:nvPr/>
          </p:nvSpPr>
          <p:spPr bwMode="auto">
            <a:xfrm>
              <a:off x="882" y="2244"/>
              <a:ext cx="0" cy="156"/>
            </a:xfrm>
            <a:prstGeom prst="line">
              <a:avLst/>
            </a:prstGeom>
            <a:noFill/>
            <a:ln w="9525">
              <a:solidFill>
                <a:schemeClr val="tx1"/>
              </a:solidFill>
              <a:round/>
              <a:headEnd/>
              <a:tailEnd/>
            </a:ln>
          </p:spPr>
          <p:txBody>
            <a:bodyPr/>
            <a:lstStyle/>
            <a:p>
              <a:endParaRPr lang="en-US"/>
            </a:p>
          </p:txBody>
        </p:sp>
      </p:grpSp>
      <p:grpSp>
        <p:nvGrpSpPr>
          <p:cNvPr id="144422" name="Group 124"/>
          <p:cNvGrpSpPr>
            <a:grpSpLocks/>
          </p:cNvGrpSpPr>
          <p:nvPr/>
        </p:nvGrpSpPr>
        <p:grpSpPr bwMode="auto">
          <a:xfrm>
            <a:off x="4497388" y="4240213"/>
            <a:ext cx="1208087" cy="303212"/>
            <a:chOff x="501" y="1990"/>
            <a:chExt cx="761" cy="191"/>
          </a:xfrm>
        </p:grpSpPr>
        <p:sp>
          <p:nvSpPr>
            <p:cNvPr id="144464"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65" name="Rectangle 126"/>
            <p:cNvSpPr>
              <a:spLocks noChangeArrowheads="1"/>
            </p:cNvSpPr>
            <p:nvPr/>
          </p:nvSpPr>
          <p:spPr bwMode="auto">
            <a:xfrm>
              <a:off x="704" y="1990"/>
              <a:ext cx="187" cy="184"/>
            </a:xfrm>
            <a:prstGeom prst="rect">
              <a:avLst/>
            </a:prstGeom>
            <a:noFill/>
            <a:ln w="19050">
              <a:noFill/>
              <a:miter lim="800000"/>
              <a:headEnd/>
              <a:tailEnd/>
            </a:ln>
          </p:spPr>
          <p:txBody>
            <a:bodyPr wrap="none" anchor="ctr"/>
            <a:lstStyle/>
            <a:p>
              <a:pPr algn="ctr"/>
              <a:r>
                <a:rPr lang="en-US" sz="1400" dirty="0"/>
                <a:t>H</a:t>
              </a:r>
              <a:r>
                <a:rPr lang="en-US" sz="1800" baseline="-25000" dirty="0"/>
                <a:t>t</a:t>
              </a:r>
            </a:p>
          </p:txBody>
        </p:sp>
        <p:sp>
          <p:nvSpPr>
            <p:cNvPr id="144466" name="Rectangle 127"/>
            <p:cNvSpPr>
              <a:spLocks noChangeArrowheads="1"/>
            </p:cNvSpPr>
            <p:nvPr/>
          </p:nvSpPr>
          <p:spPr bwMode="auto">
            <a:xfrm>
              <a:off x="518" y="1990"/>
              <a:ext cx="187" cy="184"/>
            </a:xfrm>
            <a:prstGeom prst="rect">
              <a:avLst/>
            </a:prstGeom>
            <a:noFill/>
            <a:ln w="19050">
              <a:noFill/>
              <a:miter lim="800000"/>
              <a:headEnd/>
              <a:tailEnd/>
            </a:ln>
          </p:spPr>
          <p:txBody>
            <a:bodyPr wrap="none" anchor="ctr"/>
            <a:lstStyle/>
            <a:p>
              <a:pPr algn="ctr"/>
              <a:r>
                <a:rPr lang="en-US" sz="1400" dirty="0" err="1"/>
                <a:t>H</a:t>
              </a:r>
              <a:r>
                <a:rPr lang="en-US" sz="1800" baseline="-25000" dirty="0" err="1"/>
                <a:t>n</a:t>
              </a:r>
              <a:endParaRPr lang="en-US" sz="1800" baseline="-25000" dirty="0"/>
            </a:p>
          </p:txBody>
        </p:sp>
        <p:sp>
          <p:nvSpPr>
            <p:cNvPr id="144467" name="Rectangle 128"/>
            <p:cNvSpPr>
              <a:spLocks noChangeArrowheads="1"/>
            </p:cNvSpPr>
            <p:nvPr/>
          </p:nvSpPr>
          <p:spPr bwMode="auto">
            <a:xfrm>
              <a:off x="834" y="1991"/>
              <a:ext cx="428" cy="190"/>
            </a:xfrm>
            <a:prstGeom prst="rect">
              <a:avLst/>
            </a:prstGeom>
            <a:noFill/>
            <a:ln w="19050">
              <a:noFill/>
              <a:miter lim="800000"/>
              <a:headEnd/>
              <a:tailEnd/>
            </a:ln>
          </p:spPr>
          <p:txBody>
            <a:bodyPr wrap="none" anchor="ctr"/>
            <a:lstStyle/>
            <a:p>
              <a:pPr algn="ctr"/>
              <a:r>
                <a:rPr lang="en-US" sz="1400"/>
                <a:t>M</a:t>
              </a:r>
            </a:p>
          </p:txBody>
        </p:sp>
        <p:sp>
          <p:nvSpPr>
            <p:cNvPr id="144468" name="Line 129"/>
            <p:cNvSpPr>
              <a:spLocks noChangeShapeType="1"/>
            </p:cNvSpPr>
            <p:nvPr/>
          </p:nvSpPr>
          <p:spPr bwMode="auto">
            <a:xfrm>
              <a:off x="688" y="2013"/>
              <a:ext cx="0" cy="154"/>
            </a:xfrm>
            <a:prstGeom prst="line">
              <a:avLst/>
            </a:prstGeom>
            <a:noFill/>
            <a:ln w="9525">
              <a:solidFill>
                <a:schemeClr val="tx1"/>
              </a:solidFill>
              <a:round/>
              <a:headEnd/>
              <a:tailEnd/>
            </a:ln>
          </p:spPr>
          <p:txBody>
            <a:bodyPr/>
            <a:lstStyle/>
            <a:p>
              <a:endParaRPr lang="en-US"/>
            </a:p>
          </p:txBody>
        </p:sp>
        <p:sp>
          <p:nvSpPr>
            <p:cNvPr id="144469" name="Line 130"/>
            <p:cNvSpPr>
              <a:spLocks noChangeShapeType="1"/>
            </p:cNvSpPr>
            <p:nvPr/>
          </p:nvSpPr>
          <p:spPr bwMode="auto">
            <a:xfrm>
              <a:off x="880" y="2010"/>
              <a:ext cx="0" cy="156"/>
            </a:xfrm>
            <a:prstGeom prst="line">
              <a:avLst/>
            </a:prstGeom>
            <a:noFill/>
            <a:ln w="9525">
              <a:solidFill>
                <a:schemeClr val="tx1"/>
              </a:solidFill>
              <a:round/>
              <a:headEnd/>
              <a:tailEnd/>
            </a:ln>
          </p:spPr>
          <p:txBody>
            <a:bodyPr/>
            <a:lstStyle/>
            <a:p>
              <a:endParaRPr lang="en-US"/>
            </a:p>
          </p:txBody>
        </p:sp>
      </p:grpSp>
      <p:grpSp>
        <p:nvGrpSpPr>
          <p:cNvPr id="15" name="Group 140"/>
          <p:cNvGrpSpPr>
            <a:grpSpLocks/>
          </p:cNvGrpSpPr>
          <p:nvPr/>
        </p:nvGrpSpPr>
        <p:grpSpPr bwMode="auto">
          <a:xfrm>
            <a:off x="7269163" y="4606925"/>
            <a:ext cx="1208087" cy="303213"/>
            <a:chOff x="501" y="1990"/>
            <a:chExt cx="761" cy="191"/>
          </a:xfrm>
        </p:grpSpPr>
        <p:sp>
          <p:nvSpPr>
            <p:cNvPr id="144458"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59" name="Rectangle 142"/>
            <p:cNvSpPr>
              <a:spLocks noChangeArrowheads="1"/>
            </p:cNvSpPr>
            <p:nvPr/>
          </p:nvSpPr>
          <p:spPr bwMode="auto">
            <a:xfrm>
              <a:off x="704" y="1990"/>
              <a:ext cx="187" cy="184"/>
            </a:xfrm>
            <a:prstGeom prst="rect">
              <a:avLst/>
            </a:prstGeom>
            <a:noFill/>
            <a:ln w="19050">
              <a:noFill/>
              <a:miter lim="800000"/>
              <a:headEnd/>
              <a:tailEnd/>
            </a:ln>
          </p:spPr>
          <p:txBody>
            <a:bodyPr wrap="none" anchor="ctr"/>
            <a:lstStyle/>
            <a:p>
              <a:pPr algn="ctr"/>
              <a:r>
                <a:rPr lang="en-US" sz="1400" dirty="0"/>
                <a:t>H</a:t>
              </a:r>
              <a:r>
                <a:rPr lang="en-US" sz="1800" baseline="-25000" dirty="0"/>
                <a:t>t</a:t>
              </a:r>
            </a:p>
          </p:txBody>
        </p:sp>
        <p:sp>
          <p:nvSpPr>
            <p:cNvPr id="144460" name="Rectangle 143"/>
            <p:cNvSpPr>
              <a:spLocks noChangeArrowheads="1"/>
            </p:cNvSpPr>
            <p:nvPr/>
          </p:nvSpPr>
          <p:spPr bwMode="auto">
            <a:xfrm>
              <a:off x="518" y="1990"/>
              <a:ext cx="187" cy="184"/>
            </a:xfrm>
            <a:prstGeom prst="rect">
              <a:avLst/>
            </a:prstGeom>
            <a:noFill/>
            <a:ln w="19050">
              <a:noFill/>
              <a:miter lim="800000"/>
              <a:headEnd/>
              <a:tailEnd/>
            </a:ln>
          </p:spPr>
          <p:txBody>
            <a:bodyPr wrap="none" anchor="ctr"/>
            <a:lstStyle/>
            <a:p>
              <a:pPr algn="ctr"/>
              <a:r>
                <a:rPr lang="en-US" sz="1400" dirty="0" err="1"/>
                <a:t>H</a:t>
              </a:r>
              <a:r>
                <a:rPr lang="en-US" sz="1800" baseline="-25000" dirty="0" err="1"/>
                <a:t>n</a:t>
              </a:r>
              <a:endParaRPr lang="en-US" sz="1800" baseline="-25000" dirty="0"/>
            </a:p>
          </p:txBody>
        </p:sp>
        <p:sp>
          <p:nvSpPr>
            <p:cNvPr id="144461" name="Rectangle 144"/>
            <p:cNvSpPr>
              <a:spLocks noChangeArrowheads="1"/>
            </p:cNvSpPr>
            <p:nvPr/>
          </p:nvSpPr>
          <p:spPr bwMode="auto">
            <a:xfrm>
              <a:off x="834" y="1991"/>
              <a:ext cx="428" cy="190"/>
            </a:xfrm>
            <a:prstGeom prst="rect">
              <a:avLst/>
            </a:prstGeom>
            <a:noFill/>
            <a:ln w="19050">
              <a:noFill/>
              <a:miter lim="800000"/>
              <a:headEnd/>
              <a:tailEnd/>
            </a:ln>
          </p:spPr>
          <p:txBody>
            <a:bodyPr wrap="none" anchor="ctr"/>
            <a:lstStyle/>
            <a:p>
              <a:pPr algn="ctr"/>
              <a:r>
                <a:rPr lang="en-US" sz="1400"/>
                <a:t>M</a:t>
              </a:r>
            </a:p>
          </p:txBody>
        </p:sp>
        <p:sp>
          <p:nvSpPr>
            <p:cNvPr id="144462" name="Line 145"/>
            <p:cNvSpPr>
              <a:spLocks noChangeShapeType="1"/>
            </p:cNvSpPr>
            <p:nvPr/>
          </p:nvSpPr>
          <p:spPr bwMode="auto">
            <a:xfrm>
              <a:off x="688" y="2013"/>
              <a:ext cx="0" cy="154"/>
            </a:xfrm>
            <a:prstGeom prst="line">
              <a:avLst/>
            </a:prstGeom>
            <a:noFill/>
            <a:ln w="9525">
              <a:solidFill>
                <a:schemeClr val="tx1"/>
              </a:solidFill>
              <a:round/>
              <a:headEnd/>
              <a:tailEnd/>
            </a:ln>
          </p:spPr>
          <p:txBody>
            <a:bodyPr/>
            <a:lstStyle/>
            <a:p>
              <a:endParaRPr lang="en-US"/>
            </a:p>
          </p:txBody>
        </p:sp>
        <p:sp>
          <p:nvSpPr>
            <p:cNvPr id="144463" name="Line 146"/>
            <p:cNvSpPr>
              <a:spLocks noChangeShapeType="1"/>
            </p:cNvSpPr>
            <p:nvPr/>
          </p:nvSpPr>
          <p:spPr bwMode="auto">
            <a:xfrm>
              <a:off x="880" y="2010"/>
              <a:ext cx="0" cy="156"/>
            </a:xfrm>
            <a:prstGeom prst="line">
              <a:avLst/>
            </a:prstGeom>
            <a:noFill/>
            <a:ln w="9525">
              <a:solidFill>
                <a:schemeClr val="tx1"/>
              </a:solidFill>
              <a:round/>
              <a:headEnd/>
              <a:tailEnd/>
            </a:ln>
          </p:spPr>
          <p:txBody>
            <a:bodyPr/>
            <a:lstStyle/>
            <a:p>
              <a:endParaRPr lang="en-US"/>
            </a:p>
          </p:txBody>
        </p:sp>
      </p:grpSp>
      <p:grpSp>
        <p:nvGrpSpPr>
          <p:cNvPr id="16" name="Group 156"/>
          <p:cNvGrpSpPr>
            <a:grpSpLocks/>
          </p:cNvGrpSpPr>
          <p:nvPr/>
        </p:nvGrpSpPr>
        <p:grpSpPr bwMode="auto">
          <a:xfrm>
            <a:off x="938213" y="1665288"/>
            <a:ext cx="1479550" cy="303212"/>
            <a:chOff x="332" y="2224"/>
            <a:chExt cx="932" cy="191"/>
          </a:xfrm>
        </p:grpSpPr>
        <p:sp>
          <p:nvSpPr>
            <p:cNvPr id="144450"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51" name="Rectangle 158"/>
            <p:cNvSpPr>
              <a:spLocks noChangeArrowheads="1"/>
            </p:cNvSpPr>
            <p:nvPr/>
          </p:nvSpPr>
          <p:spPr bwMode="auto">
            <a:xfrm>
              <a:off x="706" y="2224"/>
              <a:ext cx="187" cy="184"/>
            </a:xfrm>
            <a:prstGeom prst="rect">
              <a:avLst/>
            </a:prstGeom>
            <a:noFill/>
            <a:ln w="19050">
              <a:noFill/>
              <a:miter lim="800000"/>
              <a:headEnd/>
              <a:tailEnd/>
            </a:ln>
          </p:spPr>
          <p:txBody>
            <a:bodyPr wrap="none" anchor="ctr"/>
            <a:lstStyle/>
            <a:p>
              <a:pPr algn="ctr"/>
              <a:r>
                <a:rPr lang="en-US" sz="1400"/>
                <a:t>H</a:t>
              </a:r>
              <a:r>
                <a:rPr lang="en-US" sz="1800" baseline="-25000"/>
                <a:t>t</a:t>
              </a:r>
            </a:p>
          </p:txBody>
        </p:sp>
        <p:sp>
          <p:nvSpPr>
            <p:cNvPr id="144452" name="Rectangle 159"/>
            <p:cNvSpPr>
              <a:spLocks noChangeArrowheads="1"/>
            </p:cNvSpPr>
            <p:nvPr/>
          </p:nvSpPr>
          <p:spPr bwMode="auto">
            <a:xfrm>
              <a:off x="520" y="2224"/>
              <a:ext cx="187" cy="184"/>
            </a:xfrm>
            <a:prstGeom prst="rect">
              <a:avLst/>
            </a:prstGeom>
            <a:noFill/>
            <a:ln w="19050">
              <a:noFill/>
              <a:miter lim="800000"/>
              <a:headEnd/>
              <a:tailEnd/>
            </a:ln>
          </p:spPr>
          <p:txBody>
            <a:bodyPr wrap="none" anchor="ctr"/>
            <a:lstStyle/>
            <a:p>
              <a:pPr algn="ctr"/>
              <a:r>
                <a:rPr lang="en-US" sz="1400"/>
                <a:t>H</a:t>
              </a:r>
              <a:r>
                <a:rPr lang="en-US" sz="1800" baseline="-25000"/>
                <a:t>n</a:t>
              </a:r>
            </a:p>
          </p:txBody>
        </p:sp>
        <p:sp>
          <p:nvSpPr>
            <p:cNvPr id="144453" name="Rectangle 160"/>
            <p:cNvSpPr>
              <a:spLocks noChangeArrowheads="1"/>
            </p:cNvSpPr>
            <p:nvPr/>
          </p:nvSpPr>
          <p:spPr bwMode="auto">
            <a:xfrm>
              <a:off x="332" y="2224"/>
              <a:ext cx="187" cy="184"/>
            </a:xfrm>
            <a:prstGeom prst="rect">
              <a:avLst/>
            </a:prstGeom>
            <a:noFill/>
            <a:ln w="19050">
              <a:noFill/>
              <a:miter lim="800000"/>
              <a:headEnd/>
              <a:tailEnd/>
            </a:ln>
          </p:spPr>
          <p:txBody>
            <a:bodyPr wrap="none" anchor="ctr"/>
            <a:lstStyle/>
            <a:p>
              <a:pPr algn="ctr"/>
              <a:r>
                <a:rPr lang="en-US" sz="1400"/>
                <a:t>H</a:t>
              </a:r>
              <a:r>
                <a:rPr lang="en-US" sz="1800" baseline="-25000"/>
                <a:t>l</a:t>
              </a:r>
            </a:p>
          </p:txBody>
        </p:sp>
        <p:sp>
          <p:nvSpPr>
            <p:cNvPr id="144454" name="Rectangle 161"/>
            <p:cNvSpPr>
              <a:spLocks noChangeArrowheads="1"/>
            </p:cNvSpPr>
            <p:nvPr/>
          </p:nvSpPr>
          <p:spPr bwMode="auto">
            <a:xfrm>
              <a:off x="836" y="2225"/>
              <a:ext cx="428" cy="190"/>
            </a:xfrm>
            <a:prstGeom prst="rect">
              <a:avLst/>
            </a:prstGeom>
            <a:noFill/>
            <a:ln w="19050">
              <a:noFill/>
              <a:miter lim="800000"/>
              <a:headEnd/>
              <a:tailEnd/>
            </a:ln>
          </p:spPr>
          <p:txBody>
            <a:bodyPr wrap="none" anchor="ctr"/>
            <a:lstStyle/>
            <a:p>
              <a:pPr algn="ctr"/>
              <a:r>
                <a:rPr lang="en-US" sz="1400"/>
                <a:t>M</a:t>
              </a:r>
            </a:p>
          </p:txBody>
        </p:sp>
        <p:sp>
          <p:nvSpPr>
            <p:cNvPr id="144455" name="Line 162"/>
            <p:cNvSpPr>
              <a:spLocks noChangeShapeType="1"/>
            </p:cNvSpPr>
            <p:nvPr/>
          </p:nvSpPr>
          <p:spPr bwMode="auto">
            <a:xfrm>
              <a:off x="510" y="2241"/>
              <a:ext cx="0" cy="162"/>
            </a:xfrm>
            <a:prstGeom prst="line">
              <a:avLst/>
            </a:prstGeom>
            <a:noFill/>
            <a:ln w="9525">
              <a:solidFill>
                <a:schemeClr val="tx1"/>
              </a:solidFill>
              <a:round/>
              <a:headEnd/>
              <a:tailEnd/>
            </a:ln>
          </p:spPr>
          <p:txBody>
            <a:bodyPr/>
            <a:lstStyle/>
            <a:p>
              <a:endParaRPr lang="en-US"/>
            </a:p>
          </p:txBody>
        </p:sp>
        <p:sp>
          <p:nvSpPr>
            <p:cNvPr id="144456" name="Line 163"/>
            <p:cNvSpPr>
              <a:spLocks noChangeShapeType="1"/>
            </p:cNvSpPr>
            <p:nvPr/>
          </p:nvSpPr>
          <p:spPr bwMode="auto">
            <a:xfrm>
              <a:off x="690" y="2247"/>
              <a:ext cx="0" cy="154"/>
            </a:xfrm>
            <a:prstGeom prst="line">
              <a:avLst/>
            </a:prstGeom>
            <a:noFill/>
            <a:ln w="9525">
              <a:solidFill>
                <a:schemeClr val="tx1"/>
              </a:solidFill>
              <a:round/>
              <a:headEnd/>
              <a:tailEnd/>
            </a:ln>
          </p:spPr>
          <p:txBody>
            <a:bodyPr/>
            <a:lstStyle/>
            <a:p>
              <a:endParaRPr lang="en-US"/>
            </a:p>
          </p:txBody>
        </p:sp>
        <p:sp>
          <p:nvSpPr>
            <p:cNvPr id="144457" name="Line 164"/>
            <p:cNvSpPr>
              <a:spLocks noChangeShapeType="1"/>
            </p:cNvSpPr>
            <p:nvPr/>
          </p:nvSpPr>
          <p:spPr bwMode="auto">
            <a:xfrm>
              <a:off x="882" y="2244"/>
              <a:ext cx="0" cy="156"/>
            </a:xfrm>
            <a:prstGeom prst="line">
              <a:avLst/>
            </a:prstGeom>
            <a:noFill/>
            <a:ln w="9525">
              <a:solidFill>
                <a:schemeClr val="tx1"/>
              </a:solidFill>
              <a:round/>
              <a:headEnd/>
              <a:tailEnd/>
            </a:ln>
          </p:spPr>
          <p:txBody>
            <a:bodyPr/>
            <a:lstStyle/>
            <a:p>
              <a:endParaRPr lang="en-US"/>
            </a:p>
          </p:txBody>
        </p:sp>
      </p:grpSp>
      <p:sp>
        <p:nvSpPr>
          <p:cNvPr id="144425" name="Text Box 166"/>
          <p:cNvSpPr txBox="1">
            <a:spLocks noChangeArrowheads="1"/>
          </p:cNvSpPr>
          <p:nvPr/>
        </p:nvSpPr>
        <p:spPr bwMode="auto">
          <a:xfrm>
            <a:off x="7921625" y="5411788"/>
            <a:ext cx="844550" cy="366712"/>
          </a:xfrm>
          <a:prstGeom prst="rect">
            <a:avLst/>
          </a:prstGeom>
          <a:noFill/>
          <a:ln w="9525">
            <a:noFill/>
            <a:miter lim="800000"/>
            <a:headEnd/>
            <a:tailEnd/>
          </a:ln>
        </p:spPr>
        <p:txBody>
          <a:bodyPr wrap="none">
            <a:spAutoFit/>
          </a:bodyPr>
          <a:lstStyle/>
          <a:p>
            <a:pPr eaLnBrk="1" hangingPunct="1"/>
            <a:r>
              <a:rPr lang="en-US" sz="1800" b="1"/>
              <a:t>router</a:t>
            </a:r>
          </a:p>
        </p:txBody>
      </p:sp>
      <p:sp>
        <p:nvSpPr>
          <p:cNvPr id="144426" name="Text Box 167"/>
          <p:cNvSpPr txBox="1">
            <a:spLocks noChangeArrowheads="1"/>
          </p:cNvSpPr>
          <p:nvPr/>
        </p:nvSpPr>
        <p:spPr bwMode="auto">
          <a:xfrm>
            <a:off x="7935913" y="3098800"/>
            <a:ext cx="895350" cy="366713"/>
          </a:xfrm>
          <a:prstGeom prst="rect">
            <a:avLst/>
          </a:prstGeom>
          <a:noFill/>
          <a:ln w="9525">
            <a:noFill/>
            <a:miter lim="800000"/>
            <a:headEnd/>
            <a:tailEnd/>
          </a:ln>
        </p:spPr>
        <p:txBody>
          <a:bodyPr wrap="none">
            <a:spAutoFit/>
          </a:bodyPr>
          <a:lstStyle/>
          <a:p>
            <a:pPr eaLnBrk="1" hangingPunct="1"/>
            <a:r>
              <a:rPr lang="en-US" sz="1800" b="1"/>
              <a:t>switch</a:t>
            </a:r>
          </a:p>
        </p:txBody>
      </p:sp>
      <p:sp>
        <p:nvSpPr>
          <p:cNvPr id="144427" name="Rectangle 168"/>
          <p:cNvSpPr>
            <a:spLocks noGrp="1" noChangeArrowheads="1"/>
          </p:cNvSpPr>
          <p:nvPr>
            <p:ph type="title" idx="4294967295"/>
          </p:nvPr>
        </p:nvSpPr>
        <p:spPr>
          <a:xfrm>
            <a:off x="4995863" y="0"/>
            <a:ext cx="3805237" cy="1143000"/>
          </a:xfrm>
        </p:spPr>
        <p:txBody>
          <a:bodyPr/>
          <a:lstStyle/>
          <a:p>
            <a:pPr eaLnBrk="1" hangingPunct="1"/>
            <a:r>
              <a:rPr lang="en-US" smtClean="0">
                <a:ea typeface="ＭＳ Ｐゴシック" pitchFamily="34" charset="-128"/>
              </a:rPr>
              <a:t>Encapsulation</a:t>
            </a:r>
          </a:p>
        </p:txBody>
      </p:sp>
      <p:sp>
        <p:nvSpPr>
          <p:cNvPr id="112814" name="Text Box 174"/>
          <p:cNvSpPr txBox="1">
            <a:spLocks noChangeArrowheads="1"/>
          </p:cNvSpPr>
          <p:nvPr/>
        </p:nvSpPr>
        <p:spPr bwMode="auto">
          <a:xfrm>
            <a:off x="703263" y="692150"/>
            <a:ext cx="1008062" cy="336550"/>
          </a:xfrm>
          <a:prstGeom prst="rect">
            <a:avLst/>
          </a:prstGeom>
          <a:noFill/>
          <a:ln w="9525">
            <a:noFill/>
            <a:miter lim="800000"/>
            <a:headEnd/>
            <a:tailEnd/>
          </a:ln>
        </p:spPr>
        <p:txBody>
          <a:bodyPr wrap="none">
            <a:spAutoFit/>
          </a:bodyPr>
          <a:lstStyle/>
          <a:p>
            <a:r>
              <a:rPr lang="en-US" sz="1600">
                <a:solidFill>
                  <a:srgbClr val="CC0000"/>
                </a:solidFill>
              </a:rPr>
              <a:t>message</a:t>
            </a:r>
          </a:p>
        </p:txBody>
      </p:sp>
      <p:grpSp>
        <p:nvGrpSpPr>
          <p:cNvPr id="17" name="Group 175"/>
          <p:cNvGrpSpPr>
            <a:grpSpLocks/>
          </p:cNvGrpSpPr>
          <p:nvPr/>
        </p:nvGrpSpPr>
        <p:grpSpPr bwMode="auto">
          <a:xfrm>
            <a:off x="1763713" y="719138"/>
            <a:ext cx="679450" cy="301625"/>
            <a:chOff x="780" y="1553"/>
            <a:chExt cx="428" cy="190"/>
          </a:xfrm>
        </p:grpSpPr>
        <p:sp>
          <p:nvSpPr>
            <p:cNvPr id="144448"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49" name="Rectangle 177"/>
            <p:cNvSpPr>
              <a:spLocks noChangeArrowheads="1"/>
            </p:cNvSpPr>
            <p:nvPr/>
          </p:nvSpPr>
          <p:spPr bwMode="auto">
            <a:xfrm>
              <a:off x="780" y="1553"/>
              <a:ext cx="428" cy="190"/>
            </a:xfrm>
            <a:prstGeom prst="rect">
              <a:avLst/>
            </a:prstGeom>
            <a:noFill/>
            <a:ln w="19050">
              <a:noFill/>
              <a:miter lim="800000"/>
              <a:headEnd/>
              <a:tailEnd/>
            </a:ln>
          </p:spPr>
          <p:txBody>
            <a:bodyPr wrap="none" anchor="ctr"/>
            <a:lstStyle/>
            <a:p>
              <a:pPr algn="ctr"/>
              <a:r>
                <a:rPr lang="en-US" sz="1400"/>
                <a:t>M</a:t>
              </a:r>
            </a:p>
          </p:txBody>
        </p:sp>
      </p:grpSp>
      <p:grpSp>
        <p:nvGrpSpPr>
          <p:cNvPr id="18" name="Group 185"/>
          <p:cNvGrpSpPr>
            <a:grpSpLocks/>
          </p:cNvGrpSpPr>
          <p:nvPr/>
        </p:nvGrpSpPr>
        <p:grpSpPr bwMode="auto">
          <a:xfrm>
            <a:off x="1528763" y="1039813"/>
            <a:ext cx="903287" cy="301625"/>
            <a:chOff x="1851" y="2046"/>
            <a:chExt cx="569" cy="190"/>
          </a:xfrm>
        </p:grpSpPr>
        <p:grpSp>
          <p:nvGrpSpPr>
            <p:cNvPr id="144442" name="Group 179"/>
            <p:cNvGrpSpPr>
              <a:grpSpLocks/>
            </p:cNvGrpSpPr>
            <p:nvPr/>
          </p:nvGrpSpPr>
          <p:grpSpPr bwMode="auto">
            <a:xfrm>
              <a:off x="1851" y="2047"/>
              <a:ext cx="190" cy="184"/>
              <a:chOff x="1962" y="2058"/>
              <a:chExt cx="190" cy="184"/>
            </a:xfrm>
          </p:grpSpPr>
          <p:sp>
            <p:nvSpPr>
              <p:cNvPr id="144446"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47" name="Rectangle 181"/>
              <p:cNvSpPr>
                <a:spLocks noChangeArrowheads="1"/>
              </p:cNvSpPr>
              <p:nvPr/>
            </p:nvSpPr>
            <p:spPr bwMode="auto">
              <a:xfrm>
                <a:off x="1965" y="2058"/>
                <a:ext cx="187" cy="184"/>
              </a:xfrm>
              <a:prstGeom prst="rect">
                <a:avLst/>
              </a:prstGeom>
              <a:noFill/>
              <a:ln w="19050">
                <a:noFill/>
                <a:miter lim="800000"/>
                <a:headEnd/>
                <a:tailEnd/>
              </a:ln>
            </p:spPr>
            <p:txBody>
              <a:bodyPr wrap="none" anchor="ctr"/>
              <a:lstStyle/>
              <a:p>
                <a:pPr algn="ctr"/>
                <a:r>
                  <a:rPr lang="en-US" sz="1400"/>
                  <a:t>H</a:t>
                </a:r>
                <a:r>
                  <a:rPr lang="en-US" sz="1800" baseline="-25000"/>
                  <a:t>t</a:t>
                </a:r>
              </a:p>
            </p:txBody>
          </p:sp>
        </p:grpSp>
        <p:grpSp>
          <p:nvGrpSpPr>
            <p:cNvPr id="144443" name="Group 182"/>
            <p:cNvGrpSpPr>
              <a:grpSpLocks/>
            </p:cNvGrpSpPr>
            <p:nvPr/>
          </p:nvGrpSpPr>
          <p:grpSpPr bwMode="auto">
            <a:xfrm>
              <a:off x="1992" y="2046"/>
              <a:ext cx="428" cy="190"/>
              <a:chOff x="780" y="1553"/>
              <a:chExt cx="428" cy="190"/>
            </a:xfrm>
          </p:grpSpPr>
          <p:sp>
            <p:nvSpPr>
              <p:cNvPr id="144444"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45" name="Rectangle 184"/>
              <p:cNvSpPr>
                <a:spLocks noChangeArrowheads="1"/>
              </p:cNvSpPr>
              <p:nvPr/>
            </p:nvSpPr>
            <p:spPr bwMode="auto">
              <a:xfrm>
                <a:off x="780" y="1553"/>
                <a:ext cx="428" cy="190"/>
              </a:xfrm>
              <a:prstGeom prst="rect">
                <a:avLst/>
              </a:prstGeom>
              <a:noFill/>
              <a:ln w="19050">
                <a:noFill/>
                <a:miter lim="800000"/>
                <a:headEnd/>
                <a:tailEnd/>
              </a:ln>
            </p:spPr>
            <p:txBody>
              <a:bodyPr wrap="none" anchor="ctr"/>
              <a:lstStyle/>
              <a:p>
                <a:pPr algn="ctr"/>
                <a:r>
                  <a:rPr lang="en-US" sz="1400"/>
                  <a:t>M</a:t>
                </a:r>
              </a:p>
            </p:txBody>
          </p:sp>
        </p:grpSp>
      </p:grpSp>
      <p:grpSp>
        <p:nvGrpSpPr>
          <p:cNvPr id="21" name="Group 187"/>
          <p:cNvGrpSpPr>
            <a:grpSpLocks/>
          </p:cNvGrpSpPr>
          <p:nvPr/>
        </p:nvGrpSpPr>
        <p:grpSpPr bwMode="auto">
          <a:xfrm>
            <a:off x="1235075" y="1363663"/>
            <a:ext cx="301625" cy="292100"/>
            <a:chOff x="1962" y="2058"/>
            <a:chExt cx="190" cy="184"/>
          </a:xfrm>
        </p:grpSpPr>
        <p:sp>
          <p:nvSpPr>
            <p:cNvPr id="144440"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4441" name="Rectangle 189"/>
            <p:cNvSpPr>
              <a:spLocks noChangeArrowheads="1"/>
            </p:cNvSpPr>
            <p:nvPr/>
          </p:nvSpPr>
          <p:spPr bwMode="auto">
            <a:xfrm>
              <a:off x="1965" y="2058"/>
              <a:ext cx="187" cy="184"/>
            </a:xfrm>
            <a:prstGeom prst="rect">
              <a:avLst/>
            </a:prstGeom>
            <a:noFill/>
            <a:ln w="19050">
              <a:noFill/>
              <a:miter lim="800000"/>
              <a:headEnd/>
              <a:tailEnd/>
            </a:ln>
          </p:spPr>
          <p:txBody>
            <a:bodyPr wrap="none" anchor="ctr"/>
            <a:lstStyle/>
            <a:p>
              <a:pPr algn="ctr"/>
              <a:r>
                <a:rPr lang="en-US" sz="1400"/>
                <a:t>H</a:t>
              </a:r>
              <a:r>
                <a:rPr lang="en-US" sz="1800" baseline="-25000"/>
                <a:t>n</a:t>
              </a:r>
            </a:p>
          </p:txBody>
        </p:sp>
      </p:grpSp>
      <p:sp>
        <p:nvSpPr>
          <p:cNvPr id="112647" name="Text Box 7"/>
          <p:cNvSpPr txBox="1">
            <a:spLocks noChangeArrowheads="1"/>
          </p:cNvSpPr>
          <p:nvPr/>
        </p:nvSpPr>
        <p:spPr bwMode="auto">
          <a:xfrm>
            <a:off x="157163" y="1643063"/>
            <a:ext cx="704850" cy="336550"/>
          </a:xfrm>
          <a:prstGeom prst="rect">
            <a:avLst/>
          </a:prstGeom>
          <a:noFill/>
          <a:ln w="9525">
            <a:noFill/>
            <a:miter lim="800000"/>
            <a:headEnd/>
            <a:tailEnd/>
          </a:ln>
        </p:spPr>
        <p:txBody>
          <a:bodyPr wrap="none">
            <a:spAutoFit/>
          </a:bodyPr>
          <a:lstStyle/>
          <a:p>
            <a:r>
              <a:rPr lang="en-US" sz="1600">
                <a:solidFill>
                  <a:srgbClr val="CC0000"/>
                </a:solidFill>
              </a:rPr>
              <a:t>frame</a:t>
            </a:r>
          </a:p>
        </p:txBody>
      </p:sp>
      <p:grpSp>
        <p:nvGrpSpPr>
          <p:cNvPr id="144433" name="Group 187"/>
          <p:cNvGrpSpPr>
            <a:grpSpLocks/>
          </p:cNvGrpSpPr>
          <p:nvPr/>
        </p:nvGrpSpPr>
        <p:grpSpPr bwMode="auto">
          <a:xfrm flipH="1">
            <a:off x="3178175" y="4970463"/>
            <a:ext cx="803275" cy="771525"/>
            <a:chOff x="-44" y="1473"/>
            <a:chExt cx="981" cy="1105"/>
          </a:xfrm>
        </p:grpSpPr>
        <p:pic>
          <p:nvPicPr>
            <p:cNvPr id="144438" name="Picture 188"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144439" name="Freeform 18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44434" name="Group 190"/>
          <p:cNvGrpSpPr>
            <a:grpSpLocks/>
          </p:cNvGrpSpPr>
          <p:nvPr/>
        </p:nvGrpSpPr>
        <p:grpSpPr bwMode="auto">
          <a:xfrm flipH="1">
            <a:off x="4140200" y="1087438"/>
            <a:ext cx="803275" cy="771525"/>
            <a:chOff x="-44" y="1473"/>
            <a:chExt cx="981" cy="1105"/>
          </a:xfrm>
        </p:grpSpPr>
        <p:pic>
          <p:nvPicPr>
            <p:cNvPr id="144436" name="Picture 191" descr="desktop_computer_stylized_medium"/>
            <p:cNvPicPr>
              <a:picLocks noChangeAspect="1" noChangeArrowheads="1"/>
            </p:cNvPicPr>
            <p:nvPr/>
          </p:nvPicPr>
          <p:blipFill>
            <a:blip r:embed="rId4" cstate="print"/>
            <a:srcRect/>
            <a:stretch>
              <a:fillRect/>
            </a:stretch>
          </p:blipFill>
          <p:spPr bwMode="auto">
            <a:xfrm flipH="1">
              <a:off x="-44" y="1473"/>
              <a:ext cx="981" cy="1105"/>
            </a:xfrm>
            <a:prstGeom prst="rect">
              <a:avLst/>
            </a:prstGeom>
            <a:noFill/>
            <a:ln w="9525">
              <a:noFill/>
              <a:miter lim="800000"/>
              <a:headEnd/>
              <a:tailEnd/>
            </a:ln>
          </p:spPr>
        </p:pic>
        <p:sp>
          <p:nvSpPr>
            <p:cNvPr id="144437" name="Freeform 19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144435" name="Slide Number Placeholder 3"/>
          <p:cNvSpPr>
            <a:spLocks noGrp="1"/>
          </p:cNvSpPr>
          <p:nvPr>
            <p:ph type="sldNum" sz="quarter" idx="12"/>
          </p:nvPr>
        </p:nvSpPr>
        <p:spPr>
          <a:noFill/>
        </p:spPr>
        <p:txBody>
          <a:bodyPr/>
          <a:lstStyle/>
          <a:p>
            <a:r>
              <a:rPr lang="en-US"/>
              <a:t>1-</a:t>
            </a:r>
            <a:fld id="{7DDCCF66-BA9C-4CDD-A73A-4E753594DF2B}" type="slidenum">
              <a:rPr lang="en-US"/>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17"/>
                                        </p:tgtEl>
                                        <p:attrNameLst>
                                          <p:attrName>ppt_x</p:attrName>
                                          <p:attrName>ppt_y</p:attrName>
                                        </p:attrNameLst>
                                      </p:cBhvr>
                                      <p:rCtr x="0" y="25"/>
                                    </p:animMotion>
                                  </p:childTnLst>
                                </p:cTn>
                              </p:par>
                              <p:par>
                                <p:cTn id="7" presetID="10" presetClass="exit" presetSubtype="0" fill="hold" grpId="0" nodeType="withEffect">
                                  <p:stCondLst>
                                    <p:cond delay="0"/>
                                  </p:stCondLst>
                                  <p:childTnLst>
                                    <p:animEffect transition="out" filter="fade">
                                      <p:cBhvr>
                                        <p:cTn id="8" dur="2000"/>
                                        <p:tgtEl>
                                          <p:spTgt spid="112814"/>
                                        </p:tgtEl>
                                      </p:cBhvr>
                                    </p:animEffect>
                                    <p:set>
                                      <p:cBhvr>
                                        <p:cTn id="9" dur="1" fill="hold">
                                          <p:stCondLst>
                                            <p:cond delay="1999"/>
                                          </p:stCondLst>
                                        </p:cTn>
                                        <p:tgtEl>
                                          <p:spTgt spid="112814"/>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264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12645"/>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nodeType="afterGroup">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18"/>
                                        </p:tgtEl>
                                        <p:attrNameLst>
                                          <p:attrName>ppt_x</p:attrName>
                                          <p:attrName>ppt_y</p:attrName>
                                        </p:attrNameLst>
                                      </p:cBhvr>
                                      <p:rCtr x="0" y="28"/>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264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5"/>
                                        </p:tgtEl>
                                        <p:attrNameLst>
                                          <p:attrName>ppt_x</p:attrName>
                                          <p:attrName>ppt_y</p:attrName>
                                        </p:attrNameLst>
                                      </p:cBhvr>
                                      <p:rCtr x="0" y="21"/>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64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2647"/>
                                        </p:tgtEl>
                                        <p:attrNameLst>
                                          <p:attrName>style.visibility</p:attrName>
                                        </p:attrNameLst>
                                      </p:cBhvr>
                                      <p:to>
                                        <p:strVal val="hidden"/>
                                      </p:to>
                                    </p:set>
                                  </p:childTnLst>
                                </p:cTn>
                              </p:par>
                            </p:childTnLst>
                          </p:cTn>
                        </p:par>
                        <p:par>
                          <p:cTn id="59" fill="hold" nodeType="afterGroup">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16"/>
                                        </p:tgtEl>
                                        <p:attrNameLst>
                                          <p:attrName>ppt_x</p:attrName>
                                          <p:attrName>ppt_y</p:attrName>
                                        </p:attrNameLst>
                                      </p:cBhvr>
                                      <p:rCtr x="332" y="288"/>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nodeType="clickEffect">
                                  <p:stCondLst>
                                    <p:cond delay="0"/>
                                  </p:stCondLst>
                                  <p:childTnLst>
                                    <p:set>
                                      <p:cBhvr>
                                        <p:cTn id="65" dur="1" fill="hold">
                                          <p:stCondLst>
                                            <p:cond delay="0"/>
                                          </p:stCondLst>
                                        </p:cTn>
                                        <p:tgtEl>
                                          <p:spTgt spid="16"/>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15"/>
                                        </p:tgtEl>
                                        <p:attrNameLst>
                                          <p:attrName>ppt_x</p:attrName>
                                          <p:attrName>ppt_y</p:attrName>
                                        </p:attrNameLst>
                                      </p:cBhvr>
                                      <p:rCtr x="0" y="-24"/>
                                    </p:animMotion>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15"/>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4442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nodeType="clickEffect">
                                  <p:stCondLst>
                                    <p:cond delay="0"/>
                                  </p:stCondLst>
                                  <p:childTnLst>
                                    <p:set>
                                      <p:cBhvr>
                                        <p:cTn id="83" dur="1" fill="hold">
                                          <p:stCondLst>
                                            <p:cond delay="0"/>
                                          </p:stCondLst>
                                        </p:cTn>
                                        <p:tgtEl>
                                          <p:spTgt spid="144422"/>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4442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144421"/>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14441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0"/>
                                          </p:stCondLst>
                                        </p:cTn>
                                        <p:tgtEl>
                                          <p:spTgt spid="144414"/>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44415"/>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44415"/>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44416"/>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14441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144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5" grpId="1"/>
      <p:bldP spid="112644" grpId="0"/>
      <p:bldP spid="112644" grpId="1"/>
      <p:bldP spid="112814" grpId="0"/>
      <p:bldP spid="112647" grpId="0"/>
      <p:bldP spid="112647"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65890" name="Picture 9" descr="underline_base"/>
          <p:cNvPicPr>
            <a:picLocks noChangeArrowheads="1"/>
          </p:cNvPicPr>
          <p:nvPr/>
        </p:nvPicPr>
        <p:blipFill>
          <a:blip r:embed="rId3" cstate="print"/>
          <a:srcRect/>
          <a:stretch>
            <a:fillRect/>
          </a:stretch>
        </p:blipFill>
        <p:spPr bwMode="auto">
          <a:xfrm>
            <a:off x="404813" y="836613"/>
            <a:ext cx="5484812" cy="173037"/>
          </a:xfrm>
          <a:prstGeom prst="rect">
            <a:avLst/>
          </a:prstGeom>
          <a:noFill/>
          <a:ln w="9525">
            <a:noFill/>
            <a:miter lim="800000"/>
            <a:headEnd/>
            <a:tailEnd/>
          </a:ln>
        </p:spPr>
      </p:pic>
      <p:sp>
        <p:nvSpPr>
          <p:cNvPr id="165891" name="Rectangle 2"/>
          <p:cNvSpPr>
            <a:spLocks noGrp="1" noChangeArrowheads="1"/>
          </p:cNvSpPr>
          <p:nvPr>
            <p:ph type="title" idx="4294967295"/>
          </p:nvPr>
        </p:nvSpPr>
        <p:spPr>
          <a:xfrm>
            <a:off x="350838" y="160338"/>
            <a:ext cx="7772400" cy="903287"/>
          </a:xfrm>
        </p:spPr>
        <p:txBody>
          <a:bodyPr/>
          <a:lstStyle/>
          <a:p>
            <a:pPr eaLnBrk="1" hangingPunct="1"/>
            <a:r>
              <a:rPr lang="en-US" smtClean="0">
                <a:ea typeface="ＭＳ Ｐゴシック" pitchFamily="34" charset="-128"/>
              </a:rPr>
              <a:t>Introduction: summary</a:t>
            </a:r>
          </a:p>
        </p:txBody>
      </p:sp>
      <p:sp>
        <p:nvSpPr>
          <p:cNvPr id="165892" name="Rectangle 3"/>
          <p:cNvSpPr>
            <a:spLocks noGrp="1" noChangeArrowheads="1"/>
          </p:cNvSpPr>
          <p:nvPr>
            <p:ph type="body" sz="half" idx="4294967295"/>
          </p:nvPr>
        </p:nvSpPr>
        <p:spPr>
          <a:xfrm>
            <a:off x="522288" y="1443038"/>
            <a:ext cx="4384675" cy="5189537"/>
          </a:xfrm>
        </p:spPr>
        <p:txBody>
          <a:bodyPr/>
          <a:lstStyle/>
          <a:p>
            <a:pPr eaLnBrk="1" hangingPunct="1">
              <a:lnSpc>
                <a:spcPct val="90000"/>
              </a:lnSpc>
              <a:buFont typeface="Wingdings" pitchFamily="2" charset="2"/>
              <a:buNone/>
            </a:pPr>
            <a:r>
              <a:rPr lang="en-US" i="1" smtClean="0">
                <a:solidFill>
                  <a:srgbClr val="CC0000"/>
                </a:solidFill>
                <a:ea typeface="ＭＳ Ｐゴシック" pitchFamily="34" charset="-128"/>
              </a:rPr>
              <a:t>covered a </a:t>
            </a:r>
            <a:r>
              <a:rPr lang="ja-JP" altLang="en-US" i="1" smtClean="0">
                <a:solidFill>
                  <a:srgbClr val="CC0000"/>
                </a:solidFill>
                <a:ea typeface="ＭＳ Ｐゴシック" pitchFamily="34" charset="-128"/>
              </a:rPr>
              <a:t>“</a:t>
            </a:r>
            <a:r>
              <a:rPr lang="en-US" altLang="ja-JP" i="1" smtClean="0">
                <a:solidFill>
                  <a:srgbClr val="CC0000"/>
                </a:solidFill>
                <a:ea typeface="ＭＳ Ｐゴシック" pitchFamily="34" charset="-128"/>
              </a:rPr>
              <a:t>ton</a:t>
            </a:r>
            <a:r>
              <a:rPr lang="ja-JP" altLang="en-US" i="1" smtClean="0">
                <a:solidFill>
                  <a:srgbClr val="CC0000"/>
                </a:solidFill>
                <a:ea typeface="ＭＳ Ｐゴシック" pitchFamily="34" charset="-128"/>
              </a:rPr>
              <a:t>”</a:t>
            </a:r>
            <a:r>
              <a:rPr lang="en-US" altLang="ja-JP" i="1" smtClean="0">
                <a:solidFill>
                  <a:srgbClr val="CC0000"/>
                </a:solidFill>
                <a:ea typeface="ＭＳ Ｐゴシック" pitchFamily="34" charset="-128"/>
              </a:rPr>
              <a:t> of material!</a:t>
            </a:r>
          </a:p>
          <a:p>
            <a:pPr eaLnBrk="1" hangingPunct="1">
              <a:lnSpc>
                <a:spcPct val="80000"/>
              </a:lnSpc>
              <a:buSzPct val="75000"/>
            </a:pPr>
            <a:r>
              <a:rPr lang="en-US" sz="2400" smtClean="0">
                <a:ea typeface="ＭＳ Ｐゴシック" pitchFamily="34" charset="-128"/>
              </a:rPr>
              <a:t>Internet overview</a:t>
            </a:r>
          </a:p>
          <a:p>
            <a:pPr eaLnBrk="1" hangingPunct="1">
              <a:lnSpc>
                <a:spcPct val="80000"/>
              </a:lnSpc>
              <a:buSzPct val="75000"/>
            </a:pPr>
            <a:r>
              <a:rPr lang="en-US" sz="2400" smtClean="0">
                <a:ea typeface="ＭＳ Ｐゴシック" pitchFamily="34" charset="-128"/>
              </a:rPr>
              <a:t>what</a:t>
            </a:r>
            <a:r>
              <a:rPr lang="ja-JP" altLang="en-US" sz="2400" smtClean="0">
                <a:ea typeface="ＭＳ Ｐゴシック" pitchFamily="34" charset="-128"/>
              </a:rPr>
              <a:t>’</a:t>
            </a:r>
            <a:r>
              <a:rPr lang="en-US" altLang="ja-JP" sz="2400" smtClean="0">
                <a:ea typeface="ＭＳ Ｐゴシック" pitchFamily="34" charset="-128"/>
              </a:rPr>
              <a:t>s a protocol?</a:t>
            </a:r>
          </a:p>
          <a:p>
            <a:pPr eaLnBrk="1" hangingPunct="1">
              <a:lnSpc>
                <a:spcPct val="80000"/>
              </a:lnSpc>
              <a:buSzPct val="75000"/>
            </a:pPr>
            <a:r>
              <a:rPr lang="en-US" sz="2400" smtClean="0">
                <a:ea typeface="ＭＳ Ｐゴシック" pitchFamily="34" charset="-128"/>
              </a:rPr>
              <a:t>network edge, core, access network</a:t>
            </a:r>
          </a:p>
          <a:p>
            <a:pPr lvl="1" eaLnBrk="1" hangingPunct="1">
              <a:lnSpc>
                <a:spcPct val="80000"/>
              </a:lnSpc>
            </a:pPr>
            <a:r>
              <a:rPr lang="en-US" smtClean="0"/>
              <a:t>packet-switching versus circuit-switching</a:t>
            </a:r>
          </a:p>
          <a:p>
            <a:pPr lvl="1" eaLnBrk="1" hangingPunct="1">
              <a:lnSpc>
                <a:spcPct val="80000"/>
              </a:lnSpc>
            </a:pPr>
            <a:r>
              <a:rPr lang="en-US" smtClean="0"/>
              <a:t>Internet structure</a:t>
            </a:r>
          </a:p>
          <a:p>
            <a:pPr eaLnBrk="1" hangingPunct="1">
              <a:lnSpc>
                <a:spcPct val="80000"/>
              </a:lnSpc>
              <a:buSzPct val="75000"/>
            </a:pPr>
            <a:r>
              <a:rPr lang="en-US" sz="2400" smtClean="0">
                <a:ea typeface="ＭＳ Ｐゴシック" pitchFamily="34" charset="-128"/>
              </a:rPr>
              <a:t>performance: loss, delay, throughput</a:t>
            </a:r>
          </a:p>
          <a:p>
            <a:pPr eaLnBrk="1" hangingPunct="1">
              <a:lnSpc>
                <a:spcPct val="80000"/>
              </a:lnSpc>
              <a:buSzPct val="75000"/>
            </a:pPr>
            <a:r>
              <a:rPr lang="en-US" sz="2400" smtClean="0">
                <a:ea typeface="ＭＳ Ｐゴシック" pitchFamily="34" charset="-128"/>
              </a:rPr>
              <a:t>layering, service models</a:t>
            </a:r>
          </a:p>
          <a:p>
            <a:pPr eaLnBrk="1" hangingPunct="1">
              <a:lnSpc>
                <a:spcPct val="80000"/>
              </a:lnSpc>
              <a:buSzPct val="75000"/>
            </a:pPr>
            <a:r>
              <a:rPr lang="en-US" sz="2400" smtClean="0">
                <a:ea typeface="ＭＳ Ｐゴシック" pitchFamily="34" charset="-128"/>
              </a:rPr>
              <a:t>security</a:t>
            </a:r>
          </a:p>
          <a:p>
            <a:pPr eaLnBrk="1" hangingPunct="1">
              <a:lnSpc>
                <a:spcPct val="80000"/>
              </a:lnSpc>
              <a:buSzPct val="75000"/>
            </a:pPr>
            <a:r>
              <a:rPr lang="en-US" sz="2400" smtClean="0">
                <a:ea typeface="ＭＳ Ｐゴシック" pitchFamily="34" charset="-128"/>
              </a:rPr>
              <a:t>history</a:t>
            </a:r>
          </a:p>
        </p:txBody>
      </p:sp>
      <p:sp>
        <p:nvSpPr>
          <p:cNvPr id="165893" name="Rectangle 4"/>
          <p:cNvSpPr>
            <a:spLocks noGrp="1" noChangeArrowheads="1"/>
          </p:cNvSpPr>
          <p:nvPr>
            <p:ph type="body" sz="half" idx="4294967295"/>
          </p:nvPr>
        </p:nvSpPr>
        <p:spPr>
          <a:xfrm>
            <a:off x="5146675" y="1428750"/>
            <a:ext cx="3724275" cy="4648200"/>
          </a:xfrm>
        </p:spPr>
        <p:txBody>
          <a:bodyPr/>
          <a:lstStyle/>
          <a:p>
            <a:pPr eaLnBrk="1" hangingPunct="1">
              <a:lnSpc>
                <a:spcPct val="90000"/>
              </a:lnSpc>
              <a:buFont typeface="Wingdings" pitchFamily="2" charset="2"/>
              <a:buNone/>
            </a:pPr>
            <a:r>
              <a:rPr lang="en-US" i="1" smtClean="0">
                <a:solidFill>
                  <a:srgbClr val="CC0000"/>
                </a:solidFill>
                <a:ea typeface="ＭＳ Ｐゴシック" pitchFamily="34" charset="-128"/>
              </a:rPr>
              <a:t>you now have:</a:t>
            </a:r>
            <a:r>
              <a:rPr lang="en-US" sz="2400" smtClean="0">
                <a:ea typeface="ＭＳ Ｐゴシック" pitchFamily="34" charset="-128"/>
              </a:rPr>
              <a:t> </a:t>
            </a:r>
          </a:p>
          <a:p>
            <a:pPr eaLnBrk="1" hangingPunct="1">
              <a:lnSpc>
                <a:spcPct val="90000"/>
              </a:lnSpc>
              <a:buSzPct val="75000"/>
            </a:pPr>
            <a:r>
              <a:rPr lang="en-US" sz="2400" smtClean="0">
                <a:ea typeface="ＭＳ Ｐゴシック" pitchFamily="34" charset="-128"/>
              </a:rPr>
              <a:t>context, overview, </a:t>
            </a:r>
            <a:r>
              <a:rPr lang="ja-JP" altLang="en-US" sz="2400" smtClean="0">
                <a:ea typeface="ＭＳ Ｐゴシック" pitchFamily="34" charset="-128"/>
              </a:rPr>
              <a:t>“</a:t>
            </a:r>
            <a:r>
              <a:rPr lang="en-US" altLang="ja-JP" sz="2400" smtClean="0">
                <a:ea typeface="ＭＳ Ｐゴシック" pitchFamily="34" charset="-128"/>
              </a:rPr>
              <a:t>feel</a:t>
            </a:r>
            <a:r>
              <a:rPr lang="ja-JP" altLang="en-US" sz="2400" smtClean="0">
                <a:ea typeface="ＭＳ Ｐゴシック" pitchFamily="34" charset="-128"/>
              </a:rPr>
              <a:t>”</a:t>
            </a:r>
            <a:r>
              <a:rPr lang="en-US" altLang="ja-JP" sz="2400" smtClean="0">
                <a:ea typeface="ＭＳ Ｐゴシック" pitchFamily="34" charset="-128"/>
              </a:rPr>
              <a:t> of networking</a:t>
            </a:r>
          </a:p>
          <a:p>
            <a:pPr eaLnBrk="1" hangingPunct="1">
              <a:lnSpc>
                <a:spcPct val="90000"/>
              </a:lnSpc>
              <a:buSzPct val="75000"/>
            </a:pPr>
            <a:r>
              <a:rPr lang="en-US" sz="2400" smtClean="0">
                <a:ea typeface="ＭＳ Ｐゴシック" pitchFamily="34" charset="-128"/>
              </a:rPr>
              <a:t>more depth, detail </a:t>
            </a:r>
            <a:r>
              <a:rPr lang="en-US" sz="2400" i="1" smtClean="0">
                <a:ea typeface="ＭＳ Ｐゴシック" pitchFamily="34" charset="-128"/>
              </a:rPr>
              <a:t>to follow!</a:t>
            </a:r>
            <a:endParaRPr lang="en-US" sz="2400" smtClean="0">
              <a:ea typeface="ＭＳ Ｐゴシック" pitchFamily="34" charset="-128"/>
            </a:endParaRPr>
          </a:p>
        </p:txBody>
      </p:sp>
      <p:sp>
        <p:nvSpPr>
          <p:cNvPr id="165894" name="Slide Number Placeholder 3"/>
          <p:cNvSpPr>
            <a:spLocks noGrp="1"/>
          </p:cNvSpPr>
          <p:nvPr>
            <p:ph type="sldNum" sz="quarter" idx="12"/>
          </p:nvPr>
        </p:nvSpPr>
        <p:spPr>
          <a:noFill/>
        </p:spPr>
        <p:txBody>
          <a:bodyPr/>
          <a:lstStyle/>
          <a:p>
            <a:r>
              <a:rPr lang="en-US"/>
              <a:t>1-</a:t>
            </a:r>
            <a:fld id="{BD63D218-EB9C-4B11-A886-65443DCAC700}" type="slidenum">
              <a:rPr lang="en-US"/>
              <a:pPr/>
              <a:t>59</a:t>
            </a:fld>
            <a:endParaRPr lang="en-US"/>
          </a:p>
        </p:txBody>
      </p:sp>
    </p:spTree>
    <p:extLst>
      <p:ext uri="{BB962C8B-B14F-4D97-AF65-F5344CB8AC3E}">
        <p14:creationId xmlns:p14="http://schemas.microsoft.com/office/powerpoint/2010/main" val="1585930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oter Placeholder 2"/>
          <p:cNvSpPr>
            <a:spLocks noGrp="1"/>
          </p:cNvSpPr>
          <p:nvPr>
            <p:ph type="ftr" sz="quarter" idx="11"/>
          </p:nvPr>
        </p:nvSpPr>
        <p:spPr>
          <a:xfrm>
            <a:off x="7373938" y="6467475"/>
            <a:ext cx="1098550" cy="288925"/>
          </a:xfrm>
          <a:noFill/>
        </p:spPr>
        <p:txBody>
          <a:bodyPr/>
          <a:lstStyle/>
          <a:p>
            <a:r>
              <a:rPr lang="en-US" smtClean="0">
                <a:ea typeface="ＭＳ Ｐゴシック" pitchFamily="34" charset="-128"/>
              </a:rPr>
              <a:t>Introduction</a:t>
            </a:r>
          </a:p>
        </p:txBody>
      </p:sp>
      <p:sp>
        <p:nvSpPr>
          <p:cNvPr id="38914" name="Rectangle 3"/>
          <p:cNvSpPr>
            <a:spLocks noGrp="1" noChangeArrowheads="1"/>
          </p:cNvSpPr>
          <p:nvPr>
            <p:ph type="body" sz="half" idx="4294967295"/>
          </p:nvPr>
        </p:nvSpPr>
        <p:spPr>
          <a:xfrm>
            <a:off x="446088" y="1516063"/>
            <a:ext cx="4768850" cy="4457700"/>
          </a:xfrm>
        </p:spPr>
        <p:txBody>
          <a:bodyPr/>
          <a:lstStyle/>
          <a:p>
            <a:pPr eaLnBrk="1" hangingPunct="1">
              <a:buSzPct val="75000"/>
            </a:pPr>
            <a:r>
              <a:rPr lang="en-US" i="1" dirty="0" smtClean="0">
                <a:solidFill>
                  <a:srgbClr val="CC0000"/>
                </a:solidFill>
                <a:ea typeface="ＭＳ Ｐゴシック" pitchFamily="34" charset="-128"/>
              </a:rPr>
              <a:t>Internet: </a:t>
            </a:r>
            <a:r>
              <a:rPr lang="ja-JP" altLang="en-US" smtClean="0">
                <a:solidFill>
                  <a:srgbClr val="CC0000"/>
                </a:solidFill>
                <a:ea typeface="ＭＳ Ｐゴシック" pitchFamily="34" charset="-128"/>
              </a:rPr>
              <a:t>“</a:t>
            </a:r>
            <a:r>
              <a:rPr lang="en-US" altLang="ja-JP" dirty="0" smtClean="0">
                <a:solidFill>
                  <a:srgbClr val="CC0000"/>
                </a:solidFill>
                <a:ea typeface="ＭＳ Ｐゴシック" pitchFamily="34" charset="-128"/>
              </a:rPr>
              <a:t>network of networks</a:t>
            </a:r>
            <a:r>
              <a:rPr lang="ja-JP" altLang="en-US" smtClean="0">
                <a:solidFill>
                  <a:srgbClr val="CC0000"/>
                </a:solidFill>
                <a:ea typeface="ＭＳ Ｐゴシック" pitchFamily="34" charset="-128"/>
              </a:rPr>
              <a:t>”</a:t>
            </a:r>
            <a:endParaRPr lang="en-US" altLang="ja-JP" dirty="0" smtClean="0">
              <a:solidFill>
                <a:srgbClr val="CC0000"/>
              </a:solidFill>
              <a:ea typeface="ＭＳ Ｐゴシック" pitchFamily="34" charset="-128"/>
            </a:endParaRPr>
          </a:p>
          <a:p>
            <a:pPr lvl="1" eaLnBrk="1" hangingPunct="1"/>
            <a:r>
              <a:rPr lang="en-US" dirty="0" smtClean="0"/>
              <a:t>Interconnected ISPs</a:t>
            </a:r>
          </a:p>
          <a:p>
            <a:pPr eaLnBrk="1" hangingPunct="1">
              <a:buSzPct val="75000"/>
            </a:pPr>
            <a:r>
              <a:rPr lang="en-US" i="1" dirty="0" smtClean="0">
                <a:solidFill>
                  <a:srgbClr val="CC0000"/>
                </a:solidFill>
                <a:ea typeface="ＭＳ Ｐゴシック" pitchFamily="34" charset="-128"/>
              </a:rPr>
              <a:t>Protocols:</a:t>
            </a:r>
            <a:r>
              <a:rPr lang="en-US" dirty="0" smtClean="0">
                <a:solidFill>
                  <a:srgbClr val="FF0000"/>
                </a:solidFill>
                <a:ea typeface="ＭＳ Ｐゴシック" pitchFamily="34" charset="-128"/>
              </a:rPr>
              <a:t> </a:t>
            </a:r>
            <a:r>
              <a:rPr lang="en-US" dirty="0" smtClean="0">
                <a:ea typeface="ＭＳ Ｐゴシック" pitchFamily="34" charset="-128"/>
              </a:rPr>
              <a:t>control sending, receiving of information</a:t>
            </a:r>
          </a:p>
          <a:p>
            <a:pPr lvl="1" eaLnBrk="1" hangingPunct="1"/>
            <a:r>
              <a:rPr lang="en-US" dirty="0" smtClean="0"/>
              <a:t>e.g., TCP, IP, HTTP, Skype,  802.11</a:t>
            </a:r>
            <a:endParaRPr lang="en-US" sz="2800" dirty="0" smtClean="0"/>
          </a:p>
          <a:p>
            <a:pPr eaLnBrk="1" hangingPunct="1">
              <a:buSzPct val="75000"/>
            </a:pPr>
            <a:r>
              <a:rPr lang="en-US" i="1" dirty="0" smtClean="0">
                <a:solidFill>
                  <a:srgbClr val="C00000"/>
                </a:solidFill>
                <a:ea typeface="ＭＳ Ｐゴシック" pitchFamily="34" charset="-128"/>
              </a:rPr>
              <a:t>Internet  standards:</a:t>
            </a:r>
          </a:p>
          <a:p>
            <a:pPr lvl="1" eaLnBrk="1" hangingPunct="1"/>
            <a:r>
              <a:rPr lang="en-US" dirty="0" smtClean="0"/>
              <a:t>RFC: Request for comments</a:t>
            </a:r>
          </a:p>
          <a:p>
            <a:pPr lvl="1" eaLnBrk="1" hangingPunct="1"/>
            <a:r>
              <a:rPr lang="en-US" dirty="0" smtClean="0"/>
              <a:t>IETF: Internet Engineering Task Force</a:t>
            </a:r>
          </a:p>
        </p:txBody>
      </p:sp>
      <p:sp>
        <p:nvSpPr>
          <p:cNvPr id="38915" name="Rectangle 2"/>
          <p:cNvSpPr>
            <a:spLocks noChangeArrowheads="1"/>
          </p:cNvSpPr>
          <p:nvPr/>
        </p:nvSpPr>
        <p:spPr bwMode="auto">
          <a:xfrm>
            <a:off x="212725" y="190500"/>
            <a:ext cx="8382000" cy="936625"/>
          </a:xfrm>
          <a:prstGeom prst="rect">
            <a:avLst/>
          </a:prstGeom>
          <a:noFill/>
          <a:ln w="9525">
            <a:noFill/>
            <a:miter lim="800000"/>
            <a:headEnd/>
            <a:tailEnd/>
          </a:ln>
        </p:spPr>
        <p:txBody>
          <a:bodyPr anchor="ctr"/>
          <a:lstStyle/>
          <a:p>
            <a:pPr eaLnBrk="1" hangingPunct="1"/>
            <a:r>
              <a:rPr lang="en-US" sz="3600">
                <a:solidFill>
                  <a:srgbClr val="000099"/>
                </a:solidFill>
                <a:latin typeface="Gill Sans MT" pitchFamily="34" charset="0"/>
              </a:rPr>
              <a:t>What</a:t>
            </a:r>
            <a:r>
              <a:rPr lang="ja-JP" altLang="en-US" sz="3600">
                <a:solidFill>
                  <a:srgbClr val="000099"/>
                </a:solidFill>
                <a:latin typeface="Gill Sans MT" pitchFamily="34" charset="0"/>
              </a:rPr>
              <a:t>’</a:t>
            </a:r>
            <a:r>
              <a:rPr lang="en-US" altLang="ja-JP" sz="3600">
                <a:solidFill>
                  <a:srgbClr val="000099"/>
                </a:solidFill>
                <a:latin typeface="Gill Sans MT" pitchFamily="34" charset="0"/>
              </a:rPr>
              <a:t>s the Internet: </a:t>
            </a:r>
            <a:r>
              <a:rPr lang="ja-JP" altLang="en-US" sz="3600">
                <a:solidFill>
                  <a:srgbClr val="000099"/>
                </a:solidFill>
                <a:latin typeface="Gill Sans MT" pitchFamily="34" charset="0"/>
              </a:rPr>
              <a:t>“</a:t>
            </a:r>
            <a:r>
              <a:rPr lang="en-US" altLang="ja-JP" sz="3600">
                <a:solidFill>
                  <a:srgbClr val="000099"/>
                </a:solidFill>
                <a:latin typeface="Gill Sans MT" pitchFamily="34" charset="0"/>
              </a:rPr>
              <a:t>nuts and bolts</a:t>
            </a:r>
            <a:r>
              <a:rPr lang="ja-JP" altLang="en-US" sz="3600">
                <a:solidFill>
                  <a:srgbClr val="000099"/>
                </a:solidFill>
                <a:latin typeface="Gill Sans MT" pitchFamily="34" charset="0"/>
              </a:rPr>
              <a:t>”</a:t>
            </a:r>
            <a:r>
              <a:rPr lang="en-US" altLang="ja-JP" sz="3600">
                <a:solidFill>
                  <a:srgbClr val="000099"/>
                </a:solidFill>
                <a:latin typeface="Gill Sans MT" pitchFamily="34" charset="0"/>
              </a:rPr>
              <a:t> view</a:t>
            </a:r>
            <a:endParaRPr lang="en-US" sz="4400">
              <a:solidFill>
                <a:srgbClr val="000099"/>
              </a:solidFill>
              <a:latin typeface="Gill Sans MT" pitchFamily="34" charset="0"/>
            </a:endParaRPr>
          </a:p>
        </p:txBody>
      </p:sp>
      <p:pic>
        <p:nvPicPr>
          <p:cNvPr id="38916" name="Picture 330" descr="underline_base"/>
          <p:cNvPicPr>
            <a:picLocks noChangeAspect="1" noChangeArrowheads="1"/>
          </p:cNvPicPr>
          <p:nvPr/>
        </p:nvPicPr>
        <p:blipFill>
          <a:blip r:embed="rId3" cstate="print"/>
          <a:srcRect/>
          <a:stretch>
            <a:fillRect/>
          </a:stretch>
        </p:blipFill>
        <p:spPr bwMode="auto">
          <a:xfrm>
            <a:off x="330200" y="846138"/>
            <a:ext cx="8228013" cy="141287"/>
          </a:xfrm>
          <a:prstGeom prst="rect">
            <a:avLst/>
          </a:prstGeom>
          <a:noFill/>
          <a:ln w="9525">
            <a:noFill/>
            <a:miter lim="800000"/>
            <a:headEnd/>
            <a:tailEnd/>
          </a:ln>
        </p:spPr>
      </p:pic>
      <p:grpSp>
        <p:nvGrpSpPr>
          <p:cNvPr id="38917" name="Group 366"/>
          <p:cNvGrpSpPr>
            <a:grpSpLocks/>
          </p:cNvGrpSpPr>
          <p:nvPr/>
        </p:nvGrpSpPr>
        <p:grpSpPr bwMode="auto">
          <a:xfrm>
            <a:off x="5202238" y="1384300"/>
            <a:ext cx="3551237" cy="4743450"/>
            <a:chOff x="5202238" y="1384300"/>
            <a:chExt cx="3551237" cy="4743450"/>
          </a:xfrm>
        </p:grpSpPr>
        <p:sp>
          <p:nvSpPr>
            <p:cNvPr id="38919"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w="9525">
              <a:noFill/>
              <a:round/>
              <a:headEnd/>
              <a:tailEnd/>
            </a:ln>
          </p:spPr>
          <p:txBody>
            <a:bodyPr/>
            <a:lstStyle/>
            <a:p>
              <a:endParaRPr lang="en-US"/>
            </a:p>
          </p:txBody>
        </p:sp>
        <p:sp>
          <p:nvSpPr>
            <p:cNvPr id="38920" name="Freeform 416"/>
            <p:cNvSpPr>
              <a:spLocks/>
            </p:cNvSpPr>
            <p:nvPr/>
          </p:nvSpPr>
          <p:spPr bwMode="auto">
            <a:xfrm>
              <a:off x="7023100" y="2001838"/>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w="9525">
              <a:noFill/>
              <a:round/>
              <a:headEnd/>
              <a:tailEnd/>
            </a:ln>
          </p:spPr>
          <p:txBody>
            <a:bodyPr/>
            <a:lstStyle/>
            <a:p>
              <a:endParaRPr lang="en-US"/>
            </a:p>
          </p:txBody>
        </p:sp>
        <p:sp>
          <p:nvSpPr>
            <p:cNvPr id="38921" name="Freeform 417"/>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grpSp>
          <p:nvGrpSpPr>
            <p:cNvPr id="38922" name="Group 418"/>
            <p:cNvGrpSpPr>
              <a:grpSpLocks/>
            </p:cNvGrpSpPr>
            <p:nvPr/>
          </p:nvGrpSpPr>
          <p:grpSpPr bwMode="auto">
            <a:xfrm>
              <a:off x="5278438" y="2974975"/>
              <a:ext cx="1458912" cy="933450"/>
              <a:chOff x="2889" y="1631"/>
              <a:chExt cx="980" cy="743"/>
            </a:xfrm>
          </p:grpSpPr>
          <p:sp>
            <p:nvSpPr>
              <p:cNvPr id="39272" name="Rectangle 419"/>
              <p:cNvSpPr>
                <a:spLocks noChangeArrowheads="1"/>
              </p:cNvSpPr>
              <p:nvPr/>
            </p:nvSpPr>
            <p:spPr bwMode="auto">
              <a:xfrm>
                <a:off x="3046" y="1841"/>
                <a:ext cx="663" cy="533"/>
              </a:xfrm>
              <a:prstGeom prst="rect">
                <a:avLst/>
              </a:prstGeom>
              <a:solidFill>
                <a:srgbClr val="00CCFF"/>
              </a:solidFill>
              <a:ln w="9525">
                <a:noFill/>
                <a:miter lim="800000"/>
                <a:headEnd/>
                <a:tailEnd/>
              </a:ln>
            </p:spPr>
            <p:txBody>
              <a:bodyPr wrap="none" anchor="ctr"/>
              <a:lstStyle/>
              <a:p>
                <a:endParaRPr lang="en-US"/>
              </a:p>
            </p:txBody>
          </p:sp>
          <p:sp>
            <p:nvSpPr>
              <p:cNvPr id="39273" name="AutoShape 420"/>
              <p:cNvSpPr>
                <a:spLocks noChangeArrowheads="1"/>
              </p:cNvSpPr>
              <p:nvPr/>
            </p:nvSpPr>
            <p:spPr bwMode="auto">
              <a:xfrm>
                <a:off x="2889" y="1631"/>
                <a:ext cx="980" cy="253"/>
              </a:xfrm>
              <a:prstGeom prst="triangle">
                <a:avLst>
                  <a:gd name="adj" fmla="val 50000"/>
                </a:avLst>
              </a:prstGeom>
              <a:solidFill>
                <a:srgbClr val="00CCFF"/>
              </a:solidFill>
              <a:ln w="9525">
                <a:noFill/>
                <a:miter lim="800000"/>
                <a:headEnd/>
                <a:tailEnd/>
              </a:ln>
            </p:spPr>
            <p:txBody>
              <a:bodyPr wrap="none" anchor="ctr"/>
              <a:lstStyle/>
              <a:p>
                <a:pPr algn="ctr"/>
                <a:endParaRPr lang="en-US">
                  <a:solidFill>
                    <a:srgbClr val="00CCFF"/>
                  </a:solidFill>
                </a:endParaRPr>
              </a:p>
            </p:txBody>
          </p:sp>
        </p:grpSp>
        <p:sp>
          <p:nvSpPr>
            <p:cNvPr id="38923" name="Line 421"/>
            <p:cNvSpPr>
              <a:spLocks noChangeShapeType="1"/>
            </p:cNvSpPr>
            <p:nvPr/>
          </p:nvSpPr>
          <p:spPr bwMode="auto">
            <a:xfrm>
              <a:off x="7396163" y="3813175"/>
              <a:ext cx="163512" cy="120650"/>
            </a:xfrm>
            <a:prstGeom prst="line">
              <a:avLst/>
            </a:prstGeom>
            <a:noFill/>
            <a:ln w="9525">
              <a:solidFill>
                <a:schemeClr val="tx1"/>
              </a:solidFill>
              <a:round/>
              <a:headEnd/>
              <a:tailEnd/>
            </a:ln>
          </p:spPr>
          <p:txBody>
            <a:bodyPr/>
            <a:lstStyle/>
            <a:p>
              <a:endParaRPr lang="en-US"/>
            </a:p>
          </p:txBody>
        </p:sp>
        <p:sp>
          <p:nvSpPr>
            <p:cNvPr id="38924" name="Line 422"/>
            <p:cNvSpPr>
              <a:spLocks noChangeShapeType="1"/>
            </p:cNvSpPr>
            <p:nvPr/>
          </p:nvSpPr>
          <p:spPr bwMode="auto">
            <a:xfrm>
              <a:off x="7493000" y="3733800"/>
              <a:ext cx="279400" cy="0"/>
            </a:xfrm>
            <a:prstGeom prst="line">
              <a:avLst/>
            </a:prstGeom>
            <a:noFill/>
            <a:ln w="9525">
              <a:solidFill>
                <a:schemeClr val="tx1"/>
              </a:solidFill>
              <a:round/>
              <a:headEnd/>
              <a:tailEnd/>
            </a:ln>
          </p:spPr>
          <p:txBody>
            <a:bodyPr/>
            <a:lstStyle/>
            <a:p>
              <a:endParaRPr lang="en-US"/>
            </a:p>
          </p:txBody>
        </p:sp>
        <p:sp>
          <p:nvSpPr>
            <p:cNvPr id="38925" name="Line 423"/>
            <p:cNvSpPr>
              <a:spLocks noChangeShapeType="1"/>
            </p:cNvSpPr>
            <p:nvPr/>
          </p:nvSpPr>
          <p:spPr bwMode="auto">
            <a:xfrm flipV="1">
              <a:off x="7729538" y="3819525"/>
              <a:ext cx="134937" cy="104775"/>
            </a:xfrm>
            <a:prstGeom prst="line">
              <a:avLst/>
            </a:prstGeom>
            <a:noFill/>
            <a:ln w="9525">
              <a:solidFill>
                <a:schemeClr val="tx1"/>
              </a:solidFill>
              <a:round/>
              <a:headEnd/>
              <a:tailEnd/>
            </a:ln>
          </p:spPr>
          <p:txBody>
            <a:bodyPr/>
            <a:lstStyle/>
            <a:p>
              <a:endParaRPr lang="en-US"/>
            </a:p>
          </p:txBody>
        </p:sp>
        <p:sp>
          <p:nvSpPr>
            <p:cNvPr id="38926" name="Line 424"/>
            <p:cNvSpPr>
              <a:spLocks noChangeShapeType="1"/>
            </p:cNvSpPr>
            <p:nvPr/>
          </p:nvSpPr>
          <p:spPr bwMode="auto">
            <a:xfrm>
              <a:off x="6427788" y="3740150"/>
              <a:ext cx="679450" cy="0"/>
            </a:xfrm>
            <a:prstGeom prst="line">
              <a:avLst/>
            </a:prstGeom>
            <a:noFill/>
            <a:ln w="9525">
              <a:solidFill>
                <a:schemeClr val="tx1"/>
              </a:solidFill>
              <a:round/>
              <a:headEnd/>
              <a:tailEnd/>
            </a:ln>
          </p:spPr>
          <p:txBody>
            <a:bodyPr/>
            <a:lstStyle/>
            <a:p>
              <a:endParaRPr lang="en-US"/>
            </a:p>
          </p:txBody>
        </p:sp>
        <p:sp>
          <p:nvSpPr>
            <p:cNvPr id="38927" name="Line 425"/>
            <p:cNvSpPr>
              <a:spLocks noChangeShapeType="1"/>
            </p:cNvSpPr>
            <p:nvPr/>
          </p:nvSpPr>
          <p:spPr bwMode="auto">
            <a:xfrm>
              <a:off x="6723063" y="2587625"/>
              <a:ext cx="509587" cy="3175"/>
            </a:xfrm>
            <a:prstGeom prst="line">
              <a:avLst/>
            </a:prstGeom>
            <a:noFill/>
            <a:ln w="9525">
              <a:solidFill>
                <a:schemeClr val="tx1"/>
              </a:solidFill>
              <a:round/>
              <a:headEnd/>
              <a:tailEnd/>
            </a:ln>
          </p:spPr>
          <p:txBody>
            <a:bodyPr/>
            <a:lstStyle/>
            <a:p>
              <a:endParaRPr lang="en-US"/>
            </a:p>
          </p:txBody>
        </p:sp>
        <p:sp>
          <p:nvSpPr>
            <p:cNvPr id="38928" name="Line 426"/>
            <p:cNvSpPr>
              <a:spLocks noChangeShapeType="1"/>
            </p:cNvSpPr>
            <p:nvPr/>
          </p:nvSpPr>
          <p:spPr bwMode="auto">
            <a:xfrm>
              <a:off x="6289675" y="2403475"/>
              <a:ext cx="152400" cy="95250"/>
            </a:xfrm>
            <a:prstGeom prst="line">
              <a:avLst/>
            </a:prstGeom>
            <a:noFill/>
            <a:ln w="9525">
              <a:solidFill>
                <a:schemeClr val="tx1"/>
              </a:solidFill>
              <a:round/>
              <a:headEnd/>
              <a:tailEnd/>
            </a:ln>
          </p:spPr>
          <p:txBody>
            <a:bodyPr/>
            <a:lstStyle/>
            <a:p>
              <a:endParaRPr lang="en-US"/>
            </a:p>
          </p:txBody>
        </p:sp>
        <p:sp>
          <p:nvSpPr>
            <p:cNvPr id="38929" name="Freeform 427"/>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w="9525">
              <a:noFill/>
              <a:round/>
              <a:headEnd/>
              <a:tailEnd/>
            </a:ln>
          </p:spPr>
          <p:txBody>
            <a:bodyPr/>
            <a:lstStyle/>
            <a:p>
              <a:endParaRPr lang="en-US"/>
            </a:p>
          </p:txBody>
        </p:sp>
        <p:sp>
          <p:nvSpPr>
            <p:cNvPr id="38930" name="Line 428"/>
            <p:cNvSpPr>
              <a:spLocks noChangeShapeType="1"/>
            </p:cNvSpPr>
            <p:nvPr/>
          </p:nvSpPr>
          <p:spPr bwMode="auto">
            <a:xfrm rot="-5400000">
              <a:off x="7845425" y="5159376"/>
              <a:ext cx="523875" cy="139700"/>
            </a:xfrm>
            <a:prstGeom prst="line">
              <a:avLst/>
            </a:prstGeom>
            <a:noFill/>
            <a:ln w="12700">
              <a:solidFill>
                <a:schemeClr val="tx1"/>
              </a:solidFill>
              <a:round/>
              <a:headEnd/>
              <a:tailEnd/>
            </a:ln>
          </p:spPr>
          <p:txBody>
            <a:bodyPr wrap="none" anchor="ctr"/>
            <a:lstStyle/>
            <a:p>
              <a:endParaRPr lang="en-US"/>
            </a:p>
          </p:txBody>
        </p:sp>
        <p:sp>
          <p:nvSpPr>
            <p:cNvPr id="38931" name="Line 429"/>
            <p:cNvSpPr>
              <a:spLocks noChangeShapeType="1"/>
            </p:cNvSpPr>
            <p:nvPr/>
          </p:nvSpPr>
          <p:spPr bwMode="auto">
            <a:xfrm rot="5400000" flipV="1">
              <a:off x="7991475" y="5440363"/>
              <a:ext cx="3175" cy="85725"/>
            </a:xfrm>
            <a:prstGeom prst="line">
              <a:avLst/>
            </a:prstGeom>
            <a:noFill/>
            <a:ln w="12700">
              <a:solidFill>
                <a:schemeClr val="bg2"/>
              </a:solidFill>
              <a:round/>
              <a:headEnd/>
              <a:tailEnd/>
            </a:ln>
          </p:spPr>
          <p:txBody>
            <a:bodyPr wrap="none" anchor="ctr"/>
            <a:lstStyle/>
            <a:p>
              <a:endParaRPr lang="en-US"/>
            </a:p>
          </p:txBody>
        </p:sp>
        <p:sp>
          <p:nvSpPr>
            <p:cNvPr id="38932" name="Line 430"/>
            <p:cNvSpPr>
              <a:spLocks noChangeShapeType="1"/>
            </p:cNvSpPr>
            <p:nvPr/>
          </p:nvSpPr>
          <p:spPr bwMode="auto">
            <a:xfrm rot="-5400000">
              <a:off x="8177213" y="5116513"/>
              <a:ext cx="0" cy="114300"/>
            </a:xfrm>
            <a:prstGeom prst="line">
              <a:avLst/>
            </a:prstGeom>
            <a:noFill/>
            <a:ln w="12700">
              <a:solidFill>
                <a:schemeClr val="tx1"/>
              </a:solidFill>
              <a:round/>
              <a:headEnd/>
              <a:tailEnd/>
            </a:ln>
          </p:spPr>
          <p:txBody>
            <a:bodyPr wrap="none" anchor="ctr"/>
            <a:lstStyle/>
            <a:p>
              <a:endParaRPr lang="en-US"/>
            </a:p>
          </p:txBody>
        </p:sp>
        <p:sp>
          <p:nvSpPr>
            <p:cNvPr id="38933" name="Line 431"/>
            <p:cNvSpPr>
              <a:spLocks noChangeShapeType="1"/>
            </p:cNvSpPr>
            <p:nvPr/>
          </p:nvSpPr>
          <p:spPr bwMode="auto">
            <a:xfrm>
              <a:off x="7358063" y="4697413"/>
              <a:ext cx="390525" cy="184150"/>
            </a:xfrm>
            <a:prstGeom prst="line">
              <a:avLst/>
            </a:prstGeom>
            <a:noFill/>
            <a:ln w="9525">
              <a:solidFill>
                <a:schemeClr val="tx1"/>
              </a:solidFill>
              <a:round/>
              <a:headEnd/>
              <a:tailEnd/>
            </a:ln>
          </p:spPr>
          <p:txBody>
            <a:bodyPr/>
            <a:lstStyle/>
            <a:p>
              <a:endParaRPr lang="en-US"/>
            </a:p>
          </p:txBody>
        </p:sp>
        <p:sp>
          <p:nvSpPr>
            <p:cNvPr id="38934" name="Line 432"/>
            <p:cNvSpPr>
              <a:spLocks noChangeShapeType="1"/>
            </p:cNvSpPr>
            <p:nvPr/>
          </p:nvSpPr>
          <p:spPr bwMode="auto">
            <a:xfrm flipV="1">
              <a:off x="6737350" y="4684713"/>
              <a:ext cx="322263" cy="198437"/>
            </a:xfrm>
            <a:prstGeom prst="line">
              <a:avLst/>
            </a:prstGeom>
            <a:noFill/>
            <a:ln w="9525">
              <a:solidFill>
                <a:schemeClr val="tx1"/>
              </a:solidFill>
              <a:round/>
              <a:headEnd/>
              <a:tailEnd/>
            </a:ln>
          </p:spPr>
          <p:txBody>
            <a:bodyPr/>
            <a:lstStyle/>
            <a:p>
              <a:endParaRPr lang="en-US"/>
            </a:p>
          </p:txBody>
        </p:sp>
        <p:sp>
          <p:nvSpPr>
            <p:cNvPr id="38935" name="Line 433"/>
            <p:cNvSpPr>
              <a:spLocks noChangeShapeType="1"/>
            </p:cNvSpPr>
            <p:nvPr/>
          </p:nvSpPr>
          <p:spPr bwMode="auto">
            <a:xfrm flipV="1">
              <a:off x="6780213" y="4976813"/>
              <a:ext cx="971550" cy="0"/>
            </a:xfrm>
            <a:prstGeom prst="line">
              <a:avLst/>
            </a:prstGeom>
            <a:noFill/>
            <a:ln w="9525">
              <a:solidFill>
                <a:schemeClr val="tx1"/>
              </a:solidFill>
              <a:round/>
              <a:headEnd/>
              <a:tailEnd/>
            </a:ln>
          </p:spPr>
          <p:txBody>
            <a:bodyPr/>
            <a:lstStyle/>
            <a:p>
              <a:endParaRPr lang="en-US"/>
            </a:p>
          </p:txBody>
        </p:sp>
        <p:sp>
          <p:nvSpPr>
            <p:cNvPr id="38936" name="Line 435"/>
            <p:cNvSpPr>
              <a:spLocks noChangeShapeType="1"/>
            </p:cNvSpPr>
            <p:nvPr/>
          </p:nvSpPr>
          <p:spPr bwMode="auto">
            <a:xfrm>
              <a:off x="6100763" y="4773613"/>
              <a:ext cx="263525" cy="85725"/>
            </a:xfrm>
            <a:prstGeom prst="line">
              <a:avLst/>
            </a:prstGeom>
            <a:noFill/>
            <a:ln w="9525">
              <a:solidFill>
                <a:schemeClr val="tx1"/>
              </a:solidFill>
              <a:round/>
              <a:headEnd/>
              <a:tailEnd/>
            </a:ln>
          </p:spPr>
          <p:txBody>
            <a:bodyPr/>
            <a:lstStyle/>
            <a:p>
              <a:endParaRPr lang="en-US"/>
            </a:p>
          </p:txBody>
        </p:sp>
        <p:sp>
          <p:nvSpPr>
            <p:cNvPr id="38937" name="Line 436"/>
            <p:cNvSpPr>
              <a:spLocks noChangeShapeType="1"/>
            </p:cNvSpPr>
            <p:nvPr/>
          </p:nvSpPr>
          <p:spPr bwMode="auto">
            <a:xfrm flipV="1">
              <a:off x="5842000" y="4983163"/>
              <a:ext cx="412750" cy="127000"/>
            </a:xfrm>
            <a:prstGeom prst="line">
              <a:avLst/>
            </a:prstGeom>
            <a:noFill/>
            <a:ln w="9525">
              <a:solidFill>
                <a:schemeClr val="tx1"/>
              </a:solidFill>
              <a:round/>
              <a:headEnd/>
              <a:tailEnd/>
            </a:ln>
          </p:spPr>
          <p:txBody>
            <a:bodyPr/>
            <a:lstStyle/>
            <a:p>
              <a:endParaRPr lang="en-US"/>
            </a:p>
          </p:txBody>
        </p:sp>
        <p:sp>
          <p:nvSpPr>
            <p:cNvPr id="38938" name="Line 439"/>
            <p:cNvSpPr>
              <a:spLocks noChangeShapeType="1"/>
            </p:cNvSpPr>
            <p:nvPr/>
          </p:nvSpPr>
          <p:spPr bwMode="auto">
            <a:xfrm flipH="1">
              <a:off x="6267450" y="5070475"/>
              <a:ext cx="142875" cy="198438"/>
            </a:xfrm>
            <a:prstGeom prst="line">
              <a:avLst/>
            </a:prstGeom>
            <a:noFill/>
            <a:ln w="9525">
              <a:solidFill>
                <a:schemeClr val="tx1"/>
              </a:solidFill>
              <a:round/>
              <a:headEnd/>
              <a:tailEnd/>
            </a:ln>
          </p:spPr>
          <p:txBody>
            <a:bodyPr/>
            <a:lstStyle/>
            <a:p>
              <a:endParaRPr lang="en-US"/>
            </a:p>
          </p:txBody>
        </p:sp>
        <p:sp>
          <p:nvSpPr>
            <p:cNvPr id="38939" name="Line 440"/>
            <p:cNvSpPr>
              <a:spLocks noChangeShapeType="1"/>
            </p:cNvSpPr>
            <p:nvPr/>
          </p:nvSpPr>
          <p:spPr bwMode="auto">
            <a:xfrm flipH="1" flipV="1">
              <a:off x="6588125" y="5097463"/>
              <a:ext cx="74613" cy="173037"/>
            </a:xfrm>
            <a:prstGeom prst="line">
              <a:avLst/>
            </a:prstGeom>
            <a:noFill/>
            <a:ln w="9525">
              <a:solidFill>
                <a:schemeClr val="tx1"/>
              </a:solidFill>
              <a:round/>
              <a:headEnd/>
              <a:tailEnd/>
            </a:ln>
          </p:spPr>
          <p:txBody>
            <a:bodyPr/>
            <a:lstStyle/>
            <a:p>
              <a:endParaRPr lang="en-US"/>
            </a:p>
          </p:txBody>
        </p:sp>
        <p:sp>
          <p:nvSpPr>
            <p:cNvPr id="38940" name="Line 441"/>
            <p:cNvSpPr>
              <a:spLocks noChangeShapeType="1"/>
            </p:cNvSpPr>
            <p:nvPr/>
          </p:nvSpPr>
          <p:spPr bwMode="auto">
            <a:xfrm>
              <a:off x="6743700" y="5053013"/>
              <a:ext cx="503238" cy="269875"/>
            </a:xfrm>
            <a:prstGeom prst="line">
              <a:avLst/>
            </a:prstGeom>
            <a:noFill/>
            <a:ln w="9525">
              <a:solidFill>
                <a:schemeClr val="tx1"/>
              </a:solidFill>
              <a:round/>
              <a:headEnd/>
              <a:tailEnd/>
            </a:ln>
          </p:spPr>
          <p:txBody>
            <a:bodyPr/>
            <a:lstStyle/>
            <a:p>
              <a:endParaRPr lang="en-US"/>
            </a:p>
          </p:txBody>
        </p:sp>
        <p:sp>
          <p:nvSpPr>
            <p:cNvPr id="38941" name="Line 443"/>
            <p:cNvSpPr>
              <a:spLocks noChangeShapeType="1"/>
            </p:cNvSpPr>
            <p:nvPr/>
          </p:nvSpPr>
          <p:spPr bwMode="auto">
            <a:xfrm>
              <a:off x="6281738" y="3522663"/>
              <a:ext cx="0" cy="131762"/>
            </a:xfrm>
            <a:prstGeom prst="line">
              <a:avLst/>
            </a:prstGeom>
            <a:noFill/>
            <a:ln w="9525">
              <a:solidFill>
                <a:schemeClr val="tx1"/>
              </a:solidFill>
              <a:round/>
              <a:headEnd/>
              <a:tailEnd/>
            </a:ln>
          </p:spPr>
          <p:txBody>
            <a:bodyPr/>
            <a:lstStyle/>
            <a:p>
              <a:endParaRPr lang="en-US"/>
            </a:p>
          </p:txBody>
        </p:sp>
        <p:sp>
          <p:nvSpPr>
            <p:cNvPr id="38942" name="Line 444"/>
            <p:cNvSpPr>
              <a:spLocks noChangeShapeType="1"/>
            </p:cNvSpPr>
            <p:nvPr/>
          </p:nvSpPr>
          <p:spPr bwMode="auto">
            <a:xfrm flipV="1">
              <a:off x="7577138" y="2492375"/>
              <a:ext cx="123825" cy="87313"/>
            </a:xfrm>
            <a:prstGeom prst="line">
              <a:avLst/>
            </a:prstGeom>
            <a:noFill/>
            <a:ln w="9525">
              <a:solidFill>
                <a:schemeClr val="tx1"/>
              </a:solidFill>
              <a:round/>
              <a:headEnd/>
              <a:tailEnd/>
            </a:ln>
          </p:spPr>
          <p:txBody>
            <a:bodyPr/>
            <a:lstStyle/>
            <a:p>
              <a:endParaRPr lang="en-US"/>
            </a:p>
          </p:txBody>
        </p:sp>
        <p:sp>
          <p:nvSpPr>
            <p:cNvPr id="38943" name="Line 445"/>
            <p:cNvSpPr>
              <a:spLocks noChangeShapeType="1"/>
            </p:cNvSpPr>
            <p:nvPr/>
          </p:nvSpPr>
          <p:spPr bwMode="auto">
            <a:xfrm>
              <a:off x="7405688" y="2665413"/>
              <a:ext cx="0" cy="82550"/>
            </a:xfrm>
            <a:prstGeom prst="line">
              <a:avLst/>
            </a:prstGeom>
            <a:noFill/>
            <a:ln w="9525">
              <a:solidFill>
                <a:schemeClr val="tx1"/>
              </a:solidFill>
              <a:round/>
              <a:headEnd/>
              <a:tailEnd/>
            </a:ln>
          </p:spPr>
          <p:txBody>
            <a:bodyPr/>
            <a:lstStyle/>
            <a:p>
              <a:endParaRPr lang="en-US"/>
            </a:p>
          </p:txBody>
        </p:sp>
        <p:sp>
          <p:nvSpPr>
            <p:cNvPr id="38944" name="Line 446"/>
            <p:cNvSpPr>
              <a:spLocks noChangeShapeType="1"/>
            </p:cNvSpPr>
            <p:nvPr/>
          </p:nvSpPr>
          <p:spPr bwMode="auto">
            <a:xfrm flipV="1">
              <a:off x="7577138" y="2562225"/>
              <a:ext cx="263525" cy="288925"/>
            </a:xfrm>
            <a:prstGeom prst="line">
              <a:avLst/>
            </a:prstGeom>
            <a:noFill/>
            <a:ln w="9525">
              <a:solidFill>
                <a:schemeClr val="tx1"/>
              </a:solidFill>
              <a:round/>
              <a:headEnd/>
              <a:tailEnd/>
            </a:ln>
          </p:spPr>
          <p:txBody>
            <a:bodyPr/>
            <a:lstStyle/>
            <a:p>
              <a:endParaRPr lang="en-US"/>
            </a:p>
          </p:txBody>
        </p:sp>
        <p:sp>
          <p:nvSpPr>
            <p:cNvPr id="38945" name="Line 447"/>
            <p:cNvSpPr>
              <a:spLocks noChangeShapeType="1"/>
            </p:cNvSpPr>
            <p:nvPr/>
          </p:nvSpPr>
          <p:spPr bwMode="auto">
            <a:xfrm>
              <a:off x="7942263" y="2560638"/>
              <a:ext cx="0" cy="196850"/>
            </a:xfrm>
            <a:prstGeom prst="line">
              <a:avLst/>
            </a:prstGeom>
            <a:noFill/>
            <a:ln w="9525">
              <a:solidFill>
                <a:schemeClr val="tx1"/>
              </a:solidFill>
              <a:round/>
              <a:headEnd/>
              <a:tailEnd/>
            </a:ln>
          </p:spPr>
          <p:txBody>
            <a:bodyPr/>
            <a:lstStyle/>
            <a:p>
              <a:endParaRPr lang="en-US"/>
            </a:p>
          </p:txBody>
        </p:sp>
        <p:sp>
          <p:nvSpPr>
            <p:cNvPr id="38946" name="Line 448"/>
            <p:cNvSpPr>
              <a:spLocks noChangeShapeType="1"/>
            </p:cNvSpPr>
            <p:nvPr/>
          </p:nvSpPr>
          <p:spPr bwMode="auto">
            <a:xfrm>
              <a:off x="7596188" y="2867025"/>
              <a:ext cx="188912" cy="0"/>
            </a:xfrm>
            <a:prstGeom prst="line">
              <a:avLst/>
            </a:prstGeom>
            <a:noFill/>
            <a:ln w="9525">
              <a:solidFill>
                <a:schemeClr val="tx1"/>
              </a:solidFill>
              <a:round/>
              <a:headEnd/>
              <a:tailEnd/>
            </a:ln>
          </p:spPr>
          <p:txBody>
            <a:bodyPr/>
            <a:lstStyle/>
            <a:p>
              <a:endParaRPr lang="en-US"/>
            </a:p>
          </p:txBody>
        </p:sp>
        <p:sp>
          <p:nvSpPr>
            <p:cNvPr id="38947" name="Line 449"/>
            <p:cNvSpPr>
              <a:spLocks noChangeShapeType="1"/>
            </p:cNvSpPr>
            <p:nvPr/>
          </p:nvSpPr>
          <p:spPr bwMode="auto">
            <a:xfrm flipV="1">
              <a:off x="5891213" y="3733800"/>
              <a:ext cx="168275" cy="3175"/>
            </a:xfrm>
            <a:prstGeom prst="line">
              <a:avLst/>
            </a:prstGeom>
            <a:noFill/>
            <a:ln w="9525">
              <a:solidFill>
                <a:schemeClr val="tx1"/>
              </a:solidFill>
              <a:round/>
              <a:headEnd/>
              <a:tailEnd/>
            </a:ln>
          </p:spPr>
          <p:txBody>
            <a:bodyPr/>
            <a:lstStyle/>
            <a:p>
              <a:endParaRPr lang="en-US"/>
            </a:p>
          </p:txBody>
        </p:sp>
        <p:sp>
          <p:nvSpPr>
            <p:cNvPr id="38948" name="Line 450"/>
            <p:cNvSpPr>
              <a:spLocks noChangeShapeType="1"/>
            </p:cNvSpPr>
            <p:nvPr/>
          </p:nvSpPr>
          <p:spPr bwMode="auto">
            <a:xfrm>
              <a:off x="8150225" y="2857500"/>
              <a:ext cx="177800" cy="0"/>
            </a:xfrm>
            <a:prstGeom prst="line">
              <a:avLst/>
            </a:prstGeom>
            <a:noFill/>
            <a:ln w="9525">
              <a:solidFill>
                <a:schemeClr val="tx1"/>
              </a:solidFill>
              <a:round/>
              <a:headEnd/>
              <a:tailEnd/>
            </a:ln>
          </p:spPr>
          <p:txBody>
            <a:bodyPr/>
            <a:lstStyle/>
            <a:p>
              <a:endParaRPr lang="en-US"/>
            </a:p>
          </p:txBody>
        </p:sp>
        <p:sp>
          <p:nvSpPr>
            <p:cNvPr id="38949" name="Line 451"/>
            <p:cNvSpPr>
              <a:spLocks noChangeShapeType="1"/>
            </p:cNvSpPr>
            <p:nvPr/>
          </p:nvSpPr>
          <p:spPr bwMode="auto">
            <a:xfrm flipH="1">
              <a:off x="7296150" y="2933700"/>
              <a:ext cx="98425" cy="704850"/>
            </a:xfrm>
            <a:prstGeom prst="line">
              <a:avLst/>
            </a:prstGeom>
            <a:noFill/>
            <a:ln w="9525">
              <a:solidFill>
                <a:schemeClr val="tx1"/>
              </a:solidFill>
              <a:round/>
              <a:headEnd/>
              <a:tailEnd/>
            </a:ln>
          </p:spPr>
          <p:txBody>
            <a:bodyPr/>
            <a:lstStyle/>
            <a:p>
              <a:endParaRPr lang="en-US"/>
            </a:p>
          </p:txBody>
        </p:sp>
        <p:sp>
          <p:nvSpPr>
            <p:cNvPr id="38950" name="Line 452"/>
            <p:cNvSpPr>
              <a:spLocks noChangeShapeType="1"/>
            </p:cNvSpPr>
            <p:nvPr/>
          </p:nvSpPr>
          <p:spPr bwMode="auto">
            <a:xfrm flipH="1">
              <a:off x="7888288" y="2933700"/>
              <a:ext cx="111125" cy="727075"/>
            </a:xfrm>
            <a:prstGeom prst="line">
              <a:avLst/>
            </a:prstGeom>
            <a:noFill/>
            <a:ln w="9525">
              <a:solidFill>
                <a:schemeClr val="tx1"/>
              </a:solidFill>
              <a:round/>
              <a:headEnd/>
              <a:tailEnd/>
            </a:ln>
          </p:spPr>
          <p:txBody>
            <a:bodyPr/>
            <a:lstStyle/>
            <a:p>
              <a:endParaRPr lang="en-US"/>
            </a:p>
          </p:txBody>
        </p:sp>
        <p:sp>
          <p:nvSpPr>
            <p:cNvPr id="38951" name="Line 541"/>
            <p:cNvSpPr>
              <a:spLocks noChangeShapeType="1"/>
            </p:cNvSpPr>
            <p:nvPr/>
          </p:nvSpPr>
          <p:spPr bwMode="auto">
            <a:xfrm flipV="1">
              <a:off x="7272338" y="4075113"/>
              <a:ext cx="227012" cy="436562"/>
            </a:xfrm>
            <a:prstGeom prst="line">
              <a:avLst/>
            </a:prstGeom>
            <a:noFill/>
            <a:ln w="9525">
              <a:solidFill>
                <a:schemeClr val="tx1"/>
              </a:solidFill>
              <a:round/>
              <a:headEnd/>
              <a:tailEnd/>
            </a:ln>
          </p:spPr>
          <p:txBody>
            <a:bodyPr/>
            <a:lstStyle/>
            <a:p>
              <a:endParaRPr lang="en-US"/>
            </a:p>
          </p:txBody>
        </p:sp>
        <p:grpSp>
          <p:nvGrpSpPr>
            <p:cNvPr id="38952" name="Group 590"/>
            <p:cNvGrpSpPr>
              <a:grpSpLocks/>
            </p:cNvGrpSpPr>
            <p:nvPr/>
          </p:nvGrpSpPr>
          <p:grpSpPr bwMode="auto">
            <a:xfrm flipH="1">
              <a:off x="5775325" y="4533900"/>
              <a:ext cx="414337" cy="373063"/>
              <a:chOff x="2839" y="3501"/>
              <a:chExt cx="755" cy="803"/>
            </a:xfrm>
          </p:grpSpPr>
          <p:pic>
            <p:nvPicPr>
              <p:cNvPr id="39270" name="Picture 591" descr="desktop_computer_stylized_medium"/>
              <p:cNvPicPr>
                <a:picLocks noChangeAspect="1" noChangeArrowheads="1"/>
              </p:cNvPicPr>
              <p:nvPr/>
            </p:nvPicPr>
            <p:blipFill>
              <a:blip r:embed="rId4" cstate="print"/>
              <a:srcRect/>
              <a:stretch>
                <a:fillRect/>
              </a:stretch>
            </p:blipFill>
            <p:spPr bwMode="auto">
              <a:xfrm>
                <a:off x="2839" y="3501"/>
                <a:ext cx="755" cy="803"/>
              </a:xfrm>
              <a:prstGeom prst="rect">
                <a:avLst/>
              </a:prstGeom>
              <a:noFill/>
              <a:ln w="9525">
                <a:noFill/>
                <a:miter lim="800000"/>
                <a:headEnd/>
                <a:tailEnd/>
              </a:ln>
            </p:spPr>
          </p:pic>
          <p:sp>
            <p:nvSpPr>
              <p:cNvPr id="39271" name="Freeform 59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38953" name="Group 593"/>
            <p:cNvGrpSpPr>
              <a:grpSpLocks/>
            </p:cNvGrpSpPr>
            <p:nvPr/>
          </p:nvGrpSpPr>
          <p:grpSpPr bwMode="auto">
            <a:xfrm flipH="1">
              <a:off x="5457825" y="4954588"/>
              <a:ext cx="482600" cy="406400"/>
              <a:chOff x="2839" y="3501"/>
              <a:chExt cx="755" cy="803"/>
            </a:xfrm>
          </p:grpSpPr>
          <p:pic>
            <p:nvPicPr>
              <p:cNvPr id="39268" name="Picture 594" descr="desktop_computer_stylized_medium"/>
              <p:cNvPicPr>
                <a:picLocks noChangeAspect="1" noChangeArrowheads="1"/>
              </p:cNvPicPr>
              <p:nvPr/>
            </p:nvPicPr>
            <p:blipFill>
              <a:blip r:embed="rId5" cstate="print"/>
              <a:srcRect/>
              <a:stretch>
                <a:fillRect/>
              </a:stretch>
            </p:blipFill>
            <p:spPr bwMode="auto">
              <a:xfrm>
                <a:off x="2839" y="3501"/>
                <a:ext cx="755" cy="803"/>
              </a:xfrm>
              <a:prstGeom prst="rect">
                <a:avLst/>
              </a:prstGeom>
              <a:noFill/>
              <a:ln w="9525">
                <a:noFill/>
                <a:miter lim="800000"/>
                <a:headEnd/>
                <a:tailEnd/>
              </a:ln>
            </p:spPr>
          </p:pic>
          <p:sp>
            <p:nvSpPr>
              <p:cNvPr id="39269" name="Freeform 59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38954" name="Group 596"/>
            <p:cNvGrpSpPr>
              <a:grpSpLocks/>
            </p:cNvGrpSpPr>
            <p:nvPr/>
          </p:nvGrpSpPr>
          <p:grpSpPr bwMode="auto">
            <a:xfrm flipH="1">
              <a:off x="5935663" y="5256213"/>
              <a:ext cx="427037" cy="349250"/>
              <a:chOff x="2839" y="3501"/>
              <a:chExt cx="755" cy="803"/>
            </a:xfrm>
          </p:grpSpPr>
          <p:pic>
            <p:nvPicPr>
              <p:cNvPr id="39266" name="Picture 597"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39267" name="Freeform 59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38955" name="Group 599"/>
            <p:cNvGrpSpPr>
              <a:grpSpLocks/>
            </p:cNvGrpSpPr>
            <p:nvPr/>
          </p:nvGrpSpPr>
          <p:grpSpPr bwMode="auto">
            <a:xfrm>
              <a:off x="6550025" y="5238750"/>
              <a:ext cx="427037" cy="350838"/>
              <a:chOff x="2839" y="3501"/>
              <a:chExt cx="755" cy="803"/>
            </a:xfrm>
          </p:grpSpPr>
          <p:pic>
            <p:nvPicPr>
              <p:cNvPr id="39264" name="Picture 600"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39265" name="Freeform 6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pic>
          <p:nvPicPr>
            <p:cNvPr id="38956" name="Picture 603" descr="car_icon_small"/>
            <p:cNvPicPr>
              <a:picLocks noChangeAspect="1" noChangeArrowheads="1"/>
            </p:cNvPicPr>
            <p:nvPr/>
          </p:nvPicPr>
          <p:blipFill>
            <a:blip r:embed="rId7" cstate="print"/>
            <a:srcRect/>
            <a:stretch>
              <a:fillRect/>
            </a:stretch>
          </p:blipFill>
          <p:spPr bwMode="auto">
            <a:xfrm>
              <a:off x="6342063" y="1720850"/>
              <a:ext cx="849312" cy="168275"/>
            </a:xfrm>
            <a:prstGeom prst="rect">
              <a:avLst/>
            </a:prstGeom>
            <a:noFill/>
            <a:ln w="9525">
              <a:noFill/>
              <a:miter lim="800000"/>
              <a:headEnd/>
              <a:tailEnd/>
            </a:ln>
          </p:spPr>
        </p:pic>
        <p:grpSp>
          <p:nvGrpSpPr>
            <p:cNvPr id="38957" name="Group 652"/>
            <p:cNvGrpSpPr>
              <a:grpSpLocks/>
            </p:cNvGrpSpPr>
            <p:nvPr/>
          </p:nvGrpSpPr>
          <p:grpSpPr bwMode="auto">
            <a:xfrm>
              <a:off x="5613400" y="1546225"/>
              <a:ext cx="415925" cy="385763"/>
              <a:chOff x="2751" y="1851"/>
              <a:chExt cx="462" cy="478"/>
            </a:xfrm>
          </p:grpSpPr>
          <p:pic>
            <p:nvPicPr>
              <p:cNvPr id="39262" name="Picture 653" descr="iphone_stylized_small"/>
              <p:cNvPicPr>
                <a:picLocks noChangeAspect="1" noChangeArrowheads="1"/>
              </p:cNvPicPr>
              <p:nvPr/>
            </p:nvPicPr>
            <p:blipFill>
              <a:blip r:embed="rId8" cstate="print"/>
              <a:srcRect/>
              <a:stretch>
                <a:fillRect/>
              </a:stretch>
            </p:blipFill>
            <p:spPr bwMode="auto">
              <a:xfrm>
                <a:off x="2928" y="1922"/>
                <a:ext cx="152" cy="407"/>
              </a:xfrm>
              <a:prstGeom prst="rect">
                <a:avLst/>
              </a:prstGeom>
              <a:noFill/>
              <a:ln w="9525">
                <a:noFill/>
                <a:miter lim="800000"/>
                <a:headEnd/>
                <a:tailEnd/>
              </a:ln>
            </p:spPr>
          </p:pic>
          <p:pic>
            <p:nvPicPr>
              <p:cNvPr id="39263" name="Picture 654" descr="antenna_radiation_stylized"/>
              <p:cNvPicPr>
                <a:picLocks noChangeAspect="1" noChangeArrowheads="1"/>
              </p:cNvPicPr>
              <p:nvPr/>
            </p:nvPicPr>
            <p:blipFill>
              <a:blip r:embed="rId9" cstate="print"/>
              <a:srcRect/>
              <a:stretch>
                <a:fillRect/>
              </a:stretch>
            </p:blipFill>
            <p:spPr bwMode="auto">
              <a:xfrm>
                <a:off x="2751" y="1851"/>
                <a:ext cx="462" cy="110"/>
              </a:xfrm>
              <a:prstGeom prst="rect">
                <a:avLst/>
              </a:prstGeom>
              <a:noFill/>
              <a:ln w="9525">
                <a:noFill/>
                <a:miter lim="800000"/>
                <a:headEnd/>
                <a:tailEnd/>
              </a:ln>
            </p:spPr>
          </p:pic>
        </p:grpSp>
        <p:grpSp>
          <p:nvGrpSpPr>
            <p:cNvPr id="38958" name="Group 665"/>
            <p:cNvGrpSpPr>
              <a:grpSpLocks/>
            </p:cNvGrpSpPr>
            <p:nvPr/>
          </p:nvGrpSpPr>
          <p:grpSpPr bwMode="auto">
            <a:xfrm>
              <a:off x="7689850" y="2395538"/>
              <a:ext cx="390525" cy="169863"/>
              <a:chOff x="4650" y="1129"/>
              <a:chExt cx="246" cy="95"/>
            </a:xfrm>
          </p:grpSpPr>
          <p:sp>
            <p:nvSpPr>
              <p:cNvPr id="3925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925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925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9257" name="Group 659"/>
              <p:cNvGrpSpPr>
                <a:grpSpLocks/>
              </p:cNvGrpSpPr>
              <p:nvPr/>
            </p:nvGrpSpPr>
            <p:grpSpPr bwMode="auto">
              <a:xfrm>
                <a:off x="4699" y="1145"/>
                <a:ext cx="138" cy="29"/>
                <a:chOff x="2468" y="1332"/>
                <a:chExt cx="310" cy="60"/>
              </a:xfrm>
            </p:grpSpPr>
            <p:sp>
              <p:nvSpPr>
                <p:cNvPr id="39260"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9261"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9258" name="Line 662"/>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9259" name="Line 663"/>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8959" name="Group 666"/>
            <p:cNvGrpSpPr>
              <a:grpSpLocks/>
            </p:cNvGrpSpPr>
            <p:nvPr/>
          </p:nvGrpSpPr>
          <p:grpSpPr bwMode="auto">
            <a:xfrm>
              <a:off x="7762875" y="2757488"/>
              <a:ext cx="390525" cy="176213"/>
              <a:chOff x="4650" y="1129"/>
              <a:chExt cx="246" cy="95"/>
            </a:xfrm>
          </p:grpSpPr>
          <p:sp>
            <p:nvSpPr>
              <p:cNvPr id="3924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924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924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9249" name="Group 670"/>
              <p:cNvGrpSpPr>
                <a:grpSpLocks/>
              </p:cNvGrpSpPr>
              <p:nvPr/>
            </p:nvGrpSpPr>
            <p:grpSpPr bwMode="auto">
              <a:xfrm>
                <a:off x="4699" y="1145"/>
                <a:ext cx="138" cy="29"/>
                <a:chOff x="2468" y="1332"/>
                <a:chExt cx="310" cy="60"/>
              </a:xfrm>
            </p:grpSpPr>
            <p:sp>
              <p:nvSpPr>
                <p:cNvPr id="39252" name="Freeform 6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9253" name="Freeform 6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9250" name="Line 673"/>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9251" name="Line 674"/>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8960" name="Group 675"/>
            <p:cNvGrpSpPr>
              <a:grpSpLocks/>
            </p:cNvGrpSpPr>
            <p:nvPr/>
          </p:nvGrpSpPr>
          <p:grpSpPr bwMode="auto">
            <a:xfrm>
              <a:off x="7204075" y="2493963"/>
              <a:ext cx="390525" cy="169863"/>
              <a:chOff x="4650" y="1129"/>
              <a:chExt cx="246" cy="95"/>
            </a:xfrm>
          </p:grpSpPr>
          <p:sp>
            <p:nvSpPr>
              <p:cNvPr id="3923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923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924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9241" name="Group 679"/>
              <p:cNvGrpSpPr>
                <a:grpSpLocks/>
              </p:cNvGrpSpPr>
              <p:nvPr/>
            </p:nvGrpSpPr>
            <p:grpSpPr bwMode="auto">
              <a:xfrm>
                <a:off x="4699" y="1145"/>
                <a:ext cx="138" cy="29"/>
                <a:chOff x="2468" y="1332"/>
                <a:chExt cx="310" cy="60"/>
              </a:xfrm>
            </p:grpSpPr>
            <p:sp>
              <p:nvSpPr>
                <p:cNvPr id="39244"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9245"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9242" name="Line 682"/>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9243" name="Line 683"/>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8961" name="Group 684"/>
            <p:cNvGrpSpPr>
              <a:grpSpLocks/>
            </p:cNvGrpSpPr>
            <p:nvPr/>
          </p:nvGrpSpPr>
          <p:grpSpPr bwMode="auto">
            <a:xfrm>
              <a:off x="7215188" y="2757488"/>
              <a:ext cx="390525" cy="169863"/>
              <a:chOff x="4650" y="1129"/>
              <a:chExt cx="246" cy="95"/>
            </a:xfrm>
          </p:grpSpPr>
          <p:sp>
            <p:nvSpPr>
              <p:cNvPr id="3923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923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923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9233" name="Group 688"/>
              <p:cNvGrpSpPr>
                <a:grpSpLocks/>
              </p:cNvGrpSpPr>
              <p:nvPr/>
            </p:nvGrpSpPr>
            <p:grpSpPr bwMode="auto">
              <a:xfrm>
                <a:off x="4699" y="1145"/>
                <a:ext cx="138" cy="29"/>
                <a:chOff x="2468" y="1332"/>
                <a:chExt cx="310" cy="60"/>
              </a:xfrm>
            </p:grpSpPr>
            <p:sp>
              <p:nvSpPr>
                <p:cNvPr id="39236"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9237"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9234" name="Line 691"/>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9235" name="Line 692"/>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sp>
          <p:nvSpPr>
            <p:cNvPr id="38962"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p:spPr>
          <p:txBody>
            <a:bodyPr/>
            <a:lstStyle/>
            <a:p>
              <a:endParaRPr lang="en-US"/>
            </a:p>
          </p:txBody>
        </p:sp>
        <p:grpSp>
          <p:nvGrpSpPr>
            <p:cNvPr id="38963" name="Group 694"/>
            <p:cNvGrpSpPr>
              <a:grpSpLocks/>
            </p:cNvGrpSpPr>
            <p:nvPr/>
          </p:nvGrpSpPr>
          <p:grpSpPr bwMode="auto">
            <a:xfrm>
              <a:off x="7400925" y="3911600"/>
              <a:ext cx="485775" cy="203200"/>
              <a:chOff x="4650" y="1129"/>
              <a:chExt cx="246" cy="95"/>
            </a:xfrm>
          </p:grpSpPr>
          <p:sp>
            <p:nvSpPr>
              <p:cNvPr id="3922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922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922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9225" name="Group 698"/>
              <p:cNvGrpSpPr>
                <a:grpSpLocks/>
              </p:cNvGrpSpPr>
              <p:nvPr/>
            </p:nvGrpSpPr>
            <p:grpSpPr bwMode="auto">
              <a:xfrm>
                <a:off x="4699" y="1145"/>
                <a:ext cx="138" cy="29"/>
                <a:chOff x="2468" y="1332"/>
                <a:chExt cx="310" cy="60"/>
              </a:xfrm>
            </p:grpSpPr>
            <p:sp>
              <p:nvSpPr>
                <p:cNvPr id="39228"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9229"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9226" name="Line 701"/>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9227" name="Line 702"/>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8964" name="Group 712"/>
            <p:cNvGrpSpPr>
              <a:grpSpLocks/>
            </p:cNvGrpSpPr>
            <p:nvPr/>
          </p:nvGrpSpPr>
          <p:grpSpPr bwMode="auto">
            <a:xfrm>
              <a:off x="7081838" y="3630613"/>
              <a:ext cx="485775" cy="203200"/>
              <a:chOff x="4650" y="1129"/>
              <a:chExt cx="246" cy="95"/>
            </a:xfrm>
          </p:grpSpPr>
          <p:sp>
            <p:nvSpPr>
              <p:cNvPr id="3921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921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921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9217" name="Group 716"/>
              <p:cNvGrpSpPr>
                <a:grpSpLocks/>
              </p:cNvGrpSpPr>
              <p:nvPr/>
            </p:nvGrpSpPr>
            <p:grpSpPr bwMode="auto">
              <a:xfrm>
                <a:off x="4699" y="1145"/>
                <a:ext cx="138" cy="29"/>
                <a:chOff x="2468" y="1332"/>
                <a:chExt cx="310" cy="60"/>
              </a:xfrm>
            </p:grpSpPr>
            <p:sp>
              <p:nvSpPr>
                <p:cNvPr id="39220"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9221"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9218" name="Line 719"/>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9219" name="Line 720"/>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8965" name="Group 721"/>
            <p:cNvGrpSpPr>
              <a:grpSpLocks/>
            </p:cNvGrpSpPr>
            <p:nvPr/>
          </p:nvGrpSpPr>
          <p:grpSpPr bwMode="auto">
            <a:xfrm>
              <a:off x="7743825" y="3643313"/>
              <a:ext cx="485775" cy="203200"/>
              <a:chOff x="4650" y="1129"/>
              <a:chExt cx="246" cy="95"/>
            </a:xfrm>
          </p:grpSpPr>
          <p:sp>
            <p:nvSpPr>
              <p:cNvPr id="3920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920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920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9209" name="Group 725"/>
              <p:cNvGrpSpPr>
                <a:grpSpLocks/>
              </p:cNvGrpSpPr>
              <p:nvPr/>
            </p:nvGrpSpPr>
            <p:grpSpPr bwMode="auto">
              <a:xfrm>
                <a:off x="4699" y="1145"/>
                <a:ext cx="138" cy="29"/>
                <a:chOff x="2468" y="1332"/>
                <a:chExt cx="310" cy="60"/>
              </a:xfrm>
            </p:grpSpPr>
            <p:sp>
              <p:nvSpPr>
                <p:cNvPr id="39212"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9213"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9210" name="Line 728"/>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9211" name="Line 729"/>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8966" name="Group 730"/>
            <p:cNvGrpSpPr>
              <a:grpSpLocks/>
            </p:cNvGrpSpPr>
            <p:nvPr/>
          </p:nvGrpSpPr>
          <p:grpSpPr bwMode="auto">
            <a:xfrm>
              <a:off x="6962775" y="4505325"/>
              <a:ext cx="619125" cy="242888"/>
              <a:chOff x="4650" y="1129"/>
              <a:chExt cx="246" cy="95"/>
            </a:xfrm>
          </p:grpSpPr>
          <p:sp>
            <p:nvSpPr>
              <p:cNvPr id="3919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919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920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9201" name="Group 734"/>
              <p:cNvGrpSpPr>
                <a:grpSpLocks/>
              </p:cNvGrpSpPr>
              <p:nvPr/>
            </p:nvGrpSpPr>
            <p:grpSpPr bwMode="auto">
              <a:xfrm>
                <a:off x="4699" y="1145"/>
                <a:ext cx="138" cy="29"/>
                <a:chOff x="2468" y="1332"/>
                <a:chExt cx="310" cy="60"/>
              </a:xfrm>
            </p:grpSpPr>
            <p:sp>
              <p:nvSpPr>
                <p:cNvPr id="39204" name="Freeform 7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9205" name="Freeform 7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9202" name="Line 737"/>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9203" name="Line 738"/>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8967" name="Group 739"/>
            <p:cNvGrpSpPr>
              <a:grpSpLocks/>
            </p:cNvGrpSpPr>
            <p:nvPr/>
          </p:nvGrpSpPr>
          <p:grpSpPr bwMode="auto">
            <a:xfrm>
              <a:off x="7596188" y="4803775"/>
              <a:ext cx="619125" cy="242888"/>
              <a:chOff x="4650" y="1129"/>
              <a:chExt cx="246" cy="95"/>
            </a:xfrm>
          </p:grpSpPr>
          <p:sp>
            <p:nvSpPr>
              <p:cNvPr id="3919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919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919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9193" name="Group 743"/>
              <p:cNvGrpSpPr>
                <a:grpSpLocks/>
              </p:cNvGrpSpPr>
              <p:nvPr/>
            </p:nvGrpSpPr>
            <p:grpSpPr bwMode="auto">
              <a:xfrm>
                <a:off x="4699" y="1145"/>
                <a:ext cx="138" cy="29"/>
                <a:chOff x="2468" y="1332"/>
                <a:chExt cx="310" cy="60"/>
              </a:xfrm>
            </p:grpSpPr>
            <p:sp>
              <p:nvSpPr>
                <p:cNvPr id="39196" name="Freeform 7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9197" name="Freeform 7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9194" name="Line 746"/>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9195" name="Line 747"/>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8968" name="Group 748"/>
            <p:cNvGrpSpPr>
              <a:grpSpLocks/>
            </p:cNvGrpSpPr>
            <p:nvPr/>
          </p:nvGrpSpPr>
          <p:grpSpPr bwMode="auto">
            <a:xfrm>
              <a:off x="6246813" y="4848225"/>
              <a:ext cx="619125" cy="242888"/>
              <a:chOff x="4650" y="1129"/>
              <a:chExt cx="246" cy="95"/>
            </a:xfrm>
          </p:grpSpPr>
          <p:sp>
            <p:nvSpPr>
              <p:cNvPr id="3918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918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918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9185" name="Group 752"/>
              <p:cNvGrpSpPr>
                <a:grpSpLocks/>
              </p:cNvGrpSpPr>
              <p:nvPr/>
            </p:nvGrpSpPr>
            <p:grpSpPr bwMode="auto">
              <a:xfrm>
                <a:off x="4699" y="1145"/>
                <a:ext cx="138" cy="29"/>
                <a:chOff x="2468" y="1332"/>
                <a:chExt cx="310" cy="60"/>
              </a:xfrm>
            </p:grpSpPr>
            <p:sp>
              <p:nvSpPr>
                <p:cNvPr id="39188" name="Freeform 7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9189" name="Freeform 7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9186" name="Line 755"/>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9187" name="Line 756"/>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8969" name="Group 757"/>
            <p:cNvGrpSpPr>
              <a:grpSpLocks/>
            </p:cNvGrpSpPr>
            <p:nvPr/>
          </p:nvGrpSpPr>
          <p:grpSpPr bwMode="auto">
            <a:xfrm>
              <a:off x="6053138" y="3640138"/>
              <a:ext cx="390525" cy="169863"/>
              <a:chOff x="4650" y="1129"/>
              <a:chExt cx="246" cy="95"/>
            </a:xfrm>
          </p:grpSpPr>
          <p:sp>
            <p:nvSpPr>
              <p:cNvPr id="3917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917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917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9177" name="Group 761"/>
              <p:cNvGrpSpPr>
                <a:grpSpLocks/>
              </p:cNvGrpSpPr>
              <p:nvPr/>
            </p:nvGrpSpPr>
            <p:grpSpPr bwMode="auto">
              <a:xfrm>
                <a:off x="4699" y="1145"/>
                <a:ext cx="138" cy="29"/>
                <a:chOff x="2468" y="1332"/>
                <a:chExt cx="310" cy="60"/>
              </a:xfrm>
            </p:grpSpPr>
            <p:sp>
              <p:nvSpPr>
                <p:cNvPr id="39180" name="Freeform 7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9181" name="Freeform 7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9178" name="Line 76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9179" name="Line 76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8970" name="Group 767"/>
            <p:cNvGrpSpPr>
              <a:grpSpLocks/>
            </p:cNvGrpSpPr>
            <p:nvPr/>
          </p:nvGrpSpPr>
          <p:grpSpPr bwMode="auto">
            <a:xfrm>
              <a:off x="6353175" y="2487613"/>
              <a:ext cx="390525" cy="169863"/>
              <a:chOff x="4650" y="1129"/>
              <a:chExt cx="246" cy="95"/>
            </a:xfrm>
          </p:grpSpPr>
          <p:sp>
            <p:nvSpPr>
              <p:cNvPr id="3916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3916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3916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39169" name="Group 771"/>
              <p:cNvGrpSpPr>
                <a:grpSpLocks/>
              </p:cNvGrpSpPr>
              <p:nvPr/>
            </p:nvGrpSpPr>
            <p:grpSpPr bwMode="auto">
              <a:xfrm>
                <a:off x="4699" y="1145"/>
                <a:ext cx="138" cy="29"/>
                <a:chOff x="2468" y="1332"/>
                <a:chExt cx="310" cy="60"/>
              </a:xfrm>
            </p:grpSpPr>
            <p:sp>
              <p:nvSpPr>
                <p:cNvPr id="39172" name="Freeform 7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39173" name="Freeform 7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39170" name="Line 77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39171" name="Line 77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38971" name="Group 776"/>
            <p:cNvGrpSpPr>
              <a:grpSpLocks/>
            </p:cNvGrpSpPr>
            <p:nvPr/>
          </p:nvGrpSpPr>
          <p:grpSpPr bwMode="auto">
            <a:xfrm>
              <a:off x="5611813" y="3500438"/>
              <a:ext cx="506412" cy="352425"/>
              <a:chOff x="2967" y="478"/>
              <a:chExt cx="788" cy="625"/>
            </a:xfrm>
          </p:grpSpPr>
          <p:pic>
            <p:nvPicPr>
              <p:cNvPr id="39164" name="Picture 777" descr="access_point_stylized_small"/>
              <p:cNvPicPr>
                <a:picLocks noChangeAspect="1" noChangeArrowheads="1"/>
              </p:cNvPicPr>
              <p:nvPr/>
            </p:nvPicPr>
            <p:blipFill>
              <a:blip r:embed="rId10" cstate="print"/>
              <a:srcRect/>
              <a:stretch>
                <a:fillRect/>
              </a:stretch>
            </p:blipFill>
            <p:spPr bwMode="auto">
              <a:xfrm>
                <a:off x="3012" y="559"/>
                <a:ext cx="576" cy="544"/>
              </a:xfrm>
              <a:prstGeom prst="rect">
                <a:avLst/>
              </a:prstGeom>
              <a:noFill/>
              <a:ln w="9525">
                <a:noFill/>
                <a:miter lim="800000"/>
                <a:headEnd/>
                <a:tailEnd/>
              </a:ln>
            </p:spPr>
          </p:pic>
          <p:pic>
            <p:nvPicPr>
              <p:cNvPr id="39165" name="Picture 778" descr="antenna_radiation_stylized"/>
              <p:cNvPicPr>
                <a:picLocks noChangeAspect="1" noChangeArrowheads="1"/>
              </p:cNvPicPr>
              <p:nvPr/>
            </p:nvPicPr>
            <p:blipFill>
              <a:blip r:embed="rId11" cstate="print"/>
              <a:srcRect/>
              <a:stretch>
                <a:fillRect/>
              </a:stretch>
            </p:blipFill>
            <p:spPr bwMode="auto">
              <a:xfrm>
                <a:off x="2967" y="478"/>
                <a:ext cx="788" cy="188"/>
              </a:xfrm>
              <a:prstGeom prst="rect">
                <a:avLst/>
              </a:prstGeom>
              <a:noFill/>
              <a:ln w="9525">
                <a:noFill/>
                <a:miter lim="800000"/>
                <a:headEnd/>
                <a:tailEnd/>
              </a:ln>
            </p:spPr>
          </p:pic>
        </p:grpSp>
        <p:grpSp>
          <p:nvGrpSpPr>
            <p:cNvPr id="38972" name="Group 779"/>
            <p:cNvGrpSpPr>
              <a:grpSpLocks/>
            </p:cNvGrpSpPr>
            <p:nvPr/>
          </p:nvGrpSpPr>
          <p:grpSpPr bwMode="auto">
            <a:xfrm>
              <a:off x="7132638" y="5003800"/>
              <a:ext cx="563562" cy="420688"/>
              <a:chOff x="2967" y="478"/>
              <a:chExt cx="788" cy="625"/>
            </a:xfrm>
          </p:grpSpPr>
          <p:pic>
            <p:nvPicPr>
              <p:cNvPr id="39162" name="Picture 780" descr="access_point_stylized_small"/>
              <p:cNvPicPr>
                <a:picLocks noChangeAspect="1" noChangeArrowheads="1"/>
              </p:cNvPicPr>
              <p:nvPr/>
            </p:nvPicPr>
            <p:blipFill>
              <a:blip r:embed="rId10" cstate="print"/>
              <a:srcRect/>
              <a:stretch>
                <a:fillRect/>
              </a:stretch>
            </p:blipFill>
            <p:spPr bwMode="auto">
              <a:xfrm>
                <a:off x="3012" y="559"/>
                <a:ext cx="576" cy="544"/>
              </a:xfrm>
              <a:prstGeom prst="rect">
                <a:avLst/>
              </a:prstGeom>
              <a:noFill/>
              <a:ln w="9525">
                <a:noFill/>
                <a:miter lim="800000"/>
                <a:headEnd/>
                <a:tailEnd/>
              </a:ln>
            </p:spPr>
          </p:pic>
          <p:pic>
            <p:nvPicPr>
              <p:cNvPr id="39163" name="Picture 781" descr="antenna_radiation_stylized"/>
              <p:cNvPicPr>
                <a:picLocks noChangeAspect="1" noChangeArrowheads="1"/>
              </p:cNvPicPr>
              <p:nvPr/>
            </p:nvPicPr>
            <p:blipFill>
              <a:blip r:embed="rId12" cstate="print"/>
              <a:srcRect/>
              <a:stretch>
                <a:fillRect/>
              </a:stretch>
            </p:blipFill>
            <p:spPr bwMode="auto">
              <a:xfrm>
                <a:off x="2967" y="478"/>
                <a:ext cx="788" cy="188"/>
              </a:xfrm>
              <a:prstGeom prst="rect">
                <a:avLst/>
              </a:prstGeom>
              <a:noFill/>
              <a:ln w="9525">
                <a:noFill/>
                <a:miter lim="800000"/>
                <a:headEnd/>
                <a:tailEnd/>
              </a:ln>
            </p:spPr>
          </p:pic>
        </p:grpSp>
        <p:grpSp>
          <p:nvGrpSpPr>
            <p:cNvPr id="38973" name="Group 782"/>
            <p:cNvGrpSpPr>
              <a:grpSpLocks/>
            </p:cNvGrpSpPr>
            <p:nvPr/>
          </p:nvGrpSpPr>
          <p:grpSpPr bwMode="auto">
            <a:xfrm>
              <a:off x="6061075" y="1844675"/>
              <a:ext cx="457200" cy="631825"/>
              <a:chOff x="742" y="2409"/>
              <a:chExt cx="576" cy="881"/>
            </a:xfrm>
          </p:grpSpPr>
          <p:grpSp>
            <p:nvGrpSpPr>
              <p:cNvPr id="39144" name="Group 783"/>
              <p:cNvGrpSpPr>
                <a:grpSpLocks/>
              </p:cNvGrpSpPr>
              <p:nvPr/>
            </p:nvGrpSpPr>
            <p:grpSpPr bwMode="auto">
              <a:xfrm>
                <a:off x="832" y="2643"/>
                <a:ext cx="376" cy="647"/>
                <a:chOff x="3130" y="3288"/>
                <a:chExt cx="410" cy="742"/>
              </a:xfrm>
            </p:grpSpPr>
            <p:sp>
              <p:nvSpPr>
                <p:cNvPr id="39147" name="Line 270"/>
                <p:cNvSpPr>
                  <a:spLocks noChangeShapeType="1"/>
                </p:cNvSpPr>
                <p:nvPr/>
              </p:nvSpPr>
              <p:spPr bwMode="auto">
                <a:xfrm flipH="1">
                  <a:off x="3130" y="3288"/>
                  <a:ext cx="205" cy="672"/>
                </a:xfrm>
                <a:prstGeom prst="line">
                  <a:avLst/>
                </a:prstGeom>
                <a:noFill/>
                <a:ln w="19050">
                  <a:solidFill>
                    <a:schemeClr val="tx1"/>
                  </a:solidFill>
                  <a:round/>
                  <a:headEnd/>
                  <a:tailEnd/>
                </a:ln>
              </p:spPr>
              <p:txBody>
                <a:bodyPr wrap="none"/>
                <a:lstStyle/>
                <a:p>
                  <a:endParaRPr lang="en-US"/>
                </a:p>
              </p:txBody>
            </p:sp>
            <p:sp>
              <p:nvSpPr>
                <p:cNvPr id="39148" name="Line 271"/>
                <p:cNvSpPr>
                  <a:spLocks noChangeShapeType="1"/>
                </p:cNvSpPr>
                <p:nvPr/>
              </p:nvSpPr>
              <p:spPr bwMode="auto">
                <a:xfrm>
                  <a:off x="3335" y="3288"/>
                  <a:ext cx="205" cy="669"/>
                </a:xfrm>
                <a:prstGeom prst="line">
                  <a:avLst/>
                </a:prstGeom>
                <a:noFill/>
                <a:ln w="19050">
                  <a:solidFill>
                    <a:schemeClr val="tx1"/>
                  </a:solidFill>
                  <a:round/>
                  <a:headEnd/>
                  <a:tailEnd/>
                </a:ln>
              </p:spPr>
              <p:txBody>
                <a:bodyPr wrap="none"/>
                <a:lstStyle/>
                <a:p>
                  <a:endParaRPr lang="en-US"/>
                </a:p>
              </p:txBody>
            </p:sp>
            <p:sp>
              <p:nvSpPr>
                <p:cNvPr id="39149" name="Line 272"/>
                <p:cNvSpPr>
                  <a:spLocks noChangeShapeType="1"/>
                </p:cNvSpPr>
                <p:nvPr/>
              </p:nvSpPr>
              <p:spPr bwMode="auto">
                <a:xfrm>
                  <a:off x="3130" y="3957"/>
                  <a:ext cx="205" cy="73"/>
                </a:xfrm>
                <a:prstGeom prst="line">
                  <a:avLst/>
                </a:prstGeom>
                <a:noFill/>
                <a:ln w="19050">
                  <a:solidFill>
                    <a:schemeClr val="tx1"/>
                  </a:solidFill>
                  <a:round/>
                  <a:headEnd/>
                  <a:tailEnd/>
                </a:ln>
              </p:spPr>
              <p:txBody>
                <a:bodyPr wrap="none"/>
                <a:lstStyle/>
                <a:p>
                  <a:endParaRPr lang="en-US"/>
                </a:p>
              </p:txBody>
            </p:sp>
            <p:sp>
              <p:nvSpPr>
                <p:cNvPr id="39150" name="Line 273"/>
                <p:cNvSpPr>
                  <a:spLocks noChangeShapeType="1"/>
                </p:cNvSpPr>
                <p:nvPr/>
              </p:nvSpPr>
              <p:spPr bwMode="auto">
                <a:xfrm flipH="1">
                  <a:off x="3335" y="3957"/>
                  <a:ext cx="205" cy="73"/>
                </a:xfrm>
                <a:prstGeom prst="line">
                  <a:avLst/>
                </a:prstGeom>
                <a:noFill/>
                <a:ln w="19050">
                  <a:solidFill>
                    <a:schemeClr val="tx1"/>
                  </a:solidFill>
                  <a:round/>
                  <a:headEnd/>
                  <a:tailEnd/>
                </a:ln>
              </p:spPr>
              <p:txBody>
                <a:bodyPr wrap="none"/>
                <a:lstStyle/>
                <a:p>
                  <a:endParaRPr lang="en-US"/>
                </a:p>
              </p:txBody>
            </p:sp>
            <p:sp>
              <p:nvSpPr>
                <p:cNvPr id="39151" name="Line 274"/>
                <p:cNvSpPr>
                  <a:spLocks noChangeShapeType="1"/>
                </p:cNvSpPr>
                <p:nvPr/>
              </p:nvSpPr>
              <p:spPr bwMode="auto">
                <a:xfrm>
                  <a:off x="3335" y="3303"/>
                  <a:ext cx="0" cy="727"/>
                </a:xfrm>
                <a:prstGeom prst="line">
                  <a:avLst/>
                </a:prstGeom>
                <a:noFill/>
                <a:ln w="19050">
                  <a:solidFill>
                    <a:schemeClr val="tx1"/>
                  </a:solidFill>
                  <a:round/>
                  <a:headEnd/>
                  <a:tailEnd/>
                </a:ln>
              </p:spPr>
              <p:txBody>
                <a:bodyPr wrap="none"/>
                <a:lstStyle/>
                <a:p>
                  <a:endParaRPr lang="en-US"/>
                </a:p>
              </p:txBody>
            </p:sp>
            <p:sp>
              <p:nvSpPr>
                <p:cNvPr id="39152" name="Line 275"/>
                <p:cNvSpPr>
                  <a:spLocks noChangeShapeType="1"/>
                </p:cNvSpPr>
                <p:nvPr/>
              </p:nvSpPr>
              <p:spPr bwMode="auto">
                <a:xfrm flipV="1">
                  <a:off x="3130" y="3888"/>
                  <a:ext cx="205" cy="72"/>
                </a:xfrm>
                <a:prstGeom prst="line">
                  <a:avLst/>
                </a:prstGeom>
                <a:noFill/>
                <a:ln w="19050">
                  <a:solidFill>
                    <a:schemeClr val="tx1"/>
                  </a:solidFill>
                  <a:round/>
                  <a:headEnd/>
                  <a:tailEnd/>
                </a:ln>
              </p:spPr>
              <p:txBody>
                <a:bodyPr wrap="none"/>
                <a:lstStyle/>
                <a:p>
                  <a:endParaRPr lang="en-US"/>
                </a:p>
              </p:txBody>
            </p:sp>
            <p:sp>
              <p:nvSpPr>
                <p:cNvPr id="39153" name="Line 276"/>
                <p:cNvSpPr>
                  <a:spLocks noChangeShapeType="1"/>
                </p:cNvSpPr>
                <p:nvPr/>
              </p:nvSpPr>
              <p:spPr bwMode="auto">
                <a:xfrm flipH="1" flipV="1">
                  <a:off x="3335" y="3888"/>
                  <a:ext cx="205" cy="69"/>
                </a:xfrm>
                <a:prstGeom prst="line">
                  <a:avLst/>
                </a:prstGeom>
                <a:noFill/>
                <a:ln w="19050">
                  <a:solidFill>
                    <a:schemeClr val="tx1"/>
                  </a:solidFill>
                  <a:round/>
                  <a:headEnd/>
                  <a:tailEnd/>
                </a:ln>
              </p:spPr>
              <p:txBody>
                <a:bodyPr wrap="none"/>
                <a:lstStyle/>
                <a:p>
                  <a:endParaRPr lang="en-US"/>
                </a:p>
              </p:txBody>
            </p:sp>
            <p:sp>
              <p:nvSpPr>
                <p:cNvPr id="39154" name="Line 277"/>
                <p:cNvSpPr>
                  <a:spLocks noChangeShapeType="1"/>
                </p:cNvSpPr>
                <p:nvPr/>
              </p:nvSpPr>
              <p:spPr bwMode="auto">
                <a:xfrm>
                  <a:off x="3217" y="3668"/>
                  <a:ext cx="118" cy="55"/>
                </a:xfrm>
                <a:prstGeom prst="line">
                  <a:avLst/>
                </a:prstGeom>
                <a:noFill/>
                <a:ln w="19050">
                  <a:solidFill>
                    <a:schemeClr val="tx1"/>
                  </a:solidFill>
                  <a:round/>
                  <a:headEnd/>
                  <a:tailEnd/>
                </a:ln>
              </p:spPr>
              <p:txBody>
                <a:bodyPr wrap="none"/>
                <a:lstStyle/>
                <a:p>
                  <a:endParaRPr lang="en-US"/>
                </a:p>
              </p:txBody>
            </p:sp>
            <p:sp>
              <p:nvSpPr>
                <p:cNvPr id="39155" name="Line 278"/>
                <p:cNvSpPr>
                  <a:spLocks noChangeShapeType="1"/>
                </p:cNvSpPr>
                <p:nvPr/>
              </p:nvSpPr>
              <p:spPr bwMode="auto">
                <a:xfrm flipV="1">
                  <a:off x="3335" y="3668"/>
                  <a:ext cx="124" cy="55"/>
                </a:xfrm>
                <a:prstGeom prst="line">
                  <a:avLst/>
                </a:prstGeom>
                <a:noFill/>
                <a:ln w="19050">
                  <a:solidFill>
                    <a:schemeClr val="tx1"/>
                  </a:solidFill>
                  <a:round/>
                  <a:headEnd/>
                  <a:tailEnd/>
                </a:ln>
              </p:spPr>
              <p:txBody>
                <a:bodyPr wrap="none"/>
                <a:lstStyle/>
                <a:p>
                  <a:endParaRPr lang="en-US"/>
                </a:p>
              </p:txBody>
            </p:sp>
            <p:sp>
              <p:nvSpPr>
                <p:cNvPr id="39156" name="Line 279"/>
                <p:cNvSpPr>
                  <a:spLocks noChangeShapeType="1"/>
                </p:cNvSpPr>
                <p:nvPr/>
              </p:nvSpPr>
              <p:spPr bwMode="auto">
                <a:xfrm>
                  <a:off x="3178" y="3766"/>
                  <a:ext cx="152" cy="75"/>
                </a:xfrm>
                <a:prstGeom prst="line">
                  <a:avLst/>
                </a:prstGeom>
                <a:noFill/>
                <a:ln w="19050">
                  <a:solidFill>
                    <a:schemeClr val="tx1"/>
                  </a:solidFill>
                  <a:round/>
                  <a:headEnd/>
                  <a:tailEnd/>
                </a:ln>
              </p:spPr>
              <p:txBody>
                <a:bodyPr wrap="none"/>
                <a:lstStyle/>
                <a:p>
                  <a:endParaRPr lang="en-US"/>
                </a:p>
              </p:txBody>
            </p:sp>
            <p:sp>
              <p:nvSpPr>
                <p:cNvPr id="39157" name="Line 280"/>
                <p:cNvSpPr>
                  <a:spLocks noChangeShapeType="1"/>
                </p:cNvSpPr>
                <p:nvPr/>
              </p:nvSpPr>
              <p:spPr bwMode="auto">
                <a:xfrm flipV="1">
                  <a:off x="3335" y="3781"/>
                  <a:ext cx="153" cy="66"/>
                </a:xfrm>
                <a:prstGeom prst="line">
                  <a:avLst/>
                </a:prstGeom>
                <a:noFill/>
                <a:ln w="19050">
                  <a:solidFill>
                    <a:schemeClr val="tx1"/>
                  </a:solidFill>
                  <a:round/>
                  <a:headEnd/>
                  <a:tailEnd/>
                </a:ln>
              </p:spPr>
              <p:txBody>
                <a:bodyPr wrap="none"/>
                <a:lstStyle/>
                <a:p>
                  <a:endParaRPr lang="en-US"/>
                </a:p>
              </p:txBody>
            </p:sp>
            <p:sp>
              <p:nvSpPr>
                <p:cNvPr id="39158" name="Line 281"/>
                <p:cNvSpPr>
                  <a:spLocks noChangeShapeType="1"/>
                </p:cNvSpPr>
                <p:nvPr/>
              </p:nvSpPr>
              <p:spPr bwMode="auto">
                <a:xfrm flipV="1">
                  <a:off x="3335" y="3567"/>
                  <a:ext cx="78" cy="27"/>
                </a:xfrm>
                <a:prstGeom prst="line">
                  <a:avLst/>
                </a:prstGeom>
                <a:noFill/>
                <a:ln w="19050">
                  <a:solidFill>
                    <a:schemeClr val="tx1"/>
                  </a:solidFill>
                  <a:round/>
                  <a:headEnd/>
                  <a:tailEnd/>
                </a:ln>
              </p:spPr>
              <p:txBody>
                <a:bodyPr wrap="none"/>
                <a:lstStyle/>
                <a:p>
                  <a:endParaRPr lang="en-US"/>
                </a:p>
              </p:txBody>
            </p:sp>
            <p:sp>
              <p:nvSpPr>
                <p:cNvPr id="39159" name="Line 282"/>
                <p:cNvSpPr>
                  <a:spLocks noChangeShapeType="1"/>
                </p:cNvSpPr>
                <p:nvPr/>
              </p:nvSpPr>
              <p:spPr bwMode="auto">
                <a:xfrm flipV="1">
                  <a:off x="3335" y="3428"/>
                  <a:ext cx="49" cy="21"/>
                </a:xfrm>
                <a:prstGeom prst="line">
                  <a:avLst/>
                </a:prstGeom>
                <a:noFill/>
                <a:ln w="19050">
                  <a:solidFill>
                    <a:schemeClr val="tx1"/>
                  </a:solidFill>
                  <a:round/>
                  <a:headEnd/>
                  <a:tailEnd/>
                </a:ln>
              </p:spPr>
              <p:txBody>
                <a:bodyPr wrap="none"/>
                <a:lstStyle/>
                <a:p>
                  <a:endParaRPr lang="en-US"/>
                </a:p>
              </p:txBody>
            </p:sp>
            <p:sp>
              <p:nvSpPr>
                <p:cNvPr id="39160" name="Line 283"/>
                <p:cNvSpPr>
                  <a:spLocks noChangeShapeType="1"/>
                </p:cNvSpPr>
                <p:nvPr/>
              </p:nvSpPr>
              <p:spPr bwMode="auto">
                <a:xfrm>
                  <a:off x="3247" y="3558"/>
                  <a:ext cx="95" cy="36"/>
                </a:xfrm>
                <a:prstGeom prst="line">
                  <a:avLst/>
                </a:prstGeom>
                <a:noFill/>
                <a:ln w="19050">
                  <a:solidFill>
                    <a:schemeClr val="tx1"/>
                  </a:solidFill>
                  <a:round/>
                  <a:headEnd/>
                  <a:tailEnd/>
                </a:ln>
              </p:spPr>
              <p:txBody>
                <a:bodyPr wrap="none"/>
                <a:lstStyle/>
                <a:p>
                  <a:endParaRPr lang="en-US"/>
                </a:p>
              </p:txBody>
            </p:sp>
            <p:sp>
              <p:nvSpPr>
                <p:cNvPr id="39161" name="Line 284"/>
                <p:cNvSpPr>
                  <a:spLocks noChangeShapeType="1"/>
                </p:cNvSpPr>
                <p:nvPr/>
              </p:nvSpPr>
              <p:spPr bwMode="auto">
                <a:xfrm>
                  <a:off x="3289" y="3422"/>
                  <a:ext cx="55" cy="36"/>
                </a:xfrm>
                <a:prstGeom prst="line">
                  <a:avLst/>
                </a:prstGeom>
                <a:noFill/>
                <a:ln w="19050">
                  <a:solidFill>
                    <a:schemeClr val="tx1"/>
                  </a:solidFill>
                  <a:round/>
                  <a:headEnd/>
                  <a:tailEnd/>
                </a:ln>
              </p:spPr>
              <p:txBody>
                <a:bodyPr wrap="none"/>
                <a:lstStyle/>
                <a:p>
                  <a:endParaRPr lang="en-US"/>
                </a:p>
              </p:txBody>
            </p:sp>
          </p:grpSp>
          <p:pic>
            <p:nvPicPr>
              <p:cNvPr id="39145" name="Picture 799" descr="cell_tower_radiation copy"/>
              <p:cNvPicPr>
                <a:picLocks noChangeAspect="1" noChangeArrowheads="1"/>
              </p:cNvPicPr>
              <p:nvPr/>
            </p:nvPicPr>
            <p:blipFill>
              <a:blip r:embed="rId13" cstate="print"/>
              <a:srcRect/>
              <a:stretch>
                <a:fillRect/>
              </a:stretch>
            </p:blipFill>
            <p:spPr bwMode="auto">
              <a:xfrm>
                <a:off x="742" y="2409"/>
                <a:ext cx="576" cy="464"/>
              </a:xfrm>
              <a:prstGeom prst="rect">
                <a:avLst/>
              </a:prstGeom>
              <a:noFill/>
              <a:ln w="9525">
                <a:noFill/>
                <a:miter lim="800000"/>
                <a:headEnd/>
                <a:tailEnd/>
              </a:ln>
            </p:spPr>
          </p:pic>
          <p:sp>
            <p:nvSpPr>
              <p:cNvPr id="39146"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p>
                <a:endParaRPr lang="en-US"/>
              </a:p>
            </p:txBody>
          </p:sp>
        </p:grpSp>
        <p:sp>
          <p:nvSpPr>
            <p:cNvPr id="38974" name="Text Box 580"/>
            <p:cNvSpPr txBox="1">
              <a:spLocks noChangeArrowheads="1"/>
            </p:cNvSpPr>
            <p:nvPr/>
          </p:nvSpPr>
          <p:spPr bwMode="auto">
            <a:xfrm>
              <a:off x="5957888" y="1384300"/>
              <a:ext cx="1549400" cy="336550"/>
            </a:xfrm>
            <a:prstGeom prst="rect">
              <a:avLst/>
            </a:prstGeom>
            <a:noFill/>
            <a:ln w="9525">
              <a:noFill/>
              <a:miter lim="800000"/>
              <a:headEnd/>
              <a:tailEnd/>
            </a:ln>
          </p:spPr>
          <p:txBody>
            <a:bodyPr wrap="none">
              <a:spAutoFit/>
            </a:bodyPr>
            <a:lstStyle/>
            <a:p>
              <a:r>
                <a:rPr lang="en-US" sz="1600"/>
                <a:t>mobile network</a:t>
              </a:r>
            </a:p>
          </p:txBody>
        </p:sp>
        <p:sp>
          <p:nvSpPr>
            <p:cNvPr id="38975" name="Text Box 580"/>
            <p:cNvSpPr txBox="1">
              <a:spLocks noChangeArrowheads="1"/>
            </p:cNvSpPr>
            <p:nvPr/>
          </p:nvSpPr>
          <p:spPr bwMode="auto">
            <a:xfrm>
              <a:off x="7561263" y="2071688"/>
              <a:ext cx="1108075" cy="336550"/>
            </a:xfrm>
            <a:prstGeom prst="rect">
              <a:avLst/>
            </a:prstGeom>
            <a:noFill/>
            <a:ln w="9525">
              <a:noFill/>
              <a:miter lim="800000"/>
              <a:headEnd/>
              <a:tailEnd/>
            </a:ln>
          </p:spPr>
          <p:txBody>
            <a:bodyPr wrap="none">
              <a:spAutoFit/>
            </a:bodyPr>
            <a:lstStyle/>
            <a:p>
              <a:r>
                <a:rPr lang="en-US" sz="1600"/>
                <a:t>global ISP</a:t>
              </a:r>
            </a:p>
          </p:txBody>
        </p:sp>
        <p:sp>
          <p:nvSpPr>
            <p:cNvPr id="38976" name="Text Box 580"/>
            <p:cNvSpPr txBox="1">
              <a:spLocks noChangeArrowheads="1"/>
            </p:cNvSpPr>
            <p:nvPr/>
          </p:nvSpPr>
          <p:spPr bwMode="auto">
            <a:xfrm>
              <a:off x="7337425" y="3298825"/>
              <a:ext cx="1289050" cy="336550"/>
            </a:xfrm>
            <a:prstGeom prst="rect">
              <a:avLst/>
            </a:prstGeom>
            <a:noFill/>
            <a:ln w="9525">
              <a:noFill/>
              <a:miter lim="800000"/>
              <a:headEnd/>
              <a:tailEnd/>
            </a:ln>
          </p:spPr>
          <p:txBody>
            <a:bodyPr wrap="none">
              <a:spAutoFit/>
            </a:bodyPr>
            <a:lstStyle/>
            <a:p>
              <a:r>
                <a:rPr lang="en-US" sz="1600"/>
                <a:t>regional ISP</a:t>
              </a:r>
            </a:p>
          </p:txBody>
        </p:sp>
        <p:sp>
          <p:nvSpPr>
            <p:cNvPr id="38977" name="Text Box 580"/>
            <p:cNvSpPr txBox="1">
              <a:spLocks noChangeArrowheads="1"/>
            </p:cNvSpPr>
            <p:nvPr/>
          </p:nvSpPr>
          <p:spPr bwMode="auto">
            <a:xfrm>
              <a:off x="6324600" y="2963863"/>
              <a:ext cx="895350" cy="482600"/>
            </a:xfrm>
            <a:prstGeom prst="rect">
              <a:avLst/>
            </a:prstGeom>
            <a:noFill/>
            <a:ln w="9525">
              <a:noFill/>
              <a:miter lim="800000"/>
              <a:headEnd/>
              <a:tailEnd/>
            </a:ln>
          </p:spPr>
          <p:txBody>
            <a:bodyPr wrap="none">
              <a:spAutoFit/>
            </a:bodyPr>
            <a:lstStyle/>
            <a:p>
              <a:pPr>
                <a:lnSpc>
                  <a:spcPct val="80000"/>
                </a:lnSpc>
              </a:pPr>
              <a:r>
                <a:rPr lang="en-US" sz="1600"/>
                <a:t>home </a:t>
              </a:r>
            </a:p>
            <a:p>
              <a:pPr>
                <a:lnSpc>
                  <a:spcPct val="80000"/>
                </a:lnSpc>
              </a:pPr>
              <a:r>
                <a:rPr lang="en-US" sz="1600"/>
                <a:t>network</a:t>
              </a:r>
            </a:p>
          </p:txBody>
        </p:sp>
        <p:sp>
          <p:nvSpPr>
            <p:cNvPr id="38978" name="Text Box 580"/>
            <p:cNvSpPr txBox="1">
              <a:spLocks noChangeArrowheads="1"/>
            </p:cNvSpPr>
            <p:nvPr/>
          </p:nvSpPr>
          <p:spPr bwMode="auto">
            <a:xfrm>
              <a:off x="5584825" y="5645150"/>
              <a:ext cx="1295400" cy="482600"/>
            </a:xfrm>
            <a:prstGeom prst="rect">
              <a:avLst/>
            </a:prstGeom>
            <a:noFill/>
            <a:ln w="9525">
              <a:noFill/>
              <a:miter lim="800000"/>
              <a:headEnd/>
              <a:tailEnd/>
            </a:ln>
          </p:spPr>
          <p:txBody>
            <a:bodyPr wrap="none">
              <a:spAutoFit/>
            </a:bodyPr>
            <a:lstStyle/>
            <a:p>
              <a:pPr>
                <a:lnSpc>
                  <a:spcPct val="80000"/>
                </a:lnSpc>
              </a:pPr>
              <a:r>
                <a:rPr lang="en-US" sz="1600"/>
                <a:t>institutional</a:t>
              </a:r>
            </a:p>
            <a:p>
              <a:pPr>
                <a:lnSpc>
                  <a:spcPct val="80000"/>
                </a:lnSpc>
              </a:pPr>
              <a:r>
                <a:rPr lang="en-US" sz="1600"/>
                <a:t>       network</a:t>
              </a:r>
            </a:p>
          </p:txBody>
        </p:sp>
        <p:grpSp>
          <p:nvGrpSpPr>
            <p:cNvPr id="38979" name="Group 950"/>
            <p:cNvGrpSpPr>
              <a:grpSpLocks/>
            </p:cNvGrpSpPr>
            <p:nvPr/>
          </p:nvGrpSpPr>
          <p:grpSpPr bwMode="auto">
            <a:xfrm>
              <a:off x="8240713" y="5002213"/>
              <a:ext cx="227012" cy="481013"/>
              <a:chOff x="4140" y="429"/>
              <a:chExt cx="1425" cy="2396"/>
            </a:xfrm>
          </p:grpSpPr>
          <p:sp>
            <p:nvSpPr>
              <p:cNvPr id="39112" name="Freeform 95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39113"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39114" name="Freeform 95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39115" name="Freeform 95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9116"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9117" name="Group 956"/>
              <p:cNvGrpSpPr>
                <a:grpSpLocks/>
              </p:cNvGrpSpPr>
              <p:nvPr/>
            </p:nvGrpSpPr>
            <p:grpSpPr bwMode="auto">
              <a:xfrm>
                <a:off x="4749" y="668"/>
                <a:ext cx="581" cy="145"/>
                <a:chOff x="614" y="2568"/>
                <a:chExt cx="725" cy="139"/>
              </a:xfrm>
            </p:grpSpPr>
            <p:sp>
              <p:nvSpPr>
                <p:cNvPr id="39142" name="AutoShape 957"/>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9143"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9118"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9119" name="Group 960"/>
              <p:cNvGrpSpPr>
                <a:grpSpLocks/>
              </p:cNvGrpSpPr>
              <p:nvPr/>
            </p:nvGrpSpPr>
            <p:grpSpPr bwMode="auto">
              <a:xfrm>
                <a:off x="4747" y="994"/>
                <a:ext cx="581" cy="134"/>
                <a:chOff x="614" y="2568"/>
                <a:chExt cx="725" cy="139"/>
              </a:xfrm>
            </p:grpSpPr>
            <p:sp>
              <p:nvSpPr>
                <p:cNvPr id="39140" name="AutoShape 961"/>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9141"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9120"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9121"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9122" name="Group 965"/>
              <p:cNvGrpSpPr>
                <a:grpSpLocks/>
              </p:cNvGrpSpPr>
              <p:nvPr/>
            </p:nvGrpSpPr>
            <p:grpSpPr bwMode="auto">
              <a:xfrm>
                <a:off x="4735" y="1627"/>
                <a:ext cx="582" cy="151"/>
                <a:chOff x="614" y="2568"/>
                <a:chExt cx="725" cy="139"/>
              </a:xfrm>
            </p:grpSpPr>
            <p:sp>
              <p:nvSpPr>
                <p:cNvPr id="39138" name="AutoShape 966"/>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9139"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9123" name="Freeform 96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39124" name="Group 969"/>
              <p:cNvGrpSpPr>
                <a:grpSpLocks/>
              </p:cNvGrpSpPr>
              <p:nvPr/>
            </p:nvGrpSpPr>
            <p:grpSpPr bwMode="auto">
              <a:xfrm>
                <a:off x="4739" y="1327"/>
                <a:ext cx="582" cy="139"/>
                <a:chOff x="614" y="2568"/>
                <a:chExt cx="725" cy="139"/>
              </a:xfrm>
            </p:grpSpPr>
            <p:sp>
              <p:nvSpPr>
                <p:cNvPr id="39136" name="AutoShape 970"/>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9137"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9125"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39126" name="Freeform 97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9127" name="Freeform 97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9128" name="Oval 975"/>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en-US"/>
              </a:p>
            </p:txBody>
          </p:sp>
          <p:sp>
            <p:nvSpPr>
              <p:cNvPr id="39129" name="Freeform 97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39130"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39131"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39132" name="Oval 979"/>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en-US"/>
              </a:p>
            </p:txBody>
          </p:sp>
          <p:sp>
            <p:nvSpPr>
              <p:cNvPr id="39133" name="Oval 980"/>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39134" name="Oval 981"/>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en-US"/>
              </a:p>
            </p:txBody>
          </p:sp>
          <p:sp>
            <p:nvSpPr>
              <p:cNvPr id="39135"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38980" name="Group 983"/>
            <p:cNvGrpSpPr>
              <a:grpSpLocks/>
            </p:cNvGrpSpPr>
            <p:nvPr/>
          </p:nvGrpSpPr>
          <p:grpSpPr bwMode="auto">
            <a:xfrm>
              <a:off x="7924800" y="5303838"/>
              <a:ext cx="227012" cy="481013"/>
              <a:chOff x="4140" y="429"/>
              <a:chExt cx="1425" cy="2396"/>
            </a:xfrm>
          </p:grpSpPr>
          <p:sp>
            <p:nvSpPr>
              <p:cNvPr id="39080" name="Freeform 984"/>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39081" name="Rectangle 9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39082" name="Freeform 986"/>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39083" name="Freeform 987"/>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9084" name="Rectangle 9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9085" name="Group 989"/>
              <p:cNvGrpSpPr>
                <a:grpSpLocks/>
              </p:cNvGrpSpPr>
              <p:nvPr/>
            </p:nvGrpSpPr>
            <p:grpSpPr bwMode="auto">
              <a:xfrm>
                <a:off x="4749" y="668"/>
                <a:ext cx="581" cy="145"/>
                <a:chOff x="614" y="2568"/>
                <a:chExt cx="725" cy="139"/>
              </a:xfrm>
            </p:grpSpPr>
            <p:sp>
              <p:nvSpPr>
                <p:cNvPr id="39110" name="AutoShape 990"/>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9111"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9086" name="Rectangle 9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9087" name="Group 993"/>
              <p:cNvGrpSpPr>
                <a:grpSpLocks/>
              </p:cNvGrpSpPr>
              <p:nvPr/>
            </p:nvGrpSpPr>
            <p:grpSpPr bwMode="auto">
              <a:xfrm>
                <a:off x="4747" y="994"/>
                <a:ext cx="581" cy="134"/>
                <a:chOff x="614" y="2568"/>
                <a:chExt cx="725" cy="139"/>
              </a:xfrm>
            </p:grpSpPr>
            <p:sp>
              <p:nvSpPr>
                <p:cNvPr id="39108" name="AutoShape 994"/>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9109"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9088" name="Rectangle 9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9089" name="Rectangle 9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39090" name="Group 998"/>
              <p:cNvGrpSpPr>
                <a:grpSpLocks/>
              </p:cNvGrpSpPr>
              <p:nvPr/>
            </p:nvGrpSpPr>
            <p:grpSpPr bwMode="auto">
              <a:xfrm>
                <a:off x="4735" y="1627"/>
                <a:ext cx="582" cy="151"/>
                <a:chOff x="614" y="2568"/>
                <a:chExt cx="725" cy="139"/>
              </a:xfrm>
            </p:grpSpPr>
            <p:sp>
              <p:nvSpPr>
                <p:cNvPr id="39106" name="AutoShape 999"/>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9107"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9091" name="Freeform 1001"/>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39092" name="Group 1002"/>
              <p:cNvGrpSpPr>
                <a:grpSpLocks/>
              </p:cNvGrpSpPr>
              <p:nvPr/>
            </p:nvGrpSpPr>
            <p:grpSpPr bwMode="auto">
              <a:xfrm>
                <a:off x="4739" y="1327"/>
                <a:ext cx="582" cy="139"/>
                <a:chOff x="614" y="2568"/>
                <a:chExt cx="725" cy="139"/>
              </a:xfrm>
            </p:grpSpPr>
            <p:sp>
              <p:nvSpPr>
                <p:cNvPr id="39104" name="AutoShape 1003"/>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39105"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39093" name="Rectangle 10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39094" name="Freeform 1006"/>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9095" name="Freeform 1007"/>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39096" name="Oval 1008"/>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en-US"/>
              </a:p>
            </p:txBody>
          </p:sp>
          <p:sp>
            <p:nvSpPr>
              <p:cNvPr id="39097" name="Freeform 1009"/>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39098" name="AutoShape 10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39099" name="AutoShape 10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39100" name="Oval 1012"/>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en-US"/>
              </a:p>
            </p:txBody>
          </p:sp>
          <p:sp>
            <p:nvSpPr>
              <p:cNvPr id="39101" name="Oval 1013"/>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39102" name="Oval 1014"/>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en-US"/>
              </a:p>
            </p:txBody>
          </p:sp>
          <p:sp>
            <p:nvSpPr>
              <p:cNvPr id="39103" name="Rectangle 10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38981" name="Group 1016"/>
            <p:cNvGrpSpPr>
              <a:grpSpLocks/>
            </p:cNvGrpSpPr>
            <p:nvPr/>
          </p:nvGrpSpPr>
          <p:grpSpPr bwMode="auto">
            <a:xfrm>
              <a:off x="5302250" y="2043113"/>
              <a:ext cx="534987" cy="407988"/>
              <a:chOff x="877" y="1008"/>
              <a:chExt cx="2747" cy="2591"/>
            </a:xfrm>
          </p:grpSpPr>
          <p:pic>
            <p:nvPicPr>
              <p:cNvPr id="39057" name="Picture 1017" descr="antenna_stylized"/>
              <p:cNvPicPr>
                <a:picLocks noChangeAspect="1" noChangeArrowheads="1"/>
              </p:cNvPicPr>
              <p:nvPr/>
            </p:nvPicPr>
            <p:blipFill>
              <a:blip r:embed="rId14" cstate="print"/>
              <a:srcRect/>
              <a:stretch>
                <a:fillRect/>
              </a:stretch>
            </p:blipFill>
            <p:spPr bwMode="auto">
              <a:xfrm>
                <a:off x="877" y="1008"/>
                <a:ext cx="2725" cy="1421"/>
              </a:xfrm>
              <a:prstGeom prst="rect">
                <a:avLst/>
              </a:prstGeom>
              <a:noFill/>
              <a:ln w="9525">
                <a:noFill/>
                <a:miter lim="800000"/>
                <a:headEnd/>
                <a:tailEnd/>
              </a:ln>
            </p:spPr>
          </p:pic>
          <p:pic>
            <p:nvPicPr>
              <p:cNvPr id="39058" name="Picture 1018" descr="laptop_keyboard"/>
              <p:cNvPicPr>
                <a:picLocks noChangeAspect="1" noChangeArrowheads="1"/>
              </p:cNvPicPr>
              <p:nvPr/>
            </p:nvPicPr>
            <p:blipFill>
              <a:blip r:embed="rId15" cstate="print"/>
              <a:srcRect/>
              <a:stretch>
                <a:fillRect/>
              </a:stretch>
            </p:blipFill>
            <p:spPr bwMode="auto">
              <a:xfrm rot="109064" flipH="1">
                <a:off x="1009" y="2586"/>
                <a:ext cx="2245" cy="1013"/>
              </a:xfrm>
              <a:prstGeom prst="rect">
                <a:avLst/>
              </a:prstGeom>
              <a:noFill/>
              <a:ln w="9525">
                <a:noFill/>
                <a:miter lim="800000"/>
                <a:headEnd/>
                <a:tailEnd/>
              </a:ln>
            </p:spPr>
          </p:pic>
          <p:sp>
            <p:nvSpPr>
              <p:cNvPr id="39059" name="Freeform 1019"/>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9060" name="Picture 1020" descr="screen"/>
              <p:cNvPicPr>
                <a:picLocks noChangeAspect="1" noChangeArrowheads="1"/>
              </p:cNvPicPr>
              <p:nvPr/>
            </p:nvPicPr>
            <p:blipFill>
              <a:blip r:embed="rId16" cstate="print"/>
              <a:srcRect/>
              <a:stretch>
                <a:fillRect/>
              </a:stretch>
            </p:blipFill>
            <p:spPr bwMode="auto">
              <a:xfrm>
                <a:off x="1842" y="1637"/>
                <a:ext cx="1642" cy="1203"/>
              </a:xfrm>
              <a:prstGeom prst="rect">
                <a:avLst/>
              </a:prstGeom>
              <a:noFill/>
              <a:ln w="9525">
                <a:noFill/>
                <a:miter lim="800000"/>
                <a:headEnd/>
                <a:tailEnd/>
              </a:ln>
            </p:spPr>
          </p:pic>
          <p:sp>
            <p:nvSpPr>
              <p:cNvPr id="39061" name="Freeform 1021"/>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39062" name="Freeform 1022"/>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39063" name="Freeform 1023"/>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39064" name="Freeform 1024"/>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39065" name="Freeform 1025"/>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39066" name="Freeform 1026"/>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39067" name="Group 1027"/>
              <p:cNvGrpSpPr>
                <a:grpSpLocks/>
              </p:cNvGrpSpPr>
              <p:nvPr/>
            </p:nvGrpSpPr>
            <p:grpSpPr bwMode="auto">
              <a:xfrm>
                <a:off x="1709" y="3008"/>
                <a:ext cx="507" cy="234"/>
                <a:chOff x="1740" y="2642"/>
                <a:chExt cx="752" cy="327"/>
              </a:xfrm>
            </p:grpSpPr>
            <p:sp>
              <p:nvSpPr>
                <p:cNvPr id="39074" name="Freeform 1028"/>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39075" name="Freeform 1029"/>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39076" name="Freeform 1030"/>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39077" name="Freeform 1031"/>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39078" name="Freeform 1032"/>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39079" name="Freeform 1033"/>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39068" name="Freeform 1034"/>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39069" name="Freeform 1035"/>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9070" name="Freeform 1036"/>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39071" name="Freeform 1037"/>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39072" name="Freeform 1038"/>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9073" name="Freeform 1039"/>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38982" name="Group 1064"/>
            <p:cNvGrpSpPr>
              <a:grpSpLocks/>
            </p:cNvGrpSpPr>
            <p:nvPr/>
          </p:nvGrpSpPr>
          <p:grpSpPr bwMode="auto">
            <a:xfrm>
              <a:off x="6872288" y="5486400"/>
              <a:ext cx="474662" cy="407988"/>
              <a:chOff x="877" y="1008"/>
              <a:chExt cx="2747" cy="2591"/>
            </a:xfrm>
          </p:grpSpPr>
          <p:pic>
            <p:nvPicPr>
              <p:cNvPr id="39034" name="Picture 1065" descr="antenna_stylized"/>
              <p:cNvPicPr>
                <a:picLocks noChangeAspect="1" noChangeArrowheads="1"/>
              </p:cNvPicPr>
              <p:nvPr/>
            </p:nvPicPr>
            <p:blipFill>
              <a:blip r:embed="rId17" cstate="print"/>
              <a:srcRect/>
              <a:stretch>
                <a:fillRect/>
              </a:stretch>
            </p:blipFill>
            <p:spPr bwMode="auto">
              <a:xfrm>
                <a:off x="877" y="1008"/>
                <a:ext cx="2725" cy="1421"/>
              </a:xfrm>
              <a:prstGeom prst="rect">
                <a:avLst/>
              </a:prstGeom>
              <a:noFill/>
              <a:ln w="9525">
                <a:noFill/>
                <a:miter lim="800000"/>
                <a:headEnd/>
                <a:tailEnd/>
              </a:ln>
            </p:spPr>
          </p:pic>
          <p:pic>
            <p:nvPicPr>
              <p:cNvPr id="39035" name="Picture 1066" descr="laptop_keyboard"/>
              <p:cNvPicPr>
                <a:picLocks noChangeAspect="1" noChangeArrowheads="1"/>
              </p:cNvPicPr>
              <p:nvPr/>
            </p:nvPicPr>
            <p:blipFill>
              <a:blip r:embed="rId18" cstate="print"/>
              <a:srcRect/>
              <a:stretch>
                <a:fillRect/>
              </a:stretch>
            </p:blipFill>
            <p:spPr bwMode="auto">
              <a:xfrm rot="109064" flipH="1">
                <a:off x="1009" y="2586"/>
                <a:ext cx="2245" cy="1013"/>
              </a:xfrm>
              <a:prstGeom prst="rect">
                <a:avLst/>
              </a:prstGeom>
              <a:noFill/>
              <a:ln w="9525">
                <a:noFill/>
                <a:miter lim="800000"/>
                <a:headEnd/>
                <a:tailEnd/>
              </a:ln>
            </p:spPr>
          </p:pic>
          <p:sp>
            <p:nvSpPr>
              <p:cNvPr id="39036" name="Freeform 106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9037" name="Picture 1068" descr="screen"/>
              <p:cNvPicPr>
                <a:picLocks noChangeAspect="1" noChangeArrowheads="1"/>
              </p:cNvPicPr>
              <p:nvPr/>
            </p:nvPicPr>
            <p:blipFill>
              <a:blip r:embed="rId19" cstate="print"/>
              <a:srcRect/>
              <a:stretch>
                <a:fillRect/>
              </a:stretch>
            </p:blipFill>
            <p:spPr bwMode="auto">
              <a:xfrm>
                <a:off x="1842" y="1637"/>
                <a:ext cx="1642" cy="1203"/>
              </a:xfrm>
              <a:prstGeom prst="rect">
                <a:avLst/>
              </a:prstGeom>
              <a:noFill/>
              <a:ln w="9525">
                <a:noFill/>
                <a:miter lim="800000"/>
                <a:headEnd/>
                <a:tailEnd/>
              </a:ln>
            </p:spPr>
          </p:pic>
          <p:sp>
            <p:nvSpPr>
              <p:cNvPr id="39038" name="Freeform 106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39039" name="Freeform 107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39040" name="Freeform 107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39041" name="Freeform 107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39042" name="Freeform 107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39043" name="Freeform 107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39044" name="Group 1075"/>
              <p:cNvGrpSpPr>
                <a:grpSpLocks/>
              </p:cNvGrpSpPr>
              <p:nvPr/>
            </p:nvGrpSpPr>
            <p:grpSpPr bwMode="auto">
              <a:xfrm>
                <a:off x="1709" y="3008"/>
                <a:ext cx="507" cy="234"/>
                <a:chOff x="1740" y="2642"/>
                <a:chExt cx="752" cy="327"/>
              </a:xfrm>
            </p:grpSpPr>
            <p:sp>
              <p:nvSpPr>
                <p:cNvPr id="39051" name="Freeform 10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39052" name="Freeform 10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39053" name="Freeform 10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39054" name="Freeform 10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39055" name="Freeform 10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39056" name="Freeform 10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39045" name="Freeform 108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39046" name="Freeform 108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9047" name="Freeform 108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39048" name="Freeform 108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39049" name="Freeform 108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9050" name="Freeform 108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38983" name="Group 1114"/>
            <p:cNvGrpSpPr>
              <a:grpSpLocks/>
            </p:cNvGrpSpPr>
            <p:nvPr/>
          </p:nvGrpSpPr>
          <p:grpSpPr bwMode="auto">
            <a:xfrm>
              <a:off x="5561013" y="3041650"/>
              <a:ext cx="444500" cy="407988"/>
              <a:chOff x="877" y="1008"/>
              <a:chExt cx="2747" cy="2591"/>
            </a:xfrm>
          </p:grpSpPr>
          <p:pic>
            <p:nvPicPr>
              <p:cNvPr id="39011" name="Picture 1115" descr="antenna_stylized"/>
              <p:cNvPicPr>
                <a:picLocks noChangeAspect="1" noChangeArrowheads="1"/>
              </p:cNvPicPr>
              <p:nvPr/>
            </p:nvPicPr>
            <p:blipFill>
              <a:blip r:embed="rId20" cstate="print"/>
              <a:srcRect/>
              <a:stretch>
                <a:fillRect/>
              </a:stretch>
            </p:blipFill>
            <p:spPr bwMode="auto">
              <a:xfrm>
                <a:off x="877" y="1008"/>
                <a:ext cx="2725" cy="1421"/>
              </a:xfrm>
              <a:prstGeom prst="rect">
                <a:avLst/>
              </a:prstGeom>
              <a:noFill/>
              <a:ln w="9525">
                <a:noFill/>
                <a:miter lim="800000"/>
                <a:headEnd/>
                <a:tailEnd/>
              </a:ln>
            </p:spPr>
          </p:pic>
          <p:pic>
            <p:nvPicPr>
              <p:cNvPr id="39012" name="Picture 1116" descr="laptop_keyboard"/>
              <p:cNvPicPr>
                <a:picLocks noChangeAspect="1" noChangeArrowheads="1"/>
              </p:cNvPicPr>
              <p:nvPr/>
            </p:nvPicPr>
            <p:blipFill>
              <a:blip r:embed="rId21" cstate="print"/>
              <a:srcRect/>
              <a:stretch>
                <a:fillRect/>
              </a:stretch>
            </p:blipFill>
            <p:spPr bwMode="auto">
              <a:xfrm rot="109064" flipH="1">
                <a:off x="1009" y="2586"/>
                <a:ext cx="2245" cy="1013"/>
              </a:xfrm>
              <a:prstGeom prst="rect">
                <a:avLst/>
              </a:prstGeom>
              <a:noFill/>
              <a:ln w="9525">
                <a:noFill/>
                <a:miter lim="800000"/>
                <a:headEnd/>
                <a:tailEnd/>
              </a:ln>
            </p:spPr>
          </p:pic>
          <p:sp>
            <p:nvSpPr>
              <p:cNvPr id="39013" name="Freeform 111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9014" name="Picture 1118" descr="screen"/>
              <p:cNvPicPr>
                <a:picLocks noChangeAspect="1" noChangeArrowheads="1"/>
              </p:cNvPicPr>
              <p:nvPr/>
            </p:nvPicPr>
            <p:blipFill>
              <a:blip r:embed="rId22" cstate="print"/>
              <a:srcRect/>
              <a:stretch>
                <a:fillRect/>
              </a:stretch>
            </p:blipFill>
            <p:spPr bwMode="auto">
              <a:xfrm>
                <a:off x="1842" y="1637"/>
                <a:ext cx="1642" cy="1203"/>
              </a:xfrm>
              <a:prstGeom prst="rect">
                <a:avLst/>
              </a:prstGeom>
              <a:noFill/>
              <a:ln w="9525">
                <a:noFill/>
                <a:miter lim="800000"/>
                <a:headEnd/>
                <a:tailEnd/>
              </a:ln>
            </p:spPr>
          </p:pic>
          <p:sp>
            <p:nvSpPr>
              <p:cNvPr id="39015" name="Freeform 111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39016" name="Freeform 112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39017" name="Freeform 112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39018" name="Freeform 112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39019" name="Freeform 112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39020" name="Freeform 112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39021" name="Group 1125"/>
              <p:cNvGrpSpPr>
                <a:grpSpLocks/>
              </p:cNvGrpSpPr>
              <p:nvPr/>
            </p:nvGrpSpPr>
            <p:grpSpPr bwMode="auto">
              <a:xfrm>
                <a:off x="1709" y="3008"/>
                <a:ext cx="507" cy="234"/>
                <a:chOff x="1740" y="2642"/>
                <a:chExt cx="752" cy="327"/>
              </a:xfrm>
            </p:grpSpPr>
            <p:sp>
              <p:nvSpPr>
                <p:cNvPr id="39028" name="Freeform 112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39029" name="Freeform 112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39030" name="Freeform 112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39031" name="Freeform 112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39032" name="Freeform 113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39033" name="Freeform 113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39022" name="Freeform 113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39023" name="Freeform 113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9024" name="Freeform 113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39025" name="Freeform 113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39026" name="Freeform 113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9027" name="Freeform 113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38984" name="Group 1139"/>
            <p:cNvGrpSpPr>
              <a:grpSpLocks/>
            </p:cNvGrpSpPr>
            <p:nvPr/>
          </p:nvGrpSpPr>
          <p:grpSpPr bwMode="auto">
            <a:xfrm flipH="1">
              <a:off x="5940425" y="3222625"/>
              <a:ext cx="414337" cy="373063"/>
              <a:chOff x="2839" y="3501"/>
              <a:chExt cx="755" cy="803"/>
            </a:xfrm>
          </p:grpSpPr>
          <p:pic>
            <p:nvPicPr>
              <p:cNvPr id="39009" name="Picture 1140" descr="desktop_computer_stylized_medium"/>
              <p:cNvPicPr>
                <a:picLocks noChangeAspect="1" noChangeArrowheads="1"/>
              </p:cNvPicPr>
              <p:nvPr/>
            </p:nvPicPr>
            <p:blipFill>
              <a:blip r:embed="rId4" cstate="print"/>
              <a:srcRect/>
              <a:stretch>
                <a:fillRect/>
              </a:stretch>
            </p:blipFill>
            <p:spPr bwMode="auto">
              <a:xfrm>
                <a:off x="2839" y="3501"/>
                <a:ext cx="755" cy="803"/>
              </a:xfrm>
              <a:prstGeom prst="rect">
                <a:avLst/>
              </a:prstGeom>
              <a:noFill/>
              <a:ln w="9525">
                <a:noFill/>
                <a:miter lim="800000"/>
                <a:headEnd/>
                <a:tailEnd/>
              </a:ln>
            </p:spPr>
          </p:pic>
          <p:sp>
            <p:nvSpPr>
              <p:cNvPr id="39010" name="Freeform 114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38985" name="Group 1142"/>
            <p:cNvGrpSpPr>
              <a:grpSpLocks/>
            </p:cNvGrpSpPr>
            <p:nvPr/>
          </p:nvGrpSpPr>
          <p:grpSpPr bwMode="auto">
            <a:xfrm>
              <a:off x="7307263" y="5422900"/>
              <a:ext cx="474662" cy="407988"/>
              <a:chOff x="877" y="1008"/>
              <a:chExt cx="2747" cy="2591"/>
            </a:xfrm>
          </p:grpSpPr>
          <p:pic>
            <p:nvPicPr>
              <p:cNvPr id="38986" name="Picture 1143" descr="antenna_stylized"/>
              <p:cNvPicPr>
                <a:picLocks noChangeAspect="1" noChangeArrowheads="1"/>
              </p:cNvPicPr>
              <p:nvPr/>
            </p:nvPicPr>
            <p:blipFill>
              <a:blip r:embed="rId17" cstate="print"/>
              <a:srcRect/>
              <a:stretch>
                <a:fillRect/>
              </a:stretch>
            </p:blipFill>
            <p:spPr bwMode="auto">
              <a:xfrm>
                <a:off x="877" y="1008"/>
                <a:ext cx="2725" cy="1421"/>
              </a:xfrm>
              <a:prstGeom prst="rect">
                <a:avLst/>
              </a:prstGeom>
              <a:noFill/>
              <a:ln w="9525">
                <a:noFill/>
                <a:miter lim="800000"/>
                <a:headEnd/>
                <a:tailEnd/>
              </a:ln>
            </p:spPr>
          </p:pic>
          <p:pic>
            <p:nvPicPr>
              <p:cNvPr id="38987" name="Picture 1144" descr="laptop_keyboard"/>
              <p:cNvPicPr>
                <a:picLocks noChangeAspect="1" noChangeArrowheads="1"/>
              </p:cNvPicPr>
              <p:nvPr/>
            </p:nvPicPr>
            <p:blipFill>
              <a:blip r:embed="rId18" cstate="print"/>
              <a:srcRect/>
              <a:stretch>
                <a:fillRect/>
              </a:stretch>
            </p:blipFill>
            <p:spPr bwMode="auto">
              <a:xfrm rot="109064" flipH="1">
                <a:off x="1009" y="2586"/>
                <a:ext cx="2245" cy="1013"/>
              </a:xfrm>
              <a:prstGeom prst="rect">
                <a:avLst/>
              </a:prstGeom>
              <a:noFill/>
              <a:ln w="9525">
                <a:noFill/>
                <a:miter lim="800000"/>
                <a:headEnd/>
                <a:tailEnd/>
              </a:ln>
            </p:spPr>
          </p:pic>
          <p:sp>
            <p:nvSpPr>
              <p:cNvPr id="38988" name="Freeform 1145"/>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38989" name="Picture 1146" descr="screen"/>
              <p:cNvPicPr>
                <a:picLocks noChangeAspect="1" noChangeArrowheads="1"/>
              </p:cNvPicPr>
              <p:nvPr/>
            </p:nvPicPr>
            <p:blipFill>
              <a:blip r:embed="rId19" cstate="print"/>
              <a:srcRect/>
              <a:stretch>
                <a:fillRect/>
              </a:stretch>
            </p:blipFill>
            <p:spPr bwMode="auto">
              <a:xfrm>
                <a:off x="1842" y="1637"/>
                <a:ext cx="1642" cy="1203"/>
              </a:xfrm>
              <a:prstGeom prst="rect">
                <a:avLst/>
              </a:prstGeom>
              <a:noFill/>
              <a:ln w="9525">
                <a:noFill/>
                <a:miter lim="800000"/>
                <a:headEnd/>
                <a:tailEnd/>
              </a:ln>
            </p:spPr>
          </p:pic>
          <p:sp>
            <p:nvSpPr>
              <p:cNvPr id="38990" name="Freeform 1147"/>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38991" name="Freeform 1148"/>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38992" name="Freeform 1149"/>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38993" name="Freeform 1150"/>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38994" name="Freeform 1151"/>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38995" name="Freeform 1152"/>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38996" name="Group 1153"/>
              <p:cNvGrpSpPr>
                <a:grpSpLocks/>
              </p:cNvGrpSpPr>
              <p:nvPr/>
            </p:nvGrpSpPr>
            <p:grpSpPr bwMode="auto">
              <a:xfrm>
                <a:off x="1709" y="3008"/>
                <a:ext cx="507" cy="234"/>
                <a:chOff x="1740" y="2642"/>
                <a:chExt cx="752" cy="327"/>
              </a:xfrm>
            </p:grpSpPr>
            <p:sp>
              <p:nvSpPr>
                <p:cNvPr id="39003" name="Freeform 11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39004" name="Freeform 11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39005" name="Freeform 11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39006" name="Freeform 11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39007" name="Freeform 11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39008" name="Freeform 11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38997" name="Freeform 1160"/>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38998" name="Freeform 1161"/>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8999" name="Freeform 1162"/>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39000" name="Freeform 1163"/>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39001" name="Freeform 1164"/>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39002" name="Freeform 1165"/>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sp>
        <p:nvSpPr>
          <p:cNvPr id="38918" name="Slide Number Placeholder 3"/>
          <p:cNvSpPr>
            <a:spLocks noGrp="1"/>
          </p:cNvSpPr>
          <p:nvPr>
            <p:ph type="sldNum" sz="quarter" idx="12"/>
          </p:nvPr>
        </p:nvSpPr>
        <p:spPr>
          <a:noFill/>
        </p:spPr>
        <p:txBody>
          <a:bodyPr/>
          <a:lstStyle/>
          <a:p>
            <a:r>
              <a:rPr lang="en-US"/>
              <a:t>1-</a:t>
            </a:r>
            <a:fld id="{A097D292-55A7-417B-B39D-5877FB7420EB}" type="slidenum">
              <a:rPr lang="en-US"/>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Delay, Loss, and Throughput in Packet-Switched Networks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Types of Delay</a:t>
            </a:r>
            <a:endParaRPr lang="en-US" dirty="0" smtClean="0"/>
          </a:p>
          <a:p>
            <a:pPr>
              <a:buNone/>
            </a:pPr>
            <a:endParaRPr lang="en-US" b="1" dirty="0" smtClean="0"/>
          </a:p>
          <a:p>
            <a:pPr>
              <a:buNone/>
            </a:pPr>
            <a:r>
              <a:rPr lang="en-US" b="1" dirty="0" smtClean="0"/>
              <a:t>Processing Delay</a:t>
            </a:r>
            <a:endParaRPr lang="en-US" dirty="0" smtClean="0"/>
          </a:p>
          <a:p>
            <a:r>
              <a:rPr lang="en-US" dirty="0" smtClean="0"/>
              <a:t>The time required to examine the packet’s header and determine where to direct the packet is part of the </a:t>
            </a:r>
            <a:r>
              <a:rPr lang="en-US" b="1" dirty="0" smtClean="0"/>
              <a:t>processing delay</a:t>
            </a:r>
            <a:r>
              <a:rPr lang="en-US" dirty="0" smtClean="0"/>
              <a:t>. </a:t>
            </a:r>
          </a:p>
          <a:p>
            <a:pPr algn="just"/>
            <a:r>
              <a:rPr lang="en-US" dirty="0" smtClean="0"/>
              <a:t>The processing delay can also include other factors, such as the time needed to check for bit-level errors in the packet that occurred in transmitting the packet’s bits from the upstream node to router A. Processing delays in high-speed routers are typically on the order of microseconds or less. After this nodal processing, the router directs the packet to the queue that precedes the link to router B</a:t>
            </a:r>
            <a:endParaRPr lang="en-US" dirty="0"/>
          </a:p>
        </p:txBody>
      </p:sp>
    </p:spTree>
    <p:extLst>
      <p:ext uri="{BB962C8B-B14F-4D97-AF65-F5344CB8AC3E}">
        <p14:creationId xmlns:p14="http://schemas.microsoft.com/office/powerpoint/2010/main" val="5660458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Queuing Delay</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400" dirty="0" smtClean="0"/>
              <a:t>At the queue, the packet experiences a </a:t>
            </a:r>
            <a:r>
              <a:rPr lang="en-US" sz="2400" b="1" dirty="0" smtClean="0"/>
              <a:t>queuing delay</a:t>
            </a:r>
            <a:r>
              <a:rPr lang="en-US" sz="2400" dirty="0" smtClean="0"/>
              <a:t> as it waits to be transmitted onto the link. The length of the queuing delay of a specific packet will depend on the </a:t>
            </a:r>
            <a:r>
              <a:rPr lang="en-US" sz="2400" dirty="0" smtClean="0"/>
              <a:t>number </a:t>
            </a:r>
            <a:r>
              <a:rPr lang="en-US" sz="2400" dirty="0" smtClean="0"/>
              <a:t>of earlier-arriving packets that are queued and waiting for transmission onto the link.        </a:t>
            </a:r>
          </a:p>
          <a:p>
            <a:pPr algn="just">
              <a:buNone/>
            </a:pPr>
            <a:r>
              <a:rPr lang="en-US" sz="2400" dirty="0" smtClean="0"/>
              <a:t>       If the queue is empty and no other packet is currently being transmitted, then our packet’s queuing delay will be zero. On the other hand, if the traffic is heavy and many other packets are also waiting to be transmitted, the queuing delay will be long. </a:t>
            </a:r>
          </a:p>
          <a:p>
            <a:pPr algn="just">
              <a:buNone/>
            </a:pPr>
            <a:r>
              <a:rPr lang="en-US" sz="2400" b="1" dirty="0" smtClean="0"/>
              <a:t>    </a:t>
            </a:r>
            <a:endParaRPr lang="en-US" sz="2400" dirty="0"/>
          </a:p>
        </p:txBody>
      </p:sp>
    </p:spTree>
    <p:extLst>
      <p:ext uri="{BB962C8B-B14F-4D97-AF65-F5344CB8AC3E}">
        <p14:creationId xmlns:p14="http://schemas.microsoft.com/office/powerpoint/2010/main" val="4184194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Transmission Delay</a:t>
            </a:r>
            <a:br>
              <a:rPr lang="en-US" b="1" dirty="0"/>
            </a:br>
            <a:endParaRPr lang="en-US" dirty="0"/>
          </a:p>
        </p:txBody>
      </p:sp>
      <p:sp>
        <p:nvSpPr>
          <p:cNvPr id="3" name="Content Placeholder 2"/>
          <p:cNvSpPr>
            <a:spLocks noGrp="1"/>
          </p:cNvSpPr>
          <p:nvPr>
            <p:ph idx="1"/>
          </p:nvPr>
        </p:nvSpPr>
        <p:spPr/>
        <p:txBody>
          <a:bodyPr/>
          <a:lstStyle/>
          <a:p>
            <a:pPr algn="just">
              <a:buNone/>
            </a:pPr>
            <a:r>
              <a:rPr lang="en-US" dirty="0" smtClean="0"/>
              <a:t>Time </a:t>
            </a:r>
            <a:r>
              <a:rPr lang="en-US" dirty="0"/>
              <a:t>required to push all of the packet’s bits into the link. Denote the length of the packet by </a:t>
            </a:r>
            <a:r>
              <a:rPr lang="en-US" i="1" dirty="0"/>
              <a:t>L</a:t>
            </a:r>
            <a:r>
              <a:rPr lang="en-US" dirty="0"/>
              <a:t> bits, and denote the transmission rate of the link from router A to router B by </a:t>
            </a:r>
            <a:r>
              <a:rPr lang="en-US" i="1" dirty="0"/>
              <a:t>R</a:t>
            </a:r>
            <a:r>
              <a:rPr lang="en-US" dirty="0"/>
              <a:t> bits/sec. For example, for a 10 Mbps Ethernet link, the rate is </a:t>
            </a:r>
            <a:r>
              <a:rPr lang="en-US" i="1" dirty="0"/>
              <a:t>R</a:t>
            </a:r>
            <a:r>
              <a:rPr lang="en-US" dirty="0"/>
              <a:t> = 10 Mbps; for 100 Mbps Ethernet link, the rate is </a:t>
            </a:r>
            <a:r>
              <a:rPr lang="en-US" i="1" dirty="0"/>
              <a:t>R</a:t>
            </a:r>
            <a:r>
              <a:rPr lang="en-US" dirty="0"/>
              <a:t> = 100 Mbps. The </a:t>
            </a:r>
            <a:r>
              <a:rPr lang="en-US" b="1" dirty="0"/>
              <a:t>transmission delay</a:t>
            </a:r>
            <a:r>
              <a:rPr lang="en-US" dirty="0"/>
              <a:t> is </a:t>
            </a:r>
            <a:r>
              <a:rPr lang="en-US" i="1" dirty="0"/>
              <a:t>L/R</a:t>
            </a:r>
            <a:endParaRPr lang="en-US" dirty="0"/>
          </a:p>
          <a:p>
            <a:pPr algn="just"/>
            <a:endParaRPr lang="en-US" dirty="0"/>
          </a:p>
        </p:txBody>
      </p:sp>
      <p:sp>
        <p:nvSpPr>
          <p:cNvPr id="4" name="Footer Placeholder 3"/>
          <p:cNvSpPr>
            <a:spLocks noGrp="1"/>
          </p:cNvSpPr>
          <p:nvPr>
            <p:ph type="ftr" sz="quarter" idx="11"/>
          </p:nvPr>
        </p:nvSpPr>
        <p:spPr/>
        <p:txBody>
          <a:bodyPr/>
          <a:lstStyle/>
          <a:p>
            <a:pPr>
              <a:defRPr/>
            </a:pPr>
            <a:r>
              <a:rPr lang="en-US" smtClean="0"/>
              <a:t>Introduction</a:t>
            </a:r>
            <a:endParaRPr lang="en-US"/>
          </a:p>
        </p:txBody>
      </p:sp>
      <p:sp>
        <p:nvSpPr>
          <p:cNvPr id="5" name="Slide Number Placeholder 4"/>
          <p:cNvSpPr>
            <a:spLocks noGrp="1"/>
          </p:cNvSpPr>
          <p:nvPr>
            <p:ph type="sldNum" sz="quarter" idx="12"/>
          </p:nvPr>
        </p:nvSpPr>
        <p:spPr/>
        <p:txBody>
          <a:bodyPr/>
          <a:lstStyle/>
          <a:p>
            <a:r>
              <a:rPr lang="en-US" smtClean="0"/>
              <a:t>2-</a:t>
            </a:r>
            <a:fld id="{C90FA738-D4AE-4BE4-96B1-B6C2FDBC4F9F}" type="slidenum">
              <a:rPr lang="en-US" smtClean="0"/>
              <a:pPr/>
              <a:t>62</a:t>
            </a:fld>
            <a:endParaRPr lang="en-US"/>
          </a:p>
        </p:txBody>
      </p:sp>
    </p:spTree>
    <p:extLst>
      <p:ext uri="{BB962C8B-B14F-4D97-AF65-F5344CB8AC3E}">
        <p14:creationId xmlns:p14="http://schemas.microsoft.com/office/powerpoint/2010/main" val="18738116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propagation delay</a:t>
            </a:r>
            <a:endParaRPr lang="en-US" dirty="0"/>
          </a:p>
        </p:txBody>
      </p:sp>
      <p:sp>
        <p:nvSpPr>
          <p:cNvPr id="3" name="Content Placeholder 2"/>
          <p:cNvSpPr>
            <a:spLocks noGrp="1"/>
          </p:cNvSpPr>
          <p:nvPr>
            <p:ph idx="1"/>
          </p:nvPr>
        </p:nvSpPr>
        <p:spPr/>
        <p:txBody>
          <a:bodyPr>
            <a:normAutofit/>
          </a:bodyPr>
          <a:lstStyle/>
          <a:p>
            <a:pPr algn="just"/>
            <a:r>
              <a:rPr lang="en-US" sz="2600" dirty="0" smtClean="0"/>
              <a:t>Once a bit is pushed into the link, it needs to propagate to router B. The time required to propagate from the beginning of the link to router B is the </a:t>
            </a:r>
            <a:r>
              <a:rPr lang="en-US" sz="2600" b="1" dirty="0" smtClean="0"/>
              <a:t>propagation delay</a:t>
            </a:r>
            <a:r>
              <a:rPr lang="en-US" sz="2600" dirty="0" smtClean="0"/>
              <a:t>. The bit propagates at the propagation speed of the link. The propagation speed depends on the physical medium of the link (that is, fiber optics, twisted-pair copper wire, and so on</a:t>
            </a:r>
          </a:p>
          <a:p>
            <a:pPr algn="just"/>
            <a:endParaRPr lang="en-US" sz="2600" dirty="0"/>
          </a:p>
          <a:p>
            <a:pPr algn="just"/>
            <a:r>
              <a:rPr lang="en-US" sz="2600" dirty="0" smtClean="0"/>
              <a:t>It is given by d/s where</a:t>
            </a:r>
          </a:p>
          <a:p>
            <a:pPr algn="just"/>
            <a:r>
              <a:rPr lang="en-US" sz="2600" dirty="0"/>
              <a:t>d</a:t>
            </a:r>
            <a:r>
              <a:rPr lang="en-US" sz="2600" dirty="0" smtClean="0"/>
              <a:t> is distance between router A and B</a:t>
            </a:r>
          </a:p>
          <a:p>
            <a:pPr algn="just"/>
            <a:r>
              <a:rPr lang="en-US" sz="2600" dirty="0"/>
              <a:t>s</a:t>
            </a:r>
            <a:r>
              <a:rPr lang="en-US" sz="2600" dirty="0" smtClean="0"/>
              <a:t> is the </a:t>
            </a:r>
            <a:r>
              <a:rPr lang="en-US" sz="2600" dirty="0" smtClean="0"/>
              <a:t>propagation </a:t>
            </a:r>
            <a:r>
              <a:rPr lang="en-US" sz="2600" dirty="0" smtClean="0"/>
              <a:t>speed of the link</a:t>
            </a:r>
          </a:p>
        </p:txBody>
      </p:sp>
    </p:spTree>
    <p:extLst>
      <p:ext uri="{BB962C8B-B14F-4D97-AF65-F5344CB8AC3E}">
        <p14:creationId xmlns:p14="http://schemas.microsoft.com/office/powerpoint/2010/main" val="38324399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If we let </a:t>
            </a:r>
            <a:r>
              <a:rPr lang="en-US" dirty="0" err="1"/>
              <a:t>dproc</a:t>
            </a:r>
            <a:r>
              <a:rPr lang="en-US" dirty="0"/>
              <a:t>, </a:t>
            </a:r>
            <a:r>
              <a:rPr lang="en-US" dirty="0" err="1"/>
              <a:t>dqueue</a:t>
            </a:r>
            <a:r>
              <a:rPr lang="en-US" dirty="0"/>
              <a:t>, </a:t>
            </a:r>
            <a:r>
              <a:rPr lang="en-US" dirty="0" err="1"/>
              <a:t>dtrans</a:t>
            </a:r>
            <a:r>
              <a:rPr lang="en-US" dirty="0"/>
              <a:t>, and </a:t>
            </a:r>
            <a:r>
              <a:rPr lang="en-US" dirty="0" err="1"/>
              <a:t>dprop</a:t>
            </a:r>
            <a:r>
              <a:rPr lang="en-US" dirty="0"/>
              <a:t> denote the processing, queuing, </a:t>
            </a:r>
            <a:r>
              <a:rPr lang="en-US" dirty="0" smtClean="0"/>
              <a:t>transmission, </a:t>
            </a:r>
            <a:r>
              <a:rPr lang="en-US" dirty="0"/>
              <a:t>and propagation delays, then the total nodal delay is given by  d </a:t>
            </a:r>
            <a:r>
              <a:rPr lang="en-US" baseline="-25000" dirty="0"/>
              <a:t>nodal</a:t>
            </a:r>
            <a:r>
              <a:rPr lang="en-US" dirty="0"/>
              <a:t> = d </a:t>
            </a:r>
            <a:r>
              <a:rPr lang="en-US" baseline="-25000" dirty="0" err="1"/>
              <a:t>proc</a:t>
            </a:r>
            <a:r>
              <a:rPr lang="en-US" dirty="0"/>
              <a:t> + d </a:t>
            </a:r>
            <a:r>
              <a:rPr lang="en-US" baseline="-25000" dirty="0"/>
              <a:t>queue</a:t>
            </a:r>
            <a:r>
              <a:rPr lang="en-US" dirty="0"/>
              <a:t> + d </a:t>
            </a:r>
            <a:r>
              <a:rPr lang="en-US" baseline="-25000" dirty="0"/>
              <a:t>trans</a:t>
            </a:r>
            <a:r>
              <a:rPr lang="en-US" dirty="0"/>
              <a:t> + d </a:t>
            </a:r>
            <a:r>
              <a:rPr lang="en-US" baseline="-25000" dirty="0"/>
              <a:t>prop</a:t>
            </a:r>
          </a:p>
          <a:p>
            <a:pPr algn="just"/>
            <a:endParaRPr lang="en-US" sz="1600" dirty="0"/>
          </a:p>
          <a:p>
            <a:pPr algn="just"/>
            <a:endParaRPr lang="en-US" sz="1600" dirty="0"/>
          </a:p>
          <a:p>
            <a:endParaRPr lang="en-US" dirty="0"/>
          </a:p>
        </p:txBody>
      </p:sp>
      <p:sp>
        <p:nvSpPr>
          <p:cNvPr id="4" name="Footer Placeholder 3"/>
          <p:cNvSpPr>
            <a:spLocks noGrp="1"/>
          </p:cNvSpPr>
          <p:nvPr>
            <p:ph type="ftr" sz="quarter" idx="11"/>
          </p:nvPr>
        </p:nvSpPr>
        <p:spPr/>
        <p:txBody>
          <a:bodyPr/>
          <a:lstStyle/>
          <a:p>
            <a:pPr>
              <a:defRPr/>
            </a:pPr>
            <a:r>
              <a:rPr lang="en-US" smtClean="0"/>
              <a:t>Introduction</a:t>
            </a:r>
            <a:endParaRPr lang="en-US"/>
          </a:p>
        </p:txBody>
      </p:sp>
      <p:sp>
        <p:nvSpPr>
          <p:cNvPr id="5" name="Slide Number Placeholder 4"/>
          <p:cNvSpPr>
            <a:spLocks noGrp="1"/>
          </p:cNvSpPr>
          <p:nvPr>
            <p:ph type="sldNum" sz="quarter" idx="12"/>
          </p:nvPr>
        </p:nvSpPr>
        <p:spPr/>
        <p:txBody>
          <a:bodyPr/>
          <a:lstStyle/>
          <a:p>
            <a:r>
              <a:rPr lang="en-US" smtClean="0"/>
              <a:t>2-</a:t>
            </a:r>
            <a:fld id="{C90FA738-D4AE-4BE4-96B1-B6C2FDBC4F9F}" type="slidenum">
              <a:rPr lang="en-US" smtClean="0"/>
              <a:pPr/>
              <a:t>64</a:t>
            </a:fld>
            <a:endParaRPr lang="en-US"/>
          </a:p>
        </p:txBody>
      </p:sp>
    </p:spTree>
    <p:extLst>
      <p:ext uri="{BB962C8B-B14F-4D97-AF65-F5344CB8AC3E}">
        <p14:creationId xmlns:p14="http://schemas.microsoft.com/office/powerpoint/2010/main" val="13918053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 to End Delay</a:t>
            </a:r>
            <a:endParaRPr lang="en-US" dirty="0"/>
          </a:p>
        </p:txBody>
      </p:sp>
      <p:sp>
        <p:nvSpPr>
          <p:cNvPr id="5" name="Content Placeholder 4"/>
          <p:cNvSpPr>
            <a:spLocks noGrp="1"/>
          </p:cNvSpPr>
          <p:nvPr>
            <p:ph idx="1"/>
          </p:nvPr>
        </p:nvSpPr>
        <p:spPr/>
        <p:txBody>
          <a:bodyPr/>
          <a:lstStyle/>
          <a:p>
            <a:r>
              <a:rPr lang="en-US" dirty="0" err="1" smtClean="0"/>
              <a:t>d</a:t>
            </a:r>
            <a:r>
              <a:rPr lang="en-US" baseline="-25000" dirty="0" err="1" smtClean="0"/>
              <a:t>nodal</a:t>
            </a:r>
            <a:r>
              <a:rPr lang="en-US" dirty="0" smtClean="0"/>
              <a:t>= d </a:t>
            </a:r>
            <a:r>
              <a:rPr lang="en-US" baseline="-25000" dirty="0" err="1" smtClean="0"/>
              <a:t>proc</a:t>
            </a:r>
            <a:r>
              <a:rPr lang="en-US" smtClean="0"/>
              <a:t>+ d </a:t>
            </a:r>
            <a:r>
              <a:rPr lang="en-US" baseline="-25000" dirty="0" smtClean="0"/>
              <a:t>queue  </a:t>
            </a:r>
            <a:r>
              <a:rPr lang="en-US" dirty="0" smtClean="0"/>
              <a:t>+</a:t>
            </a:r>
            <a:r>
              <a:rPr lang="en-US" baseline="-25000" dirty="0" smtClean="0"/>
              <a:t>  </a:t>
            </a:r>
            <a:r>
              <a:rPr lang="en-US" dirty="0" smtClean="0"/>
              <a:t>d </a:t>
            </a:r>
            <a:r>
              <a:rPr lang="en-US" baseline="-25000" dirty="0" smtClean="0"/>
              <a:t>trans</a:t>
            </a:r>
            <a:r>
              <a:rPr lang="en-US" dirty="0" smtClean="0"/>
              <a:t>+ d </a:t>
            </a:r>
            <a:r>
              <a:rPr lang="en-US" baseline="-25000" dirty="0" smtClean="0"/>
              <a:t>prop</a:t>
            </a:r>
            <a:endParaRPr lang="en-US" dirty="0" smtClean="0"/>
          </a:p>
          <a:p>
            <a:r>
              <a:rPr lang="en-US" dirty="0" smtClean="0"/>
              <a:t>Where  d </a:t>
            </a:r>
            <a:r>
              <a:rPr lang="en-US" baseline="-25000" dirty="0" smtClean="0"/>
              <a:t>trans  =  L/R</a:t>
            </a:r>
          </a:p>
          <a:p>
            <a:endParaRPr lang="en-US" baseline="-25000" dirty="0"/>
          </a:p>
          <a:p>
            <a:r>
              <a:rPr lang="en-US" dirty="0"/>
              <a:t>d</a:t>
            </a:r>
            <a:r>
              <a:rPr lang="en-US" baseline="-25000" dirty="0" smtClean="0"/>
              <a:t> end to end =</a:t>
            </a:r>
            <a:r>
              <a:rPr lang="en-US" dirty="0" smtClean="0"/>
              <a:t>N</a:t>
            </a:r>
            <a:r>
              <a:rPr lang="en-US" baseline="-25000" dirty="0" smtClean="0"/>
              <a:t> </a:t>
            </a:r>
            <a:r>
              <a:rPr lang="en-US" dirty="0" smtClean="0"/>
              <a:t>(</a:t>
            </a:r>
            <a:r>
              <a:rPr lang="en-US" dirty="0"/>
              <a:t>d </a:t>
            </a:r>
            <a:r>
              <a:rPr lang="en-US" baseline="-25000" dirty="0" err="1" smtClean="0"/>
              <a:t>proc</a:t>
            </a:r>
            <a:r>
              <a:rPr lang="en-US" dirty="0" smtClean="0"/>
              <a:t>+</a:t>
            </a:r>
            <a:r>
              <a:rPr lang="en-US" baseline="-25000" dirty="0" smtClean="0"/>
              <a:t>  </a:t>
            </a:r>
            <a:r>
              <a:rPr lang="en-US" dirty="0"/>
              <a:t>d </a:t>
            </a:r>
            <a:r>
              <a:rPr lang="en-US" baseline="-25000" dirty="0"/>
              <a:t>trans</a:t>
            </a:r>
            <a:r>
              <a:rPr lang="en-US" dirty="0"/>
              <a:t>+ d </a:t>
            </a:r>
            <a:r>
              <a:rPr lang="en-US" baseline="-25000" dirty="0" smtClean="0"/>
              <a:t>prop</a:t>
            </a:r>
            <a:r>
              <a:rPr lang="en-US" dirty="0" smtClean="0"/>
              <a:t>)</a:t>
            </a:r>
            <a:endParaRPr lang="en-US" dirty="0"/>
          </a:p>
        </p:txBody>
      </p:sp>
      <p:sp>
        <p:nvSpPr>
          <p:cNvPr id="2" name="Footer Placeholder 1"/>
          <p:cNvSpPr>
            <a:spLocks noGrp="1"/>
          </p:cNvSpPr>
          <p:nvPr>
            <p:ph type="ftr" sz="quarter" idx="11"/>
          </p:nvPr>
        </p:nvSpPr>
        <p:spPr/>
        <p:txBody>
          <a:bodyPr/>
          <a:lstStyle/>
          <a:p>
            <a:pPr>
              <a:defRPr/>
            </a:pPr>
            <a:r>
              <a:rPr lang="en-US" smtClean="0"/>
              <a:t>Introduction</a:t>
            </a:r>
            <a:endParaRPr lang="en-US"/>
          </a:p>
        </p:txBody>
      </p:sp>
      <p:sp>
        <p:nvSpPr>
          <p:cNvPr id="3" name="Slide Number Placeholder 2"/>
          <p:cNvSpPr>
            <a:spLocks noGrp="1"/>
          </p:cNvSpPr>
          <p:nvPr>
            <p:ph type="sldNum" sz="quarter" idx="12"/>
          </p:nvPr>
        </p:nvSpPr>
        <p:spPr/>
        <p:txBody>
          <a:bodyPr/>
          <a:lstStyle/>
          <a:p>
            <a:r>
              <a:rPr lang="en-US" smtClean="0"/>
              <a:t>1-</a:t>
            </a:r>
            <a:fld id="{FDD59650-754C-46A1-89A5-F3132734EF11}" type="slidenum">
              <a:rPr lang="en-US" smtClean="0"/>
              <a:pPr/>
              <a:t>65</a:t>
            </a:fld>
            <a:endParaRPr lang="en-US"/>
          </a:p>
        </p:txBody>
      </p:sp>
    </p:spTree>
    <p:extLst>
      <p:ext uri="{BB962C8B-B14F-4D97-AF65-F5344CB8AC3E}">
        <p14:creationId xmlns:p14="http://schemas.microsoft.com/office/powerpoint/2010/main" val="63328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46434" name="Picture 2" descr="underline_base"/>
          <p:cNvPicPr>
            <a:picLocks noChangeArrowheads="1"/>
          </p:cNvPicPr>
          <p:nvPr/>
        </p:nvPicPr>
        <p:blipFill>
          <a:blip r:embed="rId3" cstate="print"/>
          <a:srcRect/>
          <a:stretch>
            <a:fillRect/>
          </a:stretch>
        </p:blipFill>
        <p:spPr bwMode="auto">
          <a:xfrm>
            <a:off x="679450" y="1028700"/>
            <a:ext cx="4570413" cy="173038"/>
          </a:xfrm>
          <a:prstGeom prst="rect">
            <a:avLst/>
          </a:prstGeom>
          <a:noFill/>
          <a:ln w="9525">
            <a:noFill/>
            <a:miter lim="800000"/>
            <a:headEnd/>
            <a:tailEnd/>
          </a:ln>
        </p:spPr>
      </p:pic>
      <p:sp>
        <p:nvSpPr>
          <p:cNvPr id="146435" name="Rectangle 2"/>
          <p:cNvSpPr>
            <a:spLocks noGrp="1" noChangeArrowheads="1"/>
          </p:cNvSpPr>
          <p:nvPr>
            <p:ph type="title" idx="4294967295"/>
          </p:nvPr>
        </p:nvSpPr>
        <p:spPr/>
        <p:txBody>
          <a:bodyPr/>
          <a:lstStyle/>
          <a:p>
            <a:pPr eaLnBrk="1" hangingPunct="1"/>
            <a:r>
              <a:rPr lang="en-US" smtClean="0">
                <a:ea typeface="ＭＳ Ｐゴシック" pitchFamily="34" charset="-128"/>
              </a:rPr>
              <a:t>Chapter 1: roadmap</a:t>
            </a:r>
          </a:p>
        </p:txBody>
      </p:sp>
      <p:sp>
        <p:nvSpPr>
          <p:cNvPr id="146436" name="Rectangle 3"/>
          <p:cNvSpPr>
            <a:spLocks noGrp="1" noChangeArrowheads="1"/>
          </p:cNvSpPr>
          <p:nvPr>
            <p:ph type="body" idx="4294967295"/>
          </p:nvPr>
        </p:nvSpPr>
        <p:spPr>
          <a:xfrm>
            <a:off x="487363" y="1406525"/>
            <a:ext cx="8207375" cy="4648200"/>
          </a:xfrm>
        </p:spPr>
        <p:txBody>
          <a:bodyPr/>
          <a:lstStyle/>
          <a:p>
            <a:pPr lvl="1" eaLnBrk="1" hangingPunct="1">
              <a:buFont typeface="Wingdings" pitchFamily="2" charset="2"/>
              <a:buNone/>
            </a:pPr>
            <a:r>
              <a:rPr lang="en-US" sz="2800" smtClean="0">
                <a:solidFill>
                  <a:srgbClr val="000099"/>
                </a:solidFill>
              </a:rPr>
              <a:t>1.1 what </a:t>
            </a:r>
            <a:r>
              <a:rPr lang="en-US" sz="2800" i="1" smtClean="0">
                <a:solidFill>
                  <a:srgbClr val="000099"/>
                </a:solidFill>
              </a:rPr>
              <a:t>is</a:t>
            </a:r>
            <a:r>
              <a:rPr lang="en-US" sz="2800" smtClean="0">
                <a:solidFill>
                  <a:srgbClr val="000099"/>
                </a:solidFill>
              </a:rPr>
              <a:t> the Internet?</a:t>
            </a:r>
          </a:p>
          <a:p>
            <a:pPr lvl="1" eaLnBrk="1" hangingPunct="1">
              <a:buFont typeface="Wingdings" pitchFamily="2" charset="2"/>
              <a:buNone/>
            </a:pPr>
            <a:r>
              <a:rPr lang="en-US" sz="2800" smtClean="0">
                <a:solidFill>
                  <a:srgbClr val="000099"/>
                </a:solidFill>
              </a:rPr>
              <a:t>1.2</a:t>
            </a:r>
            <a:r>
              <a:rPr lang="en-US" sz="2800" smtClean="0"/>
              <a:t> network edge</a:t>
            </a:r>
          </a:p>
          <a:p>
            <a:pPr lvl="2" eaLnBrk="1" hangingPunct="1">
              <a:buClr>
                <a:srgbClr val="000099"/>
              </a:buClr>
              <a:buFont typeface="Wingdings" pitchFamily="2" charset="2"/>
              <a:buChar char="§"/>
            </a:pPr>
            <a:r>
              <a:rPr lang="en-US" sz="2800" smtClean="0">
                <a:latin typeface="Gill Sans MT" pitchFamily="34" charset="0"/>
              </a:rPr>
              <a:t> </a:t>
            </a:r>
            <a:r>
              <a:rPr lang="en-US" sz="2400" smtClean="0">
                <a:latin typeface="Gill Sans MT" pitchFamily="34" charset="0"/>
              </a:rPr>
              <a:t>end systems, access networks, links</a:t>
            </a:r>
          </a:p>
          <a:p>
            <a:pPr lvl="1" eaLnBrk="1" hangingPunct="1">
              <a:buFont typeface="Wingdings" pitchFamily="2" charset="2"/>
              <a:buNone/>
            </a:pPr>
            <a:r>
              <a:rPr lang="en-US" sz="2800" smtClean="0">
                <a:solidFill>
                  <a:srgbClr val="000099"/>
                </a:solidFill>
              </a:rPr>
              <a:t>1.3 </a:t>
            </a:r>
            <a:r>
              <a:rPr lang="en-US" sz="2800" smtClean="0"/>
              <a:t>network core</a:t>
            </a:r>
          </a:p>
          <a:p>
            <a:pPr lvl="2" eaLnBrk="1" hangingPunct="1">
              <a:buClr>
                <a:srgbClr val="000099"/>
              </a:buClr>
              <a:buFont typeface="Wingdings" pitchFamily="2" charset="2"/>
              <a:buChar char="§"/>
            </a:pPr>
            <a:r>
              <a:rPr lang="en-US" sz="2400" smtClean="0">
                <a:latin typeface="Gill Sans MT" pitchFamily="34" charset="0"/>
              </a:rPr>
              <a:t>packet switching, circuit switching, network structure</a:t>
            </a:r>
          </a:p>
          <a:p>
            <a:pPr lvl="1" eaLnBrk="1" hangingPunct="1">
              <a:buFont typeface="Wingdings" pitchFamily="2" charset="2"/>
              <a:buNone/>
            </a:pPr>
            <a:r>
              <a:rPr lang="en-US" sz="2800" smtClean="0">
                <a:solidFill>
                  <a:srgbClr val="000099"/>
                </a:solidFill>
              </a:rPr>
              <a:t>1.4 </a:t>
            </a:r>
            <a:r>
              <a:rPr lang="en-US" sz="2800" smtClean="0"/>
              <a:t>delay, loss, throughput in networks</a:t>
            </a:r>
          </a:p>
          <a:p>
            <a:pPr lvl="1" eaLnBrk="1" hangingPunct="1">
              <a:buFont typeface="Wingdings" pitchFamily="2" charset="2"/>
              <a:buNone/>
            </a:pPr>
            <a:r>
              <a:rPr lang="en-US" sz="2800" smtClean="0">
                <a:solidFill>
                  <a:srgbClr val="000099"/>
                </a:solidFill>
              </a:rPr>
              <a:t>1.5</a:t>
            </a:r>
            <a:r>
              <a:rPr lang="en-US" sz="2800" smtClean="0"/>
              <a:t> protocol layers, service models</a:t>
            </a:r>
          </a:p>
          <a:p>
            <a:pPr lvl="1" eaLnBrk="1" hangingPunct="1">
              <a:buFont typeface="Wingdings" pitchFamily="2" charset="2"/>
              <a:buNone/>
            </a:pPr>
            <a:r>
              <a:rPr lang="en-US" sz="2800" smtClean="0">
                <a:solidFill>
                  <a:srgbClr val="CC0000"/>
                </a:solidFill>
              </a:rPr>
              <a:t>1.6 networks under attack: security</a:t>
            </a:r>
          </a:p>
          <a:p>
            <a:pPr lvl="1" eaLnBrk="1" hangingPunct="1">
              <a:buFont typeface="Wingdings" pitchFamily="2" charset="2"/>
              <a:buNone/>
            </a:pPr>
            <a:r>
              <a:rPr lang="en-US" sz="2800" smtClean="0">
                <a:solidFill>
                  <a:srgbClr val="000099"/>
                </a:solidFill>
              </a:rPr>
              <a:t>1.7</a:t>
            </a:r>
            <a:r>
              <a:rPr lang="en-US" sz="2800" smtClean="0"/>
              <a:t> history</a:t>
            </a:r>
          </a:p>
          <a:p>
            <a:pPr eaLnBrk="1" hangingPunct="1"/>
            <a:endParaRPr lang="en-US" smtClean="0">
              <a:ea typeface="ＭＳ Ｐゴシック" pitchFamily="34" charset="-128"/>
            </a:endParaRPr>
          </a:p>
        </p:txBody>
      </p:sp>
      <p:sp>
        <p:nvSpPr>
          <p:cNvPr id="146437" name="Slide Number Placeholder 3"/>
          <p:cNvSpPr>
            <a:spLocks noGrp="1"/>
          </p:cNvSpPr>
          <p:nvPr>
            <p:ph type="sldNum" sz="quarter" idx="12"/>
          </p:nvPr>
        </p:nvSpPr>
        <p:spPr>
          <a:noFill/>
        </p:spPr>
        <p:txBody>
          <a:bodyPr/>
          <a:lstStyle/>
          <a:p>
            <a:r>
              <a:rPr lang="en-US"/>
              <a:t>1-</a:t>
            </a:r>
            <a:fld id="{A7137C9C-132A-4D80-8B4B-AD26648A867F}" type="slidenum">
              <a:rPr lang="en-US"/>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48482" name="Picture 9" descr="underline_base"/>
          <p:cNvPicPr>
            <a:picLocks noChangeArrowheads="1"/>
          </p:cNvPicPr>
          <p:nvPr/>
        </p:nvPicPr>
        <p:blipFill>
          <a:blip r:embed="rId2" cstate="print"/>
          <a:srcRect/>
          <a:stretch>
            <a:fillRect/>
          </a:stretch>
        </p:blipFill>
        <p:spPr bwMode="auto">
          <a:xfrm>
            <a:off x="374650" y="892175"/>
            <a:ext cx="4113213" cy="173038"/>
          </a:xfrm>
          <a:prstGeom prst="rect">
            <a:avLst/>
          </a:prstGeom>
          <a:noFill/>
          <a:ln w="9525">
            <a:noFill/>
            <a:miter lim="800000"/>
            <a:headEnd/>
            <a:tailEnd/>
          </a:ln>
        </p:spPr>
      </p:pic>
      <p:sp>
        <p:nvSpPr>
          <p:cNvPr id="148483" name="Rectangle 2"/>
          <p:cNvSpPr>
            <a:spLocks noGrp="1" noChangeArrowheads="1"/>
          </p:cNvSpPr>
          <p:nvPr>
            <p:ph type="title" idx="4294967295"/>
          </p:nvPr>
        </p:nvSpPr>
        <p:spPr>
          <a:xfrm>
            <a:off x="333375" y="77788"/>
            <a:ext cx="7772400" cy="1143000"/>
          </a:xfrm>
        </p:spPr>
        <p:txBody>
          <a:bodyPr/>
          <a:lstStyle/>
          <a:p>
            <a:pPr eaLnBrk="1" hangingPunct="1"/>
            <a:r>
              <a:rPr lang="en-US" smtClean="0">
                <a:ea typeface="ＭＳ Ｐゴシック" pitchFamily="34" charset="-128"/>
              </a:rPr>
              <a:t>Network security</a:t>
            </a:r>
          </a:p>
        </p:txBody>
      </p:sp>
      <p:sp>
        <p:nvSpPr>
          <p:cNvPr id="148484" name="Rectangle 3"/>
          <p:cNvSpPr>
            <a:spLocks noGrp="1" noChangeArrowheads="1"/>
          </p:cNvSpPr>
          <p:nvPr>
            <p:ph type="body" idx="4294967295"/>
          </p:nvPr>
        </p:nvSpPr>
        <p:spPr>
          <a:xfrm>
            <a:off x="533400" y="1365250"/>
            <a:ext cx="7772400" cy="5119688"/>
          </a:xfrm>
        </p:spPr>
        <p:txBody>
          <a:bodyPr/>
          <a:lstStyle/>
          <a:p>
            <a:pPr eaLnBrk="1" hangingPunct="1">
              <a:buSzPct val="75000"/>
            </a:pPr>
            <a:r>
              <a:rPr lang="en-US" smtClean="0">
                <a:solidFill>
                  <a:srgbClr val="CC0000"/>
                </a:solidFill>
                <a:ea typeface="ＭＳ Ｐゴシック" pitchFamily="34" charset="-128"/>
              </a:rPr>
              <a:t>field of network security:</a:t>
            </a:r>
          </a:p>
          <a:p>
            <a:pPr lvl="1" eaLnBrk="1" hangingPunct="1"/>
            <a:r>
              <a:rPr lang="en-US" smtClean="0"/>
              <a:t>how bad guys can attack computer networks</a:t>
            </a:r>
          </a:p>
          <a:p>
            <a:pPr lvl="1" eaLnBrk="1" hangingPunct="1"/>
            <a:r>
              <a:rPr lang="en-US" smtClean="0"/>
              <a:t>how we can defend networks against attacks</a:t>
            </a:r>
          </a:p>
          <a:p>
            <a:pPr lvl="1" eaLnBrk="1" hangingPunct="1"/>
            <a:r>
              <a:rPr lang="en-US" smtClean="0"/>
              <a:t>how to design architectures that are immune to attacks</a:t>
            </a:r>
          </a:p>
          <a:p>
            <a:pPr eaLnBrk="1" hangingPunct="1">
              <a:buSzPct val="75000"/>
            </a:pPr>
            <a:r>
              <a:rPr lang="en-US" smtClean="0">
                <a:solidFill>
                  <a:srgbClr val="CC0000"/>
                </a:solidFill>
                <a:ea typeface="ＭＳ Ｐゴシック" pitchFamily="34" charset="-128"/>
              </a:rPr>
              <a:t>Internet not originally designed with (much) security in mind</a:t>
            </a:r>
          </a:p>
          <a:p>
            <a:pPr lvl="1" eaLnBrk="1" hangingPunct="1"/>
            <a:r>
              <a:rPr lang="en-US" i="1" smtClean="0"/>
              <a:t>original vision:</a:t>
            </a:r>
            <a:r>
              <a:rPr lang="en-US" smtClean="0"/>
              <a:t> </a:t>
            </a:r>
            <a:r>
              <a:rPr lang="ja-JP" altLang="en-US" smtClean="0">
                <a:ea typeface="ＭＳ Ｐゴシック" pitchFamily="34" charset="-128"/>
              </a:rPr>
              <a:t>“</a:t>
            </a:r>
            <a:r>
              <a:rPr lang="en-US" altLang="ja-JP" smtClean="0">
                <a:ea typeface="ＭＳ Ｐゴシック" pitchFamily="34" charset="-128"/>
              </a:rPr>
              <a:t>a group of mutually trusting users attached to a transparent network</a:t>
            </a:r>
            <a:r>
              <a:rPr lang="ja-JP" altLang="en-US" smtClean="0">
                <a:ea typeface="ＭＳ Ｐゴシック" pitchFamily="34" charset="-128"/>
              </a:rPr>
              <a:t>”</a:t>
            </a:r>
            <a:r>
              <a:rPr lang="en-US" altLang="ja-JP" smtClean="0">
                <a:ea typeface="ＭＳ Ｐゴシック" pitchFamily="34" charset="-128"/>
              </a:rPr>
              <a:t> </a:t>
            </a:r>
            <a:r>
              <a:rPr lang="en-US" altLang="ja-JP" smtClean="0">
                <a:ea typeface="ＭＳ Ｐゴシック" pitchFamily="34" charset="-128"/>
                <a:sym typeface="Wingdings" pitchFamily="2" charset="2"/>
              </a:rPr>
              <a:t></a:t>
            </a:r>
            <a:endParaRPr lang="en-US" altLang="ja-JP" smtClean="0">
              <a:ea typeface="ＭＳ Ｐゴシック" pitchFamily="34" charset="-128"/>
            </a:endParaRPr>
          </a:p>
          <a:p>
            <a:pPr lvl="1" eaLnBrk="1" hangingPunct="1"/>
            <a:r>
              <a:rPr lang="en-US" smtClean="0"/>
              <a:t>Internet protocol designers playing </a:t>
            </a:r>
            <a:r>
              <a:rPr lang="ja-JP" altLang="en-US" smtClean="0">
                <a:ea typeface="ＭＳ Ｐゴシック" pitchFamily="34" charset="-128"/>
              </a:rPr>
              <a:t>“</a:t>
            </a:r>
            <a:r>
              <a:rPr lang="en-US" altLang="ja-JP" smtClean="0">
                <a:ea typeface="ＭＳ Ｐゴシック" pitchFamily="34" charset="-128"/>
              </a:rPr>
              <a:t>catch-up</a:t>
            </a:r>
            <a:r>
              <a:rPr lang="ja-JP" altLang="en-US" smtClean="0">
                <a:ea typeface="ＭＳ Ｐゴシック" pitchFamily="34" charset="-128"/>
              </a:rPr>
              <a:t>”</a:t>
            </a:r>
            <a:endParaRPr lang="en-US" altLang="ja-JP" smtClean="0">
              <a:ea typeface="ＭＳ Ｐゴシック" pitchFamily="34" charset="-128"/>
            </a:endParaRPr>
          </a:p>
          <a:p>
            <a:pPr lvl="1" eaLnBrk="1" hangingPunct="1"/>
            <a:r>
              <a:rPr lang="en-US" smtClean="0"/>
              <a:t>security considerations in all layers!</a:t>
            </a:r>
          </a:p>
          <a:p>
            <a:pPr eaLnBrk="1" hangingPunct="1"/>
            <a:endParaRPr lang="en-US" smtClean="0">
              <a:ea typeface="ＭＳ Ｐゴシック" pitchFamily="34" charset="-128"/>
            </a:endParaRPr>
          </a:p>
        </p:txBody>
      </p:sp>
      <p:sp>
        <p:nvSpPr>
          <p:cNvPr id="148485" name="Slide Number Placeholder 3"/>
          <p:cNvSpPr>
            <a:spLocks noGrp="1"/>
          </p:cNvSpPr>
          <p:nvPr>
            <p:ph type="sldNum" sz="quarter" idx="12"/>
          </p:nvPr>
        </p:nvSpPr>
        <p:spPr>
          <a:noFill/>
        </p:spPr>
        <p:txBody>
          <a:bodyPr/>
          <a:lstStyle/>
          <a:p>
            <a:r>
              <a:rPr lang="en-US"/>
              <a:t>1-</a:t>
            </a:r>
            <a:fld id="{44191BC4-B9DF-4724-8FCB-CDBC35B72949}" type="slidenum">
              <a:rPr lang="en-US"/>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49506" name="Picture 8" descr="underline_base"/>
          <p:cNvPicPr>
            <a:picLocks noChangeAspect="1" noChangeArrowheads="1"/>
          </p:cNvPicPr>
          <p:nvPr/>
        </p:nvPicPr>
        <p:blipFill>
          <a:blip r:embed="rId2" cstate="print"/>
          <a:srcRect/>
          <a:stretch>
            <a:fillRect/>
          </a:stretch>
        </p:blipFill>
        <p:spPr bwMode="auto">
          <a:xfrm>
            <a:off x="231775" y="879475"/>
            <a:ext cx="8548688" cy="179388"/>
          </a:xfrm>
          <a:prstGeom prst="rect">
            <a:avLst/>
          </a:prstGeom>
          <a:noFill/>
          <a:ln w="9525">
            <a:noFill/>
            <a:miter lim="800000"/>
            <a:headEnd/>
            <a:tailEnd/>
          </a:ln>
        </p:spPr>
      </p:pic>
      <p:sp>
        <p:nvSpPr>
          <p:cNvPr id="149507" name="Rectangle 2"/>
          <p:cNvSpPr>
            <a:spLocks noGrp="1" noChangeArrowheads="1"/>
          </p:cNvSpPr>
          <p:nvPr>
            <p:ph type="title" idx="4294967295"/>
          </p:nvPr>
        </p:nvSpPr>
        <p:spPr>
          <a:xfrm>
            <a:off x="169863" y="95250"/>
            <a:ext cx="8996362" cy="1143000"/>
          </a:xfrm>
        </p:spPr>
        <p:txBody>
          <a:bodyPr/>
          <a:lstStyle/>
          <a:p>
            <a:pPr eaLnBrk="1" hangingPunct="1"/>
            <a:r>
              <a:rPr lang="en-US" sz="3600" smtClean="0">
                <a:ea typeface="ＭＳ Ｐゴシック" pitchFamily="34" charset="-128"/>
              </a:rPr>
              <a:t>Bad guys: put malware into hosts via Internet</a:t>
            </a:r>
          </a:p>
        </p:txBody>
      </p:sp>
      <p:sp>
        <p:nvSpPr>
          <p:cNvPr id="149508" name="Rectangle 4"/>
          <p:cNvSpPr>
            <a:spLocks noGrp="1" noChangeArrowheads="1"/>
          </p:cNvSpPr>
          <p:nvPr>
            <p:ph type="body" sz="half" idx="4294967295"/>
          </p:nvPr>
        </p:nvSpPr>
        <p:spPr>
          <a:xfrm>
            <a:off x="574675" y="1406525"/>
            <a:ext cx="7710488" cy="4772025"/>
          </a:xfrm>
        </p:spPr>
        <p:txBody>
          <a:bodyPr/>
          <a:lstStyle/>
          <a:p>
            <a:pPr eaLnBrk="1" hangingPunct="1">
              <a:spcBef>
                <a:spcPct val="50000"/>
              </a:spcBef>
              <a:buSzPct val="75000"/>
            </a:pPr>
            <a:r>
              <a:rPr lang="en-US" smtClean="0">
                <a:ea typeface="ＭＳ Ｐゴシック" pitchFamily="34" charset="-128"/>
              </a:rPr>
              <a:t>malware can get in host from:</a:t>
            </a:r>
            <a:endParaRPr lang="en-US" smtClean="0">
              <a:solidFill>
                <a:srgbClr val="000099"/>
              </a:solidFill>
              <a:ea typeface="ＭＳ Ｐゴシック" pitchFamily="34" charset="-128"/>
            </a:endParaRPr>
          </a:p>
          <a:p>
            <a:pPr lvl="1" eaLnBrk="1" hangingPunct="1">
              <a:spcBef>
                <a:spcPct val="50000"/>
              </a:spcBef>
              <a:buSzPct val="75000"/>
            </a:pPr>
            <a:r>
              <a:rPr lang="en-US" i="1" smtClean="0">
                <a:solidFill>
                  <a:srgbClr val="000099"/>
                </a:solidFill>
              </a:rPr>
              <a:t>virus: </a:t>
            </a:r>
            <a:r>
              <a:rPr lang="en-US" smtClean="0"/>
              <a:t>self-replicating infection by receiving/executing  object (e.g., e-mail attachment)</a:t>
            </a:r>
          </a:p>
          <a:p>
            <a:pPr lvl="1" eaLnBrk="1" hangingPunct="1">
              <a:spcBef>
                <a:spcPct val="50000"/>
              </a:spcBef>
              <a:buSzPct val="75000"/>
            </a:pPr>
            <a:r>
              <a:rPr lang="en-US" i="1" smtClean="0">
                <a:solidFill>
                  <a:srgbClr val="000099"/>
                </a:solidFill>
              </a:rPr>
              <a:t>worm: </a:t>
            </a:r>
            <a:r>
              <a:rPr lang="en-US" smtClean="0"/>
              <a:t>self-replicating infection by passively receiving object that gets itself executed</a:t>
            </a:r>
          </a:p>
          <a:p>
            <a:pPr eaLnBrk="1" hangingPunct="1">
              <a:spcBef>
                <a:spcPct val="50000"/>
              </a:spcBef>
              <a:buSzPct val="75000"/>
            </a:pPr>
            <a:r>
              <a:rPr lang="en-US" smtClean="0">
                <a:solidFill>
                  <a:srgbClr val="000099"/>
                </a:solidFill>
                <a:ea typeface="ＭＳ Ｐゴシック" pitchFamily="34" charset="-128"/>
              </a:rPr>
              <a:t>spyware malware</a:t>
            </a:r>
            <a:r>
              <a:rPr lang="en-US" smtClean="0">
                <a:ea typeface="ＭＳ Ｐゴシック" pitchFamily="34" charset="-128"/>
              </a:rPr>
              <a:t> can record keystrokes, web sites visited, upload info to collection site</a:t>
            </a:r>
          </a:p>
          <a:p>
            <a:pPr eaLnBrk="1" hangingPunct="1">
              <a:spcBef>
                <a:spcPct val="50000"/>
              </a:spcBef>
              <a:buSzPct val="75000"/>
            </a:pPr>
            <a:r>
              <a:rPr lang="en-US" smtClean="0">
                <a:ea typeface="ＭＳ Ｐゴシック" pitchFamily="34" charset="-128"/>
              </a:rPr>
              <a:t>infected host can be enrolled in  </a:t>
            </a:r>
            <a:r>
              <a:rPr lang="en-US" smtClean="0">
                <a:solidFill>
                  <a:srgbClr val="000099"/>
                </a:solidFill>
                <a:ea typeface="ＭＳ Ｐゴシック" pitchFamily="34" charset="-128"/>
              </a:rPr>
              <a:t>botnet,</a:t>
            </a:r>
            <a:r>
              <a:rPr lang="en-US" smtClean="0">
                <a:ea typeface="ＭＳ Ｐゴシック" pitchFamily="34" charset="-128"/>
              </a:rPr>
              <a:t> used for spam. DDoS attacks</a:t>
            </a:r>
          </a:p>
        </p:txBody>
      </p:sp>
      <p:sp>
        <p:nvSpPr>
          <p:cNvPr id="149509" name="Slide Number Placeholder 3"/>
          <p:cNvSpPr>
            <a:spLocks noGrp="1"/>
          </p:cNvSpPr>
          <p:nvPr>
            <p:ph type="sldNum" sz="quarter" idx="12"/>
          </p:nvPr>
        </p:nvSpPr>
        <p:spPr>
          <a:noFill/>
        </p:spPr>
        <p:txBody>
          <a:bodyPr/>
          <a:lstStyle/>
          <a:p>
            <a:r>
              <a:rPr lang="en-US"/>
              <a:t>1-</a:t>
            </a:r>
            <a:fld id="{EAE00B5D-66C1-4E2B-AF34-36148B301659}" type="slidenum">
              <a:rPr lang="en-US"/>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grpSp>
        <p:nvGrpSpPr>
          <p:cNvPr id="150530" name="Group 131"/>
          <p:cNvGrpSpPr>
            <a:grpSpLocks/>
          </p:cNvGrpSpPr>
          <p:nvPr/>
        </p:nvGrpSpPr>
        <p:grpSpPr bwMode="auto">
          <a:xfrm flipH="1">
            <a:off x="5716588" y="3614738"/>
            <a:ext cx="735012" cy="681037"/>
            <a:chOff x="-44" y="1473"/>
            <a:chExt cx="981" cy="1105"/>
          </a:xfrm>
        </p:grpSpPr>
        <p:pic>
          <p:nvPicPr>
            <p:cNvPr id="150631" name="Picture 13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632" name="Freeform 13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3" name="Group 186"/>
          <p:cNvGrpSpPr>
            <a:grpSpLocks/>
          </p:cNvGrpSpPr>
          <p:nvPr/>
        </p:nvGrpSpPr>
        <p:grpSpPr bwMode="auto">
          <a:xfrm>
            <a:off x="6257925" y="3857625"/>
            <a:ext cx="831850" cy="1260475"/>
            <a:chOff x="5069" y="1396"/>
            <a:chExt cx="524" cy="794"/>
          </a:xfrm>
        </p:grpSpPr>
        <p:sp>
          <p:nvSpPr>
            <p:cNvPr id="150597" name="Text Box 21"/>
            <p:cNvSpPr txBox="1">
              <a:spLocks noChangeArrowheads="1"/>
            </p:cNvSpPr>
            <p:nvPr/>
          </p:nvSpPr>
          <p:spPr bwMode="auto">
            <a:xfrm>
              <a:off x="5069" y="1940"/>
              <a:ext cx="524" cy="250"/>
            </a:xfrm>
            <a:prstGeom prst="rect">
              <a:avLst/>
            </a:prstGeom>
            <a:noFill/>
            <a:ln w="9525">
              <a:noFill/>
              <a:miter lim="800000"/>
              <a:headEnd/>
              <a:tailEnd/>
            </a:ln>
          </p:spPr>
          <p:txBody>
            <a:bodyPr wrap="none">
              <a:spAutoFit/>
            </a:bodyPr>
            <a:lstStyle/>
            <a:p>
              <a:r>
                <a:rPr lang="en-US" sz="2000"/>
                <a:t>target</a:t>
              </a:r>
            </a:p>
          </p:txBody>
        </p:sp>
        <p:grpSp>
          <p:nvGrpSpPr>
            <p:cNvPr id="150598" name="Group 153"/>
            <p:cNvGrpSpPr>
              <a:grpSpLocks/>
            </p:cNvGrpSpPr>
            <p:nvPr/>
          </p:nvGrpSpPr>
          <p:grpSpPr bwMode="auto">
            <a:xfrm>
              <a:off x="5200" y="1396"/>
              <a:ext cx="258" cy="574"/>
              <a:chOff x="4140" y="429"/>
              <a:chExt cx="1425" cy="2396"/>
            </a:xfrm>
          </p:grpSpPr>
          <p:sp>
            <p:nvSpPr>
              <p:cNvPr id="150599" name="Freeform 154"/>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150600" name="Rectangle 155"/>
              <p:cNvSpPr>
                <a:spLocks noChangeArrowheads="1"/>
              </p:cNvSpPr>
              <p:nvPr/>
            </p:nvSpPr>
            <p:spPr bwMode="auto">
              <a:xfrm>
                <a:off x="4206" y="429"/>
                <a:ext cx="1049"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150601" name="Freeform 156"/>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150602" name="Freeform 157"/>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150603" name="Rectangle 158"/>
              <p:cNvSpPr>
                <a:spLocks noChangeArrowheads="1"/>
              </p:cNvSpPr>
              <p:nvPr/>
            </p:nvSpPr>
            <p:spPr bwMode="auto">
              <a:xfrm>
                <a:off x="4212" y="692"/>
                <a:ext cx="597" cy="50"/>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50604" name="Group 159"/>
              <p:cNvGrpSpPr>
                <a:grpSpLocks/>
              </p:cNvGrpSpPr>
              <p:nvPr/>
            </p:nvGrpSpPr>
            <p:grpSpPr bwMode="auto">
              <a:xfrm>
                <a:off x="4749" y="668"/>
                <a:ext cx="581" cy="145"/>
                <a:chOff x="614" y="2568"/>
                <a:chExt cx="725" cy="139"/>
              </a:xfrm>
            </p:grpSpPr>
            <p:sp>
              <p:nvSpPr>
                <p:cNvPr id="150629" name="AutoShape 160"/>
                <p:cNvSpPr>
                  <a:spLocks noChangeArrowheads="1"/>
                </p:cNvSpPr>
                <p:nvPr/>
              </p:nvSpPr>
              <p:spPr bwMode="auto">
                <a:xfrm>
                  <a:off x="612" y="2567"/>
                  <a:ext cx="724" cy="140"/>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50630" name="AutoShape 161"/>
                <p:cNvSpPr>
                  <a:spLocks noChangeArrowheads="1"/>
                </p:cNvSpPr>
                <p:nvPr/>
              </p:nvSpPr>
              <p:spPr bwMode="auto">
                <a:xfrm>
                  <a:off x="626" y="2583"/>
                  <a:ext cx="689"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50605" name="Rectangle 162"/>
              <p:cNvSpPr>
                <a:spLocks noChangeArrowheads="1"/>
              </p:cNvSpPr>
              <p:nvPr/>
            </p:nvSpPr>
            <p:spPr bwMode="auto">
              <a:xfrm>
                <a:off x="4223" y="1018"/>
                <a:ext cx="597" cy="50"/>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50606" name="Group 163"/>
              <p:cNvGrpSpPr>
                <a:grpSpLocks/>
              </p:cNvGrpSpPr>
              <p:nvPr/>
            </p:nvGrpSpPr>
            <p:grpSpPr bwMode="auto">
              <a:xfrm>
                <a:off x="4747" y="994"/>
                <a:ext cx="581" cy="134"/>
                <a:chOff x="614" y="2568"/>
                <a:chExt cx="725" cy="139"/>
              </a:xfrm>
            </p:grpSpPr>
            <p:sp>
              <p:nvSpPr>
                <p:cNvPr id="150627" name="AutoShape 164"/>
                <p:cNvSpPr>
                  <a:spLocks noChangeArrowheads="1"/>
                </p:cNvSpPr>
                <p:nvPr/>
              </p:nvSpPr>
              <p:spPr bwMode="auto">
                <a:xfrm>
                  <a:off x="615" y="2566"/>
                  <a:ext cx="724"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50628" name="AutoShape 165"/>
                <p:cNvSpPr>
                  <a:spLocks noChangeArrowheads="1"/>
                </p:cNvSpPr>
                <p:nvPr/>
              </p:nvSpPr>
              <p:spPr bwMode="auto">
                <a:xfrm>
                  <a:off x="628" y="2584"/>
                  <a:ext cx="689"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50607" name="Rectangle 166"/>
              <p:cNvSpPr>
                <a:spLocks noChangeArrowheads="1"/>
              </p:cNvSpPr>
              <p:nvPr/>
            </p:nvSpPr>
            <p:spPr bwMode="auto">
              <a:xfrm>
                <a:off x="4217" y="1360"/>
                <a:ext cx="597" cy="46"/>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50608" name="Rectangle 167"/>
              <p:cNvSpPr>
                <a:spLocks noChangeArrowheads="1"/>
              </p:cNvSpPr>
              <p:nvPr/>
            </p:nvSpPr>
            <p:spPr bwMode="auto">
              <a:xfrm>
                <a:off x="4228" y="1656"/>
                <a:ext cx="597" cy="46"/>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50609" name="Group 168"/>
              <p:cNvGrpSpPr>
                <a:grpSpLocks/>
              </p:cNvGrpSpPr>
              <p:nvPr/>
            </p:nvGrpSpPr>
            <p:grpSpPr bwMode="auto">
              <a:xfrm>
                <a:off x="4735" y="1627"/>
                <a:ext cx="582" cy="151"/>
                <a:chOff x="614" y="2568"/>
                <a:chExt cx="725" cy="139"/>
              </a:xfrm>
            </p:grpSpPr>
            <p:sp>
              <p:nvSpPr>
                <p:cNvPr id="150625" name="AutoShape 169"/>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50626" name="AutoShape 170"/>
                <p:cNvSpPr>
                  <a:spLocks noChangeArrowheads="1"/>
                </p:cNvSpPr>
                <p:nvPr/>
              </p:nvSpPr>
              <p:spPr bwMode="auto">
                <a:xfrm>
                  <a:off x="630" y="2583"/>
                  <a:ext cx="688"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50610" name="Freeform 171"/>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150611" name="Group 172"/>
              <p:cNvGrpSpPr>
                <a:grpSpLocks/>
              </p:cNvGrpSpPr>
              <p:nvPr/>
            </p:nvGrpSpPr>
            <p:grpSpPr bwMode="auto">
              <a:xfrm>
                <a:off x="4739" y="1327"/>
                <a:ext cx="582" cy="139"/>
                <a:chOff x="614" y="2568"/>
                <a:chExt cx="725" cy="139"/>
              </a:xfrm>
            </p:grpSpPr>
            <p:sp>
              <p:nvSpPr>
                <p:cNvPr id="150623" name="AutoShape 173"/>
                <p:cNvSpPr>
                  <a:spLocks noChangeArrowheads="1"/>
                </p:cNvSpPr>
                <p:nvPr/>
              </p:nvSpPr>
              <p:spPr bwMode="auto">
                <a:xfrm>
                  <a:off x="611" y="2567"/>
                  <a:ext cx="729" cy="138"/>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50624" name="AutoShape 174"/>
                <p:cNvSpPr>
                  <a:spLocks noChangeArrowheads="1"/>
                </p:cNvSpPr>
                <p:nvPr/>
              </p:nvSpPr>
              <p:spPr bwMode="auto">
                <a:xfrm>
                  <a:off x="625" y="2584"/>
                  <a:ext cx="695" cy="10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50612" name="Rectangle 175"/>
              <p:cNvSpPr>
                <a:spLocks noChangeArrowheads="1"/>
              </p:cNvSpPr>
              <p:nvPr/>
            </p:nvSpPr>
            <p:spPr bwMode="auto">
              <a:xfrm>
                <a:off x="5250" y="429"/>
                <a:ext cx="66"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50613" name="Freeform 176"/>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150614" name="Freeform 177"/>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150615" name="Oval 178"/>
              <p:cNvSpPr>
                <a:spLocks noChangeArrowheads="1"/>
              </p:cNvSpPr>
              <p:nvPr/>
            </p:nvSpPr>
            <p:spPr bwMode="auto">
              <a:xfrm>
                <a:off x="5515" y="2612"/>
                <a:ext cx="50" cy="96"/>
              </a:xfrm>
              <a:prstGeom prst="ellipse">
                <a:avLst/>
              </a:prstGeom>
              <a:solidFill>
                <a:srgbClr val="333333"/>
              </a:solidFill>
              <a:ln w="9525">
                <a:noFill/>
                <a:round/>
                <a:headEnd/>
                <a:tailEnd/>
              </a:ln>
            </p:spPr>
            <p:txBody>
              <a:bodyPr wrap="none" anchor="ctr"/>
              <a:lstStyle/>
              <a:p>
                <a:endParaRPr lang="en-US"/>
              </a:p>
            </p:txBody>
          </p:sp>
          <p:sp>
            <p:nvSpPr>
              <p:cNvPr id="150616" name="Freeform 179"/>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150617" name="AutoShape 180"/>
              <p:cNvSpPr>
                <a:spLocks noChangeArrowheads="1"/>
              </p:cNvSpPr>
              <p:nvPr/>
            </p:nvSpPr>
            <p:spPr bwMode="auto">
              <a:xfrm>
                <a:off x="4140" y="2679"/>
                <a:ext cx="1199" cy="146"/>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50618" name="AutoShape 181"/>
              <p:cNvSpPr>
                <a:spLocks noChangeArrowheads="1"/>
              </p:cNvSpPr>
              <p:nvPr/>
            </p:nvSpPr>
            <p:spPr bwMode="auto">
              <a:xfrm>
                <a:off x="4206" y="2712"/>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50619" name="Oval 182"/>
              <p:cNvSpPr>
                <a:spLocks noChangeArrowheads="1"/>
              </p:cNvSpPr>
              <p:nvPr/>
            </p:nvSpPr>
            <p:spPr bwMode="auto">
              <a:xfrm>
                <a:off x="4306" y="2383"/>
                <a:ext cx="160" cy="142"/>
              </a:xfrm>
              <a:prstGeom prst="ellipse">
                <a:avLst/>
              </a:prstGeom>
              <a:solidFill>
                <a:srgbClr val="33CC33"/>
              </a:solidFill>
              <a:ln w="9525">
                <a:noFill/>
                <a:round/>
                <a:headEnd/>
                <a:tailEnd/>
              </a:ln>
            </p:spPr>
            <p:txBody>
              <a:bodyPr wrap="none" anchor="ctr"/>
              <a:lstStyle/>
              <a:p>
                <a:endParaRPr lang="en-US"/>
              </a:p>
            </p:txBody>
          </p:sp>
          <p:sp>
            <p:nvSpPr>
              <p:cNvPr id="150620" name="Oval 183"/>
              <p:cNvSpPr>
                <a:spLocks noChangeArrowheads="1"/>
              </p:cNvSpPr>
              <p:nvPr/>
            </p:nvSpPr>
            <p:spPr bwMode="auto">
              <a:xfrm>
                <a:off x="4488" y="2383"/>
                <a:ext cx="160" cy="146"/>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150621" name="Oval 184"/>
              <p:cNvSpPr>
                <a:spLocks noChangeArrowheads="1"/>
              </p:cNvSpPr>
              <p:nvPr/>
            </p:nvSpPr>
            <p:spPr bwMode="auto">
              <a:xfrm>
                <a:off x="4665" y="2383"/>
                <a:ext cx="155" cy="138"/>
              </a:xfrm>
              <a:prstGeom prst="ellipse">
                <a:avLst/>
              </a:prstGeom>
              <a:solidFill>
                <a:srgbClr val="33CC33"/>
              </a:solidFill>
              <a:ln w="9525">
                <a:noFill/>
                <a:round/>
                <a:headEnd/>
                <a:tailEnd/>
              </a:ln>
            </p:spPr>
            <p:txBody>
              <a:bodyPr wrap="none" anchor="ctr"/>
              <a:lstStyle/>
              <a:p>
                <a:endParaRPr lang="en-US"/>
              </a:p>
            </p:txBody>
          </p:sp>
          <p:sp>
            <p:nvSpPr>
              <p:cNvPr id="150622" name="Rectangle 185"/>
              <p:cNvSpPr>
                <a:spLocks noChangeArrowheads="1"/>
              </p:cNvSpPr>
              <p:nvPr/>
            </p:nvSpPr>
            <p:spPr bwMode="auto">
              <a:xfrm>
                <a:off x="5062" y="1836"/>
                <a:ext cx="83" cy="760"/>
              </a:xfrm>
              <a:prstGeom prst="rect">
                <a:avLst/>
              </a:prstGeom>
              <a:solidFill>
                <a:srgbClr val="292929"/>
              </a:solidFill>
              <a:ln w="9525">
                <a:solidFill>
                  <a:schemeClr val="tx1"/>
                </a:solidFill>
                <a:miter lim="800000"/>
                <a:headEnd/>
                <a:tailEnd/>
              </a:ln>
            </p:spPr>
            <p:txBody>
              <a:bodyPr wrap="none" anchor="ctr"/>
              <a:lstStyle/>
              <a:p>
                <a:endParaRPr lang="en-US"/>
              </a:p>
            </p:txBody>
          </p:sp>
        </p:grpSp>
      </p:grpSp>
      <p:sp>
        <p:nvSpPr>
          <p:cNvPr id="150532" name="Rectangle 3"/>
          <p:cNvSpPr>
            <a:spLocks noGrp="1" noChangeArrowheads="1"/>
          </p:cNvSpPr>
          <p:nvPr>
            <p:ph type="body" idx="4294967295"/>
          </p:nvPr>
        </p:nvSpPr>
        <p:spPr>
          <a:xfrm>
            <a:off x="387350" y="1212850"/>
            <a:ext cx="8132763" cy="1171575"/>
          </a:xfrm>
        </p:spPr>
        <p:txBody>
          <a:bodyPr/>
          <a:lstStyle/>
          <a:p>
            <a:pPr eaLnBrk="1" hangingPunct="1">
              <a:buFont typeface="Wingdings" pitchFamily="2" charset="2"/>
              <a:buNone/>
            </a:pPr>
            <a:r>
              <a:rPr lang="en-US" i="1" smtClean="0">
                <a:solidFill>
                  <a:srgbClr val="CC0000"/>
                </a:solidFill>
                <a:ea typeface="ＭＳ Ｐゴシック" pitchFamily="34" charset="-128"/>
              </a:rPr>
              <a:t>Denial of Service (DoS):</a:t>
            </a:r>
            <a:r>
              <a:rPr lang="en-US" smtClean="0">
                <a:ea typeface="ＭＳ Ｐゴシック" pitchFamily="34" charset="-128"/>
              </a:rPr>
              <a:t> attackers make resources (server, bandwidth) unavailable to legitimate traffic by overwhelming resource with bogus traffic</a:t>
            </a:r>
          </a:p>
        </p:txBody>
      </p:sp>
      <p:sp>
        <p:nvSpPr>
          <p:cNvPr id="281604" name="Rectangle 4"/>
          <p:cNvSpPr>
            <a:spLocks noChangeArrowheads="1"/>
          </p:cNvSpPr>
          <p:nvPr/>
        </p:nvSpPr>
        <p:spPr bwMode="auto">
          <a:xfrm>
            <a:off x="354013" y="2652713"/>
            <a:ext cx="4114800" cy="533400"/>
          </a:xfrm>
          <a:prstGeom prst="rect">
            <a:avLst/>
          </a:prstGeom>
          <a:noFill/>
          <a:ln w="9525">
            <a:noFill/>
            <a:miter lim="800000"/>
            <a:headEnd/>
            <a:tailEnd/>
          </a:ln>
        </p:spPr>
        <p:txBody>
          <a:bodyPr/>
          <a:lstStyle/>
          <a:p>
            <a:pPr marL="457200" indent="-457200">
              <a:spcBef>
                <a:spcPct val="20000"/>
              </a:spcBef>
              <a:buClr>
                <a:schemeClr val="accent2"/>
              </a:buClr>
              <a:buSzPct val="85000"/>
              <a:buFont typeface="ZapfDingbats" pitchFamily="82" charset="2"/>
              <a:buNone/>
            </a:pPr>
            <a:r>
              <a:rPr lang="en-US">
                <a:solidFill>
                  <a:srgbClr val="000099"/>
                </a:solidFill>
                <a:latin typeface="Gill Sans MT" pitchFamily="34" charset="0"/>
              </a:rPr>
              <a:t>1.</a:t>
            </a:r>
            <a:r>
              <a:rPr lang="en-US">
                <a:latin typeface="Gill Sans MT" pitchFamily="34" charset="0"/>
              </a:rPr>
              <a:t> select target</a:t>
            </a:r>
          </a:p>
        </p:txBody>
      </p:sp>
      <p:sp>
        <p:nvSpPr>
          <p:cNvPr id="281605" name="Rectangle 5"/>
          <p:cNvSpPr>
            <a:spLocks noChangeArrowheads="1"/>
          </p:cNvSpPr>
          <p:nvPr/>
        </p:nvSpPr>
        <p:spPr bwMode="auto">
          <a:xfrm>
            <a:off x="381000" y="3171825"/>
            <a:ext cx="3795713" cy="914400"/>
          </a:xfrm>
          <a:prstGeom prst="rect">
            <a:avLst/>
          </a:prstGeom>
          <a:noFill/>
          <a:ln w="9525">
            <a:noFill/>
            <a:miter lim="800000"/>
            <a:headEnd/>
            <a:tailEnd/>
          </a:ln>
        </p:spPr>
        <p:txBody>
          <a:bodyPr/>
          <a:lstStyle/>
          <a:p>
            <a:pPr marL="457200" indent="-457200">
              <a:spcBef>
                <a:spcPct val="20000"/>
              </a:spcBef>
              <a:buClr>
                <a:schemeClr val="accent2"/>
              </a:buClr>
              <a:buSzPct val="85000"/>
              <a:buFont typeface="ZapfDingbats" pitchFamily="82" charset="2"/>
              <a:buNone/>
            </a:pPr>
            <a:r>
              <a:rPr lang="en-US">
                <a:solidFill>
                  <a:srgbClr val="000099"/>
                </a:solidFill>
                <a:latin typeface="Gill Sans MT" pitchFamily="34" charset="0"/>
              </a:rPr>
              <a:t>2.</a:t>
            </a:r>
            <a:r>
              <a:rPr lang="en-US">
                <a:latin typeface="Gill Sans MT" pitchFamily="34" charset="0"/>
              </a:rPr>
              <a:t> break into hosts around the network (see botnet)</a:t>
            </a:r>
          </a:p>
          <a:p>
            <a:pPr marL="457200" indent="-457200">
              <a:spcBef>
                <a:spcPct val="20000"/>
              </a:spcBef>
              <a:buClr>
                <a:schemeClr val="accent2"/>
              </a:buClr>
              <a:buSzPct val="85000"/>
              <a:buFont typeface="ZapfDingbats" pitchFamily="82" charset="2"/>
              <a:buAutoNum type="arabicPeriod" startAt="2"/>
            </a:pPr>
            <a:endParaRPr lang="en-US">
              <a:latin typeface="Gill Sans MT" pitchFamily="34" charset="0"/>
            </a:endParaRPr>
          </a:p>
        </p:txBody>
      </p:sp>
      <p:sp>
        <p:nvSpPr>
          <p:cNvPr id="281606" name="Rectangle 6"/>
          <p:cNvSpPr>
            <a:spLocks noChangeArrowheads="1"/>
          </p:cNvSpPr>
          <p:nvPr/>
        </p:nvSpPr>
        <p:spPr bwMode="auto">
          <a:xfrm>
            <a:off x="373063" y="4040188"/>
            <a:ext cx="4114800" cy="1219200"/>
          </a:xfrm>
          <a:prstGeom prst="rect">
            <a:avLst/>
          </a:prstGeom>
          <a:noFill/>
          <a:ln w="9525">
            <a:noFill/>
            <a:miter lim="800000"/>
            <a:headEnd/>
            <a:tailEnd/>
          </a:ln>
        </p:spPr>
        <p:txBody>
          <a:bodyPr/>
          <a:lstStyle/>
          <a:p>
            <a:pPr marL="457200" indent="-457200">
              <a:spcBef>
                <a:spcPct val="20000"/>
              </a:spcBef>
              <a:buClr>
                <a:schemeClr val="accent2"/>
              </a:buClr>
              <a:buSzPct val="85000"/>
              <a:buFont typeface="ZapfDingbats" pitchFamily="82" charset="2"/>
              <a:buNone/>
            </a:pPr>
            <a:r>
              <a:rPr lang="en-US">
                <a:solidFill>
                  <a:srgbClr val="000099"/>
                </a:solidFill>
                <a:latin typeface="Gill Sans MT" pitchFamily="34" charset="0"/>
              </a:rPr>
              <a:t>3.</a:t>
            </a:r>
            <a:r>
              <a:rPr lang="en-US">
                <a:latin typeface="Gill Sans MT" pitchFamily="34" charset="0"/>
              </a:rPr>
              <a:t> send packets to target from compromised hosts</a:t>
            </a:r>
          </a:p>
        </p:txBody>
      </p:sp>
      <p:sp>
        <p:nvSpPr>
          <p:cNvPr id="150536" name="Rectangle 2"/>
          <p:cNvSpPr>
            <a:spLocks noChangeArrowheads="1"/>
          </p:cNvSpPr>
          <p:nvPr/>
        </p:nvSpPr>
        <p:spPr bwMode="auto">
          <a:xfrm>
            <a:off x="288925" y="146050"/>
            <a:ext cx="8435975" cy="839788"/>
          </a:xfrm>
          <a:prstGeom prst="rect">
            <a:avLst/>
          </a:prstGeom>
          <a:noFill/>
          <a:ln w="9525">
            <a:noFill/>
            <a:miter lim="800000"/>
            <a:headEnd/>
            <a:tailEnd/>
          </a:ln>
        </p:spPr>
        <p:txBody>
          <a:bodyPr anchor="ctr"/>
          <a:lstStyle/>
          <a:p>
            <a:pPr eaLnBrk="1" hangingPunct="1"/>
            <a:r>
              <a:rPr lang="en-US" sz="3600">
                <a:solidFill>
                  <a:srgbClr val="000099"/>
                </a:solidFill>
                <a:latin typeface="Gill Sans MT" pitchFamily="34" charset="0"/>
              </a:rPr>
              <a:t>Bad guys: </a:t>
            </a:r>
            <a:r>
              <a:rPr lang="en-US" sz="3200">
                <a:solidFill>
                  <a:srgbClr val="000099"/>
                </a:solidFill>
                <a:latin typeface="Gill Sans MT" pitchFamily="34" charset="0"/>
              </a:rPr>
              <a:t>attack server, network infrastructure</a:t>
            </a:r>
          </a:p>
        </p:txBody>
      </p:sp>
      <p:grpSp>
        <p:nvGrpSpPr>
          <p:cNvPr id="9" name="Group 152"/>
          <p:cNvGrpSpPr>
            <a:grpSpLocks/>
          </p:cNvGrpSpPr>
          <p:nvPr/>
        </p:nvGrpSpPr>
        <p:grpSpPr bwMode="auto">
          <a:xfrm>
            <a:off x="5046663" y="3152775"/>
            <a:ext cx="2720975" cy="2674938"/>
            <a:chOff x="-262" y="2555"/>
            <a:chExt cx="1714" cy="1685"/>
          </a:xfrm>
        </p:grpSpPr>
        <p:sp>
          <p:nvSpPr>
            <p:cNvPr id="150587" name="Line 63"/>
            <p:cNvSpPr>
              <a:spLocks noChangeShapeType="1"/>
            </p:cNvSpPr>
            <p:nvPr/>
          </p:nvSpPr>
          <p:spPr bwMode="auto">
            <a:xfrm flipV="1">
              <a:off x="160" y="3261"/>
              <a:ext cx="436" cy="166"/>
            </a:xfrm>
            <a:prstGeom prst="line">
              <a:avLst/>
            </a:prstGeom>
            <a:noFill/>
            <a:ln w="57150">
              <a:solidFill>
                <a:srgbClr val="FF0000"/>
              </a:solidFill>
              <a:round/>
              <a:headEnd/>
              <a:tailEnd type="triangle" w="med" len="med"/>
            </a:ln>
          </p:spPr>
          <p:txBody>
            <a:bodyPr/>
            <a:lstStyle/>
            <a:p>
              <a:endParaRPr lang="en-US"/>
            </a:p>
          </p:txBody>
        </p:sp>
        <p:sp>
          <p:nvSpPr>
            <p:cNvPr id="150588" name="Line 64"/>
            <p:cNvSpPr>
              <a:spLocks noChangeShapeType="1"/>
            </p:cNvSpPr>
            <p:nvPr/>
          </p:nvSpPr>
          <p:spPr bwMode="auto">
            <a:xfrm flipV="1">
              <a:off x="413" y="3470"/>
              <a:ext cx="226" cy="324"/>
            </a:xfrm>
            <a:prstGeom prst="line">
              <a:avLst/>
            </a:prstGeom>
            <a:noFill/>
            <a:ln w="57150">
              <a:solidFill>
                <a:srgbClr val="FF0000"/>
              </a:solidFill>
              <a:round/>
              <a:headEnd/>
              <a:tailEnd type="triangle" w="med" len="med"/>
            </a:ln>
          </p:spPr>
          <p:txBody>
            <a:bodyPr/>
            <a:lstStyle/>
            <a:p>
              <a:endParaRPr lang="en-US"/>
            </a:p>
          </p:txBody>
        </p:sp>
        <p:sp>
          <p:nvSpPr>
            <p:cNvPr id="150589" name="Line 65"/>
            <p:cNvSpPr>
              <a:spLocks noChangeShapeType="1"/>
            </p:cNvSpPr>
            <p:nvPr/>
          </p:nvSpPr>
          <p:spPr bwMode="auto">
            <a:xfrm flipH="1" flipV="1">
              <a:off x="857" y="3410"/>
              <a:ext cx="595" cy="456"/>
            </a:xfrm>
            <a:prstGeom prst="line">
              <a:avLst/>
            </a:prstGeom>
            <a:noFill/>
            <a:ln w="57150">
              <a:solidFill>
                <a:srgbClr val="FF0000"/>
              </a:solidFill>
              <a:round/>
              <a:headEnd/>
              <a:tailEnd type="triangle" w="med" len="med"/>
            </a:ln>
          </p:spPr>
          <p:txBody>
            <a:bodyPr/>
            <a:lstStyle/>
            <a:p>
              <a:endParaRPr lang="en-US"/>
            </a:p>
          </p:txBody>
        </p:sp>
        <p:sp>
          <p:nvSpPr>
            <p:cNvPr id="150590" name="Line 66"/>
            <p:cNvSpPr>
              <a:spLocks noChangeShapeType="1"/>
            </p:cNvSpPr>
            <p:nvPr/>
          </p:nvSpPr>
          <p:spPr bwMode="auto">
            <a:xfrm>
              <a:off x="735" y="2555"/>
              <a:ext cx="16" cy="460"/>
            </a:xfrm>
            <a:prstGeom prst="line">
              <a:avLst/>
            </a:prstGeom>
            <a:noFill/>
            <a:ln w="57150">
              <a:solidFill>
                <a:srgbClr val="FF0000"/>
              </a:solidFill>
              <a:round/>
              <a:headEnd/>
              <a:tailEnd type="triangle" w="med" len="med"/>
            </a:ln>
          </p:spPr>
          <p:txBody>
            <a:bodyPr/>
            <a:lstStyle/>
            <a:p>
              <a:endParaRPr lang="en-US"/>
            </a:p>
          </p:txBody>
        </p:sp>
        <p:sp>
          <p:nvSpPr>
            <p:cNvPr id="150591" name="Line 67"/>
            <p:cNvSpPr>
              <a:spLocks noChangeShapeType="1"/>
            </p:cNvSpPr>
            <p:nvPr/>
          </p:nvSpPr>
          <p:spPr bwMode="auto">
            <a:xfrm flipH="1">
              <a:off x="829" y="3011"/>
              <a:ext cx="473" cy="181"/>
            </a:xfrm>
            <a:prstGeom prst="line">
              <a:avLst/>
            </a:prstGeom>
            <a:noFill/>
            <a:ln w="57150">
              <a:solidFill>
                <a:srgbClr val="FF0000"/>
              </a:solidFill>
              <a:round/>
              <a:headEnd/>
              <a:tailEnd type="triangle" w="med" len="med"/>
            </a:ln>
          </p:spPr>
          <p:txBody>
            <a:bodyPr/>
            <a:lstStyle/>
            <a:p>
              <a:endParaRPr lang="en-US"/>
            </a:p>
          </p:txBody>
        </p:sp>
        <p:sp>
          <p:nvSpPr>
            <p:cNvPr id="150592" name="Line 68"/>
            <p:cNvSpPr>
              <a:spLocks noChangeShapeType="1"/>
            </p:cNvSpPr>
            <p:nvPr/>
          </p:nvSpPr>
          <p:spPr bwMode="auto">
            <a:xfrm>
              <a:off x="-262" y="3083"/>
              <a:ext cx="879" cy="111"/>
            </a:xfrm>
            <a:prstGeom prst="line">
              <a:avLst/>
            </a:prstGeom>
            <a:noFill/>
            <a:ln w="57150">
              <a:solidFill>
                <a:srgbClr val="FF0000"/>
              </a:solidFill>
              <a:round/>
              <a:headEnd/>
              <a:tailEnd type="triangle" w="med" len="med"/>
            </a:ln>
          </p:spPr>
          <p:txBody>
            <a:bodyPr/>
            <a:lstStyle/>
            <a:p>
              <a:endParaRPr lang="en-US"/>
            </a:p>
          </p:txBody>
        </p:sp>
        <p:sp>
          <p:nvSpPr>
            <p:cNvPr id="150593" name="Line 69"/>
            <p:cNvSpPr>
              <a:spLocks noChangeShapeType="1"/>
            </p:cNvSpPr>
            <p:nvPr/>
          </p:nvSpPr>
          <p:spPr bwMode="auto">
            <a:xfrm flipV="1">
              <a:off x="-201" y="3362"/>
              <a:ext cx="800" cy="649"/>
            </a:xfrm>
            <a:prstGeom prst="line">
              <a:avLst/>
            </a:prstGeom>
            <a:noFill/>
            <a:ln w="57150">
              <a:solidFill>
                <a:srgbClr val="FF0000"/>
              </a:solidFill>
              <a:round/>
              <a:headEnd/>
              <a:tailEnd type="triangle" w="med" len="med"/>
            </a:ln>
          </p:spPr>
          <p:txBody>
            <a:bodyPr/>
            <a:lstStyle/>
            <a:p>
              <a:endParaRPr lang="en-US"/>
            </a:p>
          </p:txBody>
        </p:sp>
        <p:sp>
          <p:nvSpPr>
            <p:cNvPr id="150594" name="Line 70"/>
            <p:cNvSpPr>
              <a:spLocks noChangeShapeType="1"/>
            </p:cNvSpPr>
            <p:nvPr/>
          </p:nvSpPr>
          <p:spPr bwMode="auto">
            <a:xfrm flipH="1">
              <a:off x="852" y="2623"/>
              <a:ext cx="352" cy="398"/>
            </a:xfrm>
            <a:prstGeom prst="line">
              <a:avLst/>
            </a:prstGeom>
            <a:noFill/>
            <a:ln w="57150">
              <a:solidFill>
                <a:srgbClr val="FF0000"/>
              </a:solidFill>
              <a:round/>
              <a:headEnd/>
              <a:tailEnd type="triangle" w="med" len="med"/>
            </a:ln>
          </p:spPr>
          <p:txBody>
            <a:bodyPr/>
            <a:lstStyle/>
            <a:p>
              <a:endParaRPr lang="en-US"/>
            </a:p>
          </p:txBody>
        </p:sp>
        <p:sp>
          <p:nvSpPr>
            <p:cNvPr id="150595" name="Line 71"/>
            <p:cNvSpPr>
              <a:spLocks noChangeShapeType="1"/>
            </p:cNvSpPr>
            <p:nvPr/>
          </p:nvSpPr>
          <p:spPr bwMode="auto">
            <a:xfrm flipV="1">
              <a:off x="494" y="3582"/>
              <a:ext cx="198" cy="658"/>
            </a:xfrm>
            <a:prstGeom prst="line">
              <a:avLst/>
            </a:prstGeom>
            <a:noFill/>
            <a:ln w="57150">
              <a:solidFill>
                <a:srgbClr val="FF0000"/>
              </a:solidFill>
              <a:round/>
              <a:headEnd/>
              <a:tailEnd type="triangle" w="med" len="med"/>
            </a:ln>
          </p:spPr>
          <p:txBody>
            <a:bodyPr/>
            <a:lstStyle/>
            <a:p>
              <a:endParaRPr lang="en-US"/>
            </a:p>
          </p:txBody>
        </p:sp>
        <p:sp>
          <p:nvSpPr>
            <p:cNvPr id="150596" name="Line 72"/>
            <p:cNvSpPr>
              <a:spLocks noChangeShapeType="1"/>
            </p:cNvSpPr>
            <p:nvPr/>
          </p:nvSpPr>
          <p:spPr bwMode="auto">
            <a:xfrm>
              <a:off x="162" y="2738"/>
              <a:ext cx="416" cy="258"/>
            </a:xfrm>
            <a:prstGeom prst="line">
              <a:avLst/>
            </a:prstGeom>
            <a:noFill/>
            <a:ln w="57150">
              <a:solidFill>
                <a:srgbClr val="FF0000"/>
              </a:solidFill>
              <a:round/>
              <a:headEnd/>
              <a:tailEnd type="triangle" w="med" len="med"/>
            </a:ln>
          </p:spPr>
          <p:txBody>
            <a:bodyPr/>
            <a:lstStyle/>
            <a:p>
              <a:endParaRPr lang="en-US"/>
            </a:p>
          </p:txBody>
        </p:sp>
      </p:grpSp>
      <p:pic>
        <p:nvPicPr>
          <p:cNvPr id="150538" name="Picture 112" descr="underline_base"/>
          <p:cNvPicPr>
            <a:picLocks noChangeAspect="1" noChangeArrowheads="1"/>
          </p:cNvPicPr>
          <p:nvPr/>
        </p:nvPicPr>
        <p:blipFill>
          <a:blip r:embed="rId3" cstate="print"/>
          <a:srcRect/>
          <a:stretch>
            <a:fillRect/>
          </a:stretch>
        </p:blipFill>
        <p:spPr bwMode="auto">
          <a:xfrm>
            <a:off x="395288" y="763588"/>
            <a:ext cx="8228012" cy="173037"/>
          </a:xfrm>
          <a:prstGeom prst="rect">
            <a:avLst/>
          </a:prstGeom>
          <a:noFill/>
          <a:ln w="9525">
            <a:noFill/>
            <a:miter lim="800000"/>
            <a:headEnd/>
            <a:tailEnd/>
          </a:ln>
        </p:spPr>
      </p:pic>
      <p:grpSp>
        <p:nvGrpSpPr>
          <p:cNvPr id="150539" name="Group 113"/>
          <p:cNvGrpSpPr>
            <a:grpSpLocks/>
          </p:cNvGrpSpPr>
          <p:nvPr/>
        </p:nvGrpSpPr>
        <p:grpSpPr bwMode="auto">
          <a:xfrm flipH="1">
            <a:off x="7212013" y="2792413"/>
            <a:ext cx="735012" cy="681037"/>
            <a:chOff x="-44" y="1473"/>
            <a:chExt cx="981" cy="1105"/>
          </a:xfrm>
        </p:grpSpPr>
        <p:pic>
          <p:nvPicPr>
            <p:cNvPr id="150585" name="Picture 11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586" name="Freeform 11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0540" name="Group 116"/>
          <p:cNvGrpSpPr>
            <a:grpSpLocks/>
          </p:cNvGrpSpPr>
          <p:nvPr/>
        </p:nvGrpSpPr>
        <p:grpSpPr bwMode="auto">
          <a:xfrm flipH="1">
            <a:off x="7499350" y="3629025"/>
            <a:ext cx="735013" cy="681038"/>
            <a:chOff x="-44" y="1473"/>
            <a:chExt cx="981" cy="1105"/>
          </a:xfrm>
        </p:grpSpPr>
        <p:pic>
          <p:nvPicPr>
            <p:cNvPr id="150583" name="Picture 11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584" name="Freeform 11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0541" name="Group 119"/>
          <p:cNvGrpSpPr>
            <a:grpSpLocks/>
          </p:cNvGrpSpPr>
          <p:nvPr/>
        </p:nvGrpSpPr>
        <p:grpSpPr bwMode="auto">
          <a:xfrm flipH="1">
            <a:off x="7558088" y="4330700"/>
            <a:ext cx="735012" cy="681038"/>
            <a:chOff x="-44" y="1473"/>
            <a:chExt cx="981" cy="1105"/>
          </a:xfrm>
        </p:grpSpPr>
        <p:pic>
          <p:nvPicPr>
            <p:cNvPr id="150581" name="Picture 12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582" name="Freeform 12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0542" name="Group 122"/>
          <p:cNvGrpSpPr>
            <a:grpSpLocks/>
          </p:cNvGrpSpPr>
          <p:nvPr/>
        </p:nvGrpSpPr>
        <p:grpSpPr bwMode="auto">
          <a:xfrm flipH="1">
            <a:off x="7594600" y="5111750"/>
            <a:ext cx="735013" cy="681038"/>
            <a:chOff x="-44" y="1473"/>
            <a:chExt cx="981" cy="1105"/>
          </a:xfrm>
        </p:grpSpPr>
        <p:pic>
          <p:nvPicPr>
            <p:cNvPr id="150579" name="Picture 12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580" name="Freeform 12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0543" name="Group 125"/>
          <p:cNvGrpSpPr>
            <a:grpSpLocks/>
          </p:cNvGrpSpPr>
          <p:nvPr/>
        </p:nvGrpSpPr>
        <p:grpSpPr bwMode="auto">
          <a:xfrm flipH="1">
            <a:off x="6249988" y="2921000"/>
            <a:ext cx="735012" cy="681038"/>
            <a:chOff x="-44" y="1473"/>
            <a:chExt cx="981" cy="1105"/>
          </a:xfrm>
        </p:grpSpPr>
        <p:pic>
          <p:nvPicPr>
            <p:cNvPr id="150577" name="Picture 12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578" name="Freeform 127"/>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0544" name="Group 128"/>
          <p:cNvGrpSpPr>
            <a:grpSpLocks/>
          </p:cNvGrpSpPr>
          <p:nvPr/>
        </p:nvGrpSpPr>
        <p:grpSpPr bwMode="auto">
          <a:xfrm flipH="1">
            <a:off x="5245100" y="2982913"/>
            <a:ext cx="735013" cy="681037"/>
            <a:chOff x="-44" y="1473"/>
            <a:chExt cx="981" cy="1105"/>
          </a:xfrm>
        </p:grpSpPr>
        <p:pic>
          <p:nvPicPr>
            <p:cNvPr id="150575" name="Picture 129"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576" name="Freeform 13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0545" name="Group 134"/>
          <p:cNvGrpSpPr>
            <a:grpSpLocks/>
          </p:cNvGrpSpPr>
          <p:nvPr/>
        </p:nvGrpSpPr>
        <p:grpSpPr bwMode="auto">
          <a:xfrm flipH="1">
            <a:off x="4529138" y="3687763"/>
            <a:ext cx="735012" cy="681037"/>
            <a:chOff x="-44" y="1473"/>
            <a:chExt cx="981" cy="1105"/>
          </a:xfrm>
        </p:grpSpPr>
        <p:pic>
          <p:nvPicPr>
            <p:cNvPr id="150573" name="Picture 135"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574" name="Freeform 13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0546" name="Group 137"/>
          <p:cNvGrpSpPr>
            <a:grpSpLocks/>
          </p:cNvGrpSpPr>
          <p:nvPr/>
        </p:nvGrpSpPr>
        <p:grpSpPr bwMode="auto">
          <a:xfrm flipH="1">
            <a:off x="5160963" y="4422775"/>
            <a:ext cx="735012" cy="681038"/>
            <a:chOff x="-44" y="1473"/>
            <a:chExt cx="981" cy="1105"/>
          </a:xfrm>
        </p:grpSpPr>
        <p:pic>
          <p:nvPicPr>
            <p:cNvPr id="150571" name="Picture 138"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572" name="Freeform 13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0547" name="Group 140"/>
          <p:cNvGrpSpPr>
            <a:grpSpLocks/>
          </p:cNvGrpSpPr>
          <p:nvPr/>
        </p:nvGrpSpPr>
        <p:grpSpPr bwMode="auto">
          <a:xfrm flipH="1">
            <a:off x="5691188" y="5032375"/>
            <a:ext cx="735012" cy="681038"/>
            <a:chOff x="-44" y="1473"/>
            <a:chExt cx="981" cy="1105"/>
          </a:xfrm>
        </p:grpSpPr>
        <p:pic>
          <p:nvPicPr>
            <p:cNvPr id="150569" name="Picture 1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570" name="Freeform 14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0548" name="Group 143"/>
          <p:cNvGrpSpPr>
            <a:grpSpLocks/>
          </p:cNvGrpSpPr>
          <p:nvPr/>
        </p:nvGrpSpPr>
        <p:grpSpPr bwMode="auto">
          <a:xfrm flipH="1">
            <a:off x="4768850" y="5322888"/>
            <a:ext cx="735013" cy="681037"/>
            <a:chOff x="-44" y="1473"/>
            <a:chExt cx="981" cy="1105"/>
          </a:xfrm>
        </p:grpSpPr>
        <p:pic>
          <p:nvPicPr>
            <p:cNvPr id="150567" name="Picture 1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568" name="Freeform 14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0549" name="Group 146"/>
          <p:cNvGrpSpPr>
            <a:grpSpLocks/>
          </p:cNvGrpSpPr>
          <p:nvPr/>
        </p:nvGrpSpPr>
        <p:grpSpPr bwMode="auto">
          <a:xfrm flipH="1">
            <a:off x="5961063" y="5829300"/>
            <a:ext cx="735012" cy="681038"/>
            <a:chOff x="-44" y="1473"/>
            <a:chExt cx="981" cy="1105"/>
          </a:xfrm>
        </p:grpSpPr>
        <p:pic>
          <p:nvPicPr>
            <p:cNvPr id="150565" name="Picture 14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566" name="Freeform 14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0550" name="Group 149"/>
          <p:cNvGrpSpPr>
            <a:grpSpLocks/>
          </p:cNvGrpSpPr>
          <p:nvPr/>
        </p:nvGrpSpPr>
        <p:grpSpPr bwMode="auto">
          <a:xfrm flipH="1">
            <a:off x="6705600" y="5440363"/>
            <a:ext cx="735013" cy="681037"/>
            <a:chOff x="-44" y="1473"/>
            <a:chExt cx="981" cy="1105"/>
          </a:xfrm>
        </p:grpSpPr>
        <p:pic>
          <p:nvPicPr>
            <p:cNvPr id="150563" name="Picture 15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0564" name="Freeform 15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22" name="Group 89"/>
          <p:cNvGrpSpPr>
            <a:grpSpLocks/>
          </p:cNvGrpSpPr>
          <p:nvPr/>
        </p:nvGrpSpPr>
        <p:grpSpPr bwMode="auto">
          <a:xfrm>
            <a:off x="4554538" y="2860675"/>
            <a:ext cx="3525837" cy="3408363"/>
            <a:chOff x="2920" y="1824"/>
            <a:chExt cx="2221" cy="2147"/>
          </a:xfrm>
        </p:grpSpPr>
        <p:pic>
          <p:nvPicPr>
            <p:cNvPr id="150553" name="Picture 7"/>
            <p:cNvPicPr>
              <a:picLocks noChangeAspect="1" noChangeArrowheads="1"/>
            </p:cNvPicPr>
            <p:nvPr/>
          </p:nvPicPr>
          <p:blipFill>
            <a:blip r:embed="rId4" cstate="print"/>
            <a:srcRect/>
            <a:stretch>
              <a:fillRect/>
            </a:stretch>
          </p:blipFill>
          <p:spPr bwMode="auto">
            <a:xfrm>
              <a:off x="3967" y="1922"/>
              <a:ext cx="297" cy="279"/>
            </a:xfrm>
            <a:prstGeom prst="rect">
              <a:avLst/>
            </a:prstGeom>
            <a:noFill/>
            <a:ln w="31750">
              <a:noFill/>
              <a:miter lim="800000"/>
              <a:headEnd/>
              <a:tailEnd/>
            </a:ln>
          </p:spPr>
        </p:pic>
        <p:pic>
          <p:nvPicPr>
            <p:cNvPr id="150554" name="Picture 54"/>
            <p:cNvPicPr>
              <a:picLocks noChangeAspect="1" noChangeArrowheads="1"/>
            </p:cNvPicPr>
            <p:nvPr/>
          </p:nvPicPr>
          <p:blipFill>
            <a:blip r:embed="rId4" cstate="print"/>
            <a:srcRect/>
            <a:stretch>
              <a:fillRect/>
            </a:stretch>
          </p:blipFill>
          <p:spPr bwMode="auto">
            <a:xfrm>
              <a:off x="3321" y="1922"/>
              <a:ext cx="297" cy="279"/>
            </a:xfrm>
            <a:prstGeom prst="rect">
              <a:avLst/>
            </a:prstGeom>
            <a:noFill/>
            <a:ln w="31750">
              <a:noFill/>
              <a:miter lim="800000"/>
              <a:headEnd/>
              <a:tailEnd/>
            </a:ln>
          </p:spPr>
        </p:pic>
        <p:pic>
          <p:nvPicPr>
            <p:cNvPr id="150555" name="Picture 55"/>
            <p:cNvPicPr>
              <a:picLocks noChangeAspect="1" noChangeArrowheads="1"/>
            </p:cNvPicPr>
            <p:nvPr/>
          </p:nvPicPr>
          <p:blipFill>
            <a:blip r:embed="rId4" cstate="print"/>
            <a:srcRect/>
            <a:stretch>
              <a:fillRect/>
            </a:stretch>
          </p:blipFill>
          <p:spPr bwMode="auto">
            <a:xfrm>
              <a:off x="2920" y="2376"/>
              <a:ext cx="297" cy="279"/>
            </a:xfrm>
            <a:prstGeom prst="rect">
              <a:avLst/>
            </a:prstGeom>
            <a:noFill/>
            <a:ln w="31750">
              <a:noFill/>
              <a:miter lim="800000"/>
              <a:headEnd/>
              <a:tailEnd/>
            </a:ln>
          </p:spPr>
        </p:pic>
        <p:pic>
          <p:nvPicPr>
            <p:cNvPr id="150556" name="Picture 56"/>
            <p:cNvPicPr>
              <a:picLocks noChangeAspect="1" noChangeArrowheads="1"/>
            </p:cNvPicPr>
            <p:nvPr/>
          </p:nvPicPr>
          <p:blipFill>
            <a:blip r:embed="rId4" cstate="print"/>
            <a:srcRect/>
            <a:stretch>
              <a:fillRect/>
            </a:stretch>
          </p:blipFill>
          <p:spPr bwMode="auto">
            <a:xfrm>
              <a:off x="3270" y="2803"/>
              <a:ext cx="297" cy="279"/>
            </a:xfrm>
            <a:prstGeom prst="rect">
              <a:avLst/>
            </a:prstGeom>
            <a:noFill/>
            <a:ln w="31750">
              <a:noFill/>
              <a:miter lim="800000"/>
              <a:headEnd/>
              <a:tailEnd/>
            </a:ln>
          </p:spPr>
        </p:pic>
        <p:pic>
          <p:nvPicPr>
            <p:cNvPr id="150557" name="Picture 57"/>
            <p:cNvPicPr>
              <a:picLocks noChangeAspect="1" noChangeArrowheads="1"/>
            </p:cNvPicPr>
            <p:nvPr/>
          </p:nvPicPr>
          <p:blipFill>
            <a:blip r:embed="rId4" cstate="print"/>
            <a:srcRect/>
            <a:stretch>
              <a:fillRect/>
            </a:stretch>
          </p:blipFill>
          <p:spPr bwMode="auto">
            <a:xfrm>
              <a:off x="3620" y="3230"/>
              <a:ext cx="297" cy="279"/>
            </a:xfrm>
            <a:prstGeom prst="rect">
              <a:avLst/>
            </a:prstGeom>
            <a:noFill/>
            <a:ln w="31750">
              <a:noFill/>
              <a:miter lim="800000"/>
              <a:headEnd/>
              <a:tailEnd/>
            </a:ln>
          </p:spPr>
        </p:pic>
        <p:pic>
          <p:nvPicPr>
            <p:cNvPr id="150558" name="Picture 58"/>
            <p:cNvPicPr>
              <a:picLocks noChangeAspect="1" noChangeArrowheads="1"/>
            </p:cNvPicPr>
            <p:nvPr/>
          </p:nvPicPr>
          <p:blipFill>
            <a:blip r:embed="rId4" cstate="print"/>
            <a:srcRect/>
            <a:stretch>
              <a:fillRect/>
            </a:stretch>
          </p:blipFill>
          <p:spPr bwMode="auto">
            <a:xfrm>
              <a:off x="3787" y="3692"/>
              <a:ext cx="297" cy="279"/>
            </a:xfrm>
            <a:prstGeom prst="rect">
              <a:avLst/>
            </a:prstGeom>
            <a:noFill/>
            <a:ln w="31750">
              <a:noFill/>
              <a:miter lim="800000"/>
              <a:headEnd/>
              <a:tailEnd/>
            </a:ln>
          </p:spPr>
        </p:pic>
        <p:pic>
          <p:nvPicPr>
            <p:cNvPr id="150559" name="Picture 59"/>
            <p:cNvPicPr>
              <a:picLocks noChangeAspect="1" noChangeArrowheads="1"/>
            </p:cNvPicPr>
            <p:nvPr/>
          </p:nvPicPr>
          <p:blipFill>
            <a:blip r:embed="rId4" cstate="print"/>
            <a:srcRect/>
            <a:stretch>
              <a:fillRect/>
            </a:stretch>
          </p:blipFill>
          <p:spPr bwMode="auto">
            <a:xfrm>
              <a:off x="4844" y="3308"/>
              <a:ext cx="297" cy="279"/>
            </a:xfrm>
            <a:prstGeom prst="rect">
              <a:avLst/>
            </a:prstGeom>
            <a:noFill/>
            <a:ln w="31750">
              <a:noFill/>
              <a:miter lim="800000"/>
              <a:headEnd/>
              <a:tailEnd/>
            </a:ln>
          </p:spPr>
        </p:pic>
        <p:pic>
          <p:nvPicPr>
            <p:cNvPr id="150560" name="Picture 60"/>
            <p:cNvPicPr>
              <a:picLocks noChangeAspect="1" noChangeArrowheads="1"/>
            </p:cNvPicPr>
            <p:nvPr/>
          </p:nvPicPr>
          <p:blipFill>
            <a:blip r:embed="rId4" cstate="print"/>
            <a:srcRect/>
            <a:stretch>
              <a:fillRect/>
            </a:stretch>
          </p:blipFill>
          <p:spPr bwMode="auto">
            <a:xfrm>
              <a:off x="4758" y="2339"/>
              <a:ext cx="297" cy="279"/>
            </a:xfrm>
            <a:prstGeom prst="rect">
              <a:avLst/>
            </a:prstGeom>
            <a:noFill/>
            <a:ln w="31750">
              <a:noFill/>
              <a:miter lim="800000"/>
              <a:headEnd/>
              <a:tailEnd/>
            </a:ln>
          </p:spPr>
        </p:pic>
        <p:pic>
          <p:nvPicPr>
            <p:cNvPr id="150561" name="Picture 61"/>
            <p:cNvPicPr>
              <a:picLocks noChangeAspect="1" noChangeArrowheads="1"/>
            </p:cNvPicPr>
            <p:nvPr/>
          </p:nvPicPr>
          <p:blipFill>
            <a:blip r:embed="rId4" cstate="print"/>
            <a:srcRect/>
            <a:stretch>
              <a:fillRect/>
            </a:stretch>
          </p:blipFill>
          <p:spPr bwMode="auto">
            <a:xfrm>
              <a:off x="3014" y="3395"/>
              <a:ext cx="297" cy="279"/>
            </a:xfrm>
            <a:prstGeom prst="rect">
              <a:avLst/>
            </a:prstGeom>
            <a:noFill/>
            <a:ln w="31750">
              <a:noFill/>
              <a:miter lim="800000"/>
              <a:headEnd/>
              <a:tailEnd/>
            </a:ln>
          </p:spPr>
        </p:pic>
        <p:pic>
          <p:nvPicPr>
            <p:cNvPr id="150562" name="Picture 62"/>
            <p:cNvPicPr>
              <a:picLocks noChangeAspect="1" noChangeArrowheads="1"/>
            </p:cNvPicPr>
            <p:nvPr/>
          </p:nvPicPr>
          <p:blipFill>
            <a:blip r:embed="rId4" cstate="print"/>
            <a:srcRect/>
            <a:stretch>
              <a:fillRect/>
            </a:stretch>
          </p:blipFill>
          <p:spPr bwMode="auto">
            <a:xfrm>
              <a:off x="4552" y="1824"/>
              <a:ext cx="297" cy="279"/>
            </a:xfrm>
            <a:prstGeom prst="rect">
              <a:avLst/>
            </a:prstGeom>
            <a:noFill/>
            <a:ln w="31750">
              <a:noFill/>
              <a:miter lim="800000"/>
              <a:headEnd/>
              <a:tailEnd/>
            </a:ln>
          </p:spPr>
        </p:pic>
      </p:grpSp>
      <p:sp>
        <p:nvSpPr>
          <p:cNvPr id="150552" name="Slide Number Placeholder 3"/>
          <p:cNvSpPr>
            <a:spLocks noGrp="1"/>
          </p:cNvSpPr>
          <p:nvPr>
            <p:ph type="sldNum" sz="quarter" idx="12"/>
          </p:nvPr>
        </p:nvSpPr>
        <p:spPr>
          <a:noFill/>
        </p:spPr>
        <p:txBody>
          <a:bodyPr/>
          <a:lstStyle/>
          <a:p>
            <a:r>
              <a:rPr lang="en-US"/>
              <a:t>1-</a:t>
            </a:r>
            <a:fld id="{8C3592CC-8496-41FD-BA19-E2FBC7175423}" type="slidenum">
              <a:rPr lang="en-US"/>
              <a:pPr/>
              <a:t>69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1605"/>
                                        </p:tgtEl>
                                        <p:attrNameLst>
                                          <p:attrName>style.visibility</p:attrName>
                                        </p:attrNameLst>
                                      </p:cBhvr>
                                      <p:to>
                                        <p:strVal val="visible"/>
                                      </p:to>
                                    </p:set>
                                  </p:childTnLst>
                                </p:cTn>
                              </p:par>
                              <p:par>
                                <p:cTn id="13" presetID="9"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81606"/>
                                        </p:tgtEl>
                                        <p:attrNameLst>
                                          <p:attrName>style.visibility</p:attrName>
                                        </p:attrNameLst>
                                      </p:cBhvr>
                                      <p:to>
                                        <p:strVal val="visible"/>
                                      </p:to>
                                    </p:set>
                                  </p:childTnLst>
                                </p:cTn>
                              </p:par>
                            </p:childTnLst>
                          </p:cTn>
                        </p:par>
                        <p:par>
                          <p:cTn id="20" fill="hold" nodeType="afterGroup">
                            <p:stCondLst>
                              <p:cond delay="500"/>
                            </p:stCondLst>
                            <p:childTnLst>
                              <p:par>
                                <p:cTn id="21" presetID="9"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build="p" autoUpdateAnimBg="0"/>
      <p:bldP spid="281605" grpId="0" autoUpdateAnimBg="0"/>
      <p:bldP spid="28160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304800" y="169863"/>
            <a:ext cx="8382000" cy="846137"/>
          </a:xfrm>
        </p:spPr>
        <p:txBody>
          <a:bodyPr/>
          <a:lstStyle/>
          <a:p>
            <a:pPr eaLnBrk="1" hangingPunct="1"/>
            <a:r>
              <a:rPr lang="en-US" sz="3600" smtClean="0">
                <a:ea typeface="ＭＳ Ｐゴシック" pitchFamily="34" charset="-128"/>
              </a:rPr>
              <a:t>What</a:t>
            </a:r>
            <a:r>
              <a:rPr lang="ja-JP" altLang="en-US" sz="3600" smtClean="0">
                <a:ea typeface="ＭＳ Ｐゴシック" pitchFamily="34" charset="-128"/>
              </a:rPr>
              <a:t>’</a:t>
            </a:r>
            <a:r>
              <a:rPr lang="en-US" altLang="ja-JP" sz="3600" smtClean="0">
                <a:ea typeface="ＭＳ Ｐゴシック" pitchFamily="34" charset="-128"/>
              </a:rPr>
              <a:t>s the Internet: a service view</a:t>
            </a:r>
            <a:endParaRPr lang="en-US" smtClean="0">
              <a:ea typeface="ＭＳ Ｐゴシック" pitchFamily="34" charset="-128"/>
            </a:endParaRPr>
          </a:p>
        </p:txBody>
      </p:sp>
      <p:sp>
        <p:nvSpPr>
          <p:cNvPr id="40962" name="Rectangle 3"/>
          <p:cNvSpPr>
            <a:spLocks noGrp="1" noChangeArrowheads="1"/>
          </p:cNvSpPr>
          <p:nvPr>
            <p:ph type="body" sz="half" idx="4294967295"/>
          </p:nvPr>
        </p:nvSpPr>
        <p:spPr>
          <a:xfrm>
            <a:off x="374650" y="1655763"/>
            <a:ext cx="4435475" cy="4717328"/>
          </a:xfrm>
        </p:spPr>
        <p:txBody>
          <a:bodyPr/>
          <a:lstStyle/>
          <a:p>
            <a:pPr eaLnBrk="1" hangingPunct="1">
              <a:buSzPct val="75000"/>
            </a:pPr>
            <a:r>
              <a:rPr lang="en-US" i="1" dirty="0" smtClean="0">
                <a:solidFill>
                  <a:srgbClr val="CC0000"/>
                </a:solidFill>
                <a:ea typeface="ＭＳ Ｐゴシック" pitchFamily="34" charset="-128"/>
              </a:rPr>
              <a:t>Infrastructure that provides services to applications:</a:t>
            </a:r>
            <a:endParaRPr lang="en-US" sz="2400" dirty="0" smtClean="0">
              <a:ea typeface="ＭＳ Ｐゴシック" pitchFamily="34" charset="-128"/>
            </a:endParaRPr>
          </a:p>
          <a:p>
            <a:pPr lvl="1" eaLnBrk="1" hangingPunct="1"/>
            <a:r>
              <a:rPr lang="en-US" dirty="0" smtClean="0"/>
              <a:t>Web, VoIP, email, games, e-commerce, social nets, …</a:t>
            </a:r>
          </a:p>
          <a:p>
            <a:pPr eaLnBrk="1" hangingPunct="1">
              <a:buSzPct val="75000"/>
            </a:pPr>
            <a:r>
              <a:rPr lang="en-US" i="1" dirty="0" smtClean="0">
                <a:solidFill>
                  <a:srgbClr val="CC0000"/>
                </a:solidFill>
                <a:ea typeface="ＭＳ Ｐゴシック" pitchFamily="34" charset="-128"/>
              </a:rPr>
              <a:t>Infrastructure that provides programming interface to apps</a:t>
            </a:r>
          </a:p>
          <a:p>
            <a:pPr lvl="1" eaLnBrk="1" hangingPunct="1"/>
            <a:r>
              <a:rPr lang="en-US" dirty="0" smtClean="0"/>
              <a:t>hooks that allow sending and receiving  app programs to </a:t>
            </a:r>
            <a:r>
              <a:rPr lang="ja-JP" altLang="en-US" smtClean="0">
                <a:ea typeface="ＭＳ Ｐゴシック" pitchFamily="34" charset="-128"/>
              </a:rPr>
              <a:t>“</a:t>
            </a:r>
            <a:r>
              <a:rPr lang="en-US" altLang="ja-JP" dirty="0" smtClean="0">
                <a:ea typeface="ＭＳ Ｐゴシック" pitchFamily="34" charset="-128"/>
              </a:rPr>
              <a:t>connect</a:t>
            </a:r>
            <a:r>
              <a:rPr lang="ja-JP" altLang="en-US" smtClean="0">
                <a:ea typeface="ＭＳ Ｐゴシック" pitchFamily="34" charset="-128"/>
              </a:rPr>
              <a:t>”</a:t>
            </a:r>
            <a:r>
              <a:rPr lang="en-US" altLang="ja-JP" dirty="0" smtClean="0">
                <a:ea typeface="ＭＳ Ｐゴシック" pitchFamily="34" charset="-128"/>
              </a:rPr>
              <a:t> to Internet</a:t>
            </a:r>
          </a:p>
        </p:txBody>
      </p:sp>
      <p:pic>
        <p:nvPicPr>
          <p:cNvPr id="40963" name="Picture 645" descr="underline_base"/>
          <p:cNvPicPr>
            <a:picLocks noChangeArrowheads="1"/>
          </p:cNvPicPr>
          <p:nvPr/>
        </p:nvPicPr>
        <p:blipFill>
          <a:blip r:embed="rId3" cstate="print"/>
          <a:srcRect/>
          <a:stretch>
            <a:fillRect/>
          </a:stretch>
        </p:blipFill>
        <p:spPr bwMode="auto">
          <a:xfrm>
            <a:off x="446088" y="782638"/>
            <a:ext cx="6548437" cy="173037"/>
          </a:xfrm>
          <a:prstGeom prst="rect">
            <a:avLst/>
          </a:prstGeom>
          <a:noFill/>
          <a:ln w="9525">
            <a:noFill/>
            <a:miter lim="800000"/>
            <a:headEnd/>
            <a:tailEnd/>
          </a:ln>
        </p:spPr>
      </p:pic>
      <p:grpSp>
        <p:nvGrpSpPr>
          <p:cNvPr id="40964" name="Group 725"/>
          <p:cNvGrpSpPr>
            <a:grpSpLocks/>
          </p:cNvGrpSpPr>
          <p:nvPr/>
        </p:nvGrpSpPr>
        <p:grpSpPr bwMode="auto">
          <a:xfrm>
            <a:off x="5167313" y="1395413"/>
            <a:ext cx="3551237" cy="4743450"/>
            <a:chOff x="5202238" y="1384300"/>
            <a:chExt cx="3551237" cy="4743450"/>
          </a:xfrm>
        </p:grpSpPr>
        <p:sp>
          <p:nvSpPr>
            <p:cNvPr id="40967"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w="9525">
              <a:noFill/>
              <a:round/>
              <a:headEnd/>
              <a:tailEnd/>
            </a:ln>
          </p:spPr>
          <p:txBody>
            <a:bodyPr/>
            <a:lstStyle/>
            <a:p>
              <a:endParaRPr lang="en-US"/>
            </a:p>
          </p:txBody>
        </p:sp>
        <p:sp>
          <p:nvSpPr>
            <p:cNvPr id="40968" name="Freeform 416"/>
            <p:cNvSpPr>
              <a:spLocks/>
            </p:cNvSpPr>
            <p:nvPr/>
          </p:nvSpPr>
          <p:spPr bwMode="auto">
            <a:xfrm>
              <a:off x="7023100" y="2001838"/>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w="9525">
              <a:noFill/>
              <a:round/>
              <a:headEnd/>
              <a:tailEnd/>
            </a:ln>
          </p:spPr>
          <p:txBody>
            <a:bodyPr/>
            <a:lstStyle/>
            <a:p>
              <a:endParaRPr lang="en-US"/>
            </a:p>
          </p:txBody>
        </p:sp>
        <p:sp>
          <p:nvSpPr>
            <p:cNvPr id="40969" name="Freeform 417"/>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round/>
              <a:headEnd/>
              <a:tailEnd/>
            </a:ln>
          </p:spPr>
          <p:txBody>
            <a:bodyPr/>
            <a:lstStyle/>
            <a:p>
              <a:endParaRPr lang="en-US"/>
            </a:p>
          </p:txBody>
        </p:sp>
        <p:grpSp>
          <p:nvGrpSpPr>
            <p:cNvPr id="40970" name="Group 418"/>
            <p:cNvGrpSpPr>
              <a:grpSpLocks/>
            </p:cNvGrpSpPr>
            <p:nvPr/>
          </p:nvGrpSpPr>
          <p:grpSpPr bwMode="auto">
            <a:xfrm>
              <a:off x="5278438" y="2974975"/>
              <a:ext cx="1458912" cy="933450"/>
              <a:chOff x="2889" y="1631"/>
              <a:chExt cx="980" cy="743"/>
            </a:xfrm>
          </p:grpSpPr>
          <p:sp>
            <p:nvSpPr>
              <p:cNvPr id="41320" name="Rectangle 419"/>
              <p:cNvSpPr>
                <a:spLocks noChangeArrowheads="1"/>
              </p:cNvSpPr>
              <p:nvPr/>
            </p:nvSpPr>
            <p:spPr bwMode="auto">
              <a:xfrm>
                <a:off x="3046" y="1841"/>
                <a:ext cx="663" cy="533"/>
              </a:xfrm>
              <a:prstGeom prst="rect">
                <a:avLst/>
              </a:prstGeom>
              <a:solidFill>
                <a:srgbClr val="00CCFF"/>
              </a:solidFill>
              <a:ln w="9525">
                <a:noFill/>
                <a:miter lim="800000"/>
                <a:headEnd/>
                <a:tailEnd/>
              </a:ln>
            </p:spPr>
            <p:txBody>
              <a:bodyPr wrap="none" anchor="ctr"/>
              <a:lstStyle/>
              <a:p>
                <a:endParaRPr lang="en-US"/>
              </a:p>
            </p:txBody>
          </p:sp>
          <p:sp>
            <p:nvSpPr>
              <p:cNvPr id="41321" name="AutoShape 420"/>
              <p:cNvSpPr>
                <a:spLocks noChangeArrowheads="1"/>
              </p:cNvSpPr>
              <p:nvPr/>
            </p:nvSpPr>
            <p:spPr bwMode="auto">
              <a:xfrm>
                <a:off x="2889" y="1631"/>
                <a:ext cx="980" cy="253"/>
              </a:xfrm>
              <a:prstGeom prst="triangle">
                <a:avLst>
                  <a:gd name="adj" fmla="val 50000"/>
                </a:avLst>
              </a:prstGeom>
              <a:solidFill>
                <a:srgbClr val="00CCFF"/>
              </a:solidFill>
              <a:ln w="9525">
                <a:noFill/>
                <a:miter lim="800000"/>
                <a:headEnd/>
                <a:tailEnd/>
              </a:ln>
            </p:spPr>
            <p:txBody>
              <a:bodyPr wrap="none" anchor="ctr"/>
              <a:lstStyle/>
              <a:p>
                <a:pPr algn="ctr"/>
                <a:endParaRPr lang="en-US">
                  <a:solidFill>
                    <a:srgbClr val="00CCFF"/>
                  </a:solidFill>
                </a:endParaRPr>
              </a:p>
            </p:txBody>
          </p:sp>
        </p:grpSp>
        <p:sp>
          <p:nvSpPr>
            <p:cNvPr id="40971" name="Line 421"/>
            <p:cNvSpPr>
              <a:spLocks noChangeShapeType="1"/>
            </p:cNvSpPr>
            <p:nvPr/>
          </p:nvSpPr>
          <p:spPr bwMode="auto">
            <a:xfrm>
              <a:off x="7396163" y="3813175"/>
              <a:ext cx="163512" cy="120650"/>
            </a:xfrm>
            <a:prstGeom prst="line">
              <a:avLst/>
            </a:prstGeom>
            <a:noFill/>
            <a:ln w="9525">
              <a:solidFill>
                <a:schemeClr val="tx1"/>
              </a:solidFill>
              <a:round/>
              <a:headEnd/>
              <a:tailEnd/>
            </a:ln>
          </p:spPr>
          <p:txBody>
            <a:bodyPr/>
            <a:lstStyle/>
            <a:p>
              <a:endParaRPr lang="en-US"/>
            </a:p>
          </p:txBody>
        </p:sp>
        <p:sp>
          <p:nvSpPr>
            <p:cNvPr id="40972" name="Line 422"/>
            <p:cNvSpPr>
              <a:spLocks noChangeShapeType="1"/>
            </p:cNvSpPr>
            <p:nvPr/>
          </p:nvSpPr>
          <p:spPr bwMode="auto">
            <a:xfrm>
              <a:off x="7493000" y="3733800"/>
              <a:ext cx="279400" cy="0"/>
            </a:xfrm>
            <a:prstGeom prst="line">
              <a:avLst/>
            </a:prstGeom>
            <a:noFill/>
            <a:ln w="9525">
              <a:solidFill>
                <a:schemeClr val="tx1"/>
              </a:solidFill>
              <a:round/>
              <a:headEnd/>
              <a:tailEnd/>
            </a:ln>
          </p:spPr>
          <p:txBody>
            <a:bodyPr/>
            <a:lstStyle/>
            <a:p>
              <a:endParaRPr lang="en-US"/>
            </a:p>
          </p:txBody>
        </p:sp>
        <p:sp>
          <p:nvSpPr>
            <p:cNvPr id="40973" name="Line 423"/>
            <p:cNvSpPr>
              <a:spLocks noChangeShapeType="1"/>
            </p:cNvSpPr>
            <p:nvPr/>
          </p:nvSpPr>
          <p:spPr bwMode="auto">
            <a:xfrm flipV="1">
              <a:off x="7729538" y="3819525"/>
              <a:ext cx="134937" cy="104775"/>
            </a:xfrm>
            <a:prstGeom prst="line">
              <a:avLst/>
            </a:prstGeom>
            <a:noFill/>
            <a:ln w="9525">
              <a:solidFill>
                <a:schemeClr val="tx1"/>
              </a:solidFill>
              <a:round/>
              <a:headEnd/>
              <a:tailEnd/>
            </a:ln>
          </p:spPr>
          <p:txBody>
            <a:bodyPr/>
            <a:lstStyle/>
            <a:p>
              <a:endParaRPr lang="en-US"/>
            </a:p>
          </p:txBody>
        </p:sp>
        <p:sp>
          <p:nvSpPr>
            <p:cNvPr id="40974" name="Line 424"/>
            <p:cNvSpPr>
              <a:spLocks noChangeShapeType="1"/>
            </p:cNvSpPr>
            <p:nvPr/>
          </p:nvSpPr>
          <p:spPr bwMode="auto">
            <a:xfrm>
              <a:off x="6427788" y="3740150"/>
              <a:ext cx="679450" cy="0"/>
            </a:xfrm>
            <a:prstGeom prst="line">
              <a:avLst/>
            </a:prstGeom>
            <a:noFill/>
            <a:ln w="9525">
              <a:solidFill>
                <a:schemeClr val="tx1"/>
              </a:solidFill>
              <a:round/>
              <a:headEnd/>
              <a:tailEnd/>
            </a:ln>
          </p:spPr>
          <p:txBody>
            <a:bodyPr/>
            <a:lstStyle/>
            <a:p>
              <a:endParaRPr lang="en-US"/>
            </a:p>
          </p:txBody>
        </p:sp>
        <p:sp>
          <p:nvSpPr>
            <p:cNvPr id="40975" name="Line 425"/>
            <p:cNvSpPr>
              <a:spLocks noChangeShapeType="1"/>
            </p:cNvSpPr>
            <p:nvPr/>
          </p:nvSpPr>
          <p:spPr bwMode="auto">
            <a:xfrm>
              <a:off x="6723063" y="2587625"/>
              <a:ext cx="509587" cy="3175"/>
            </a:xfrm>
            <a:prstGeom prst="line">
              <a:avLst/>
            </a:prstGeom>
            <a:noFill/>
            <a:ln w="9525">
              <a:solidFill>
                <a:schemeClr val="tx1"/>
              </a:solidFill>
              <a:round/>
              <a:headEnd/>
              <a:tailEnd/>
            </a:ln>
          </p:spPr>
          <p:txBody>
            <a:bodyPr/>
            <a:lstStyle/>
            <a:p>
              <a:endParaRPr lang="en-US"/>
            </a:p>
          </p:txBody>
        </p:sp>
        <p:sp>
          <p:nvSpPr>
            <p:cNvPr id="40976" name="Line 426"/>
            <p:cNvSpPr>
              <a:spLocks noChangeShapeType="1"/>
            </p:cNvSpPr>
            <p:nvPr/>
          </p:nvSpPr>
          <p:spPr bwMode="auto">
            <a:xfrm>
              <a:off x="6289675" y="2403475"/>
              <a:ext cx="152400" cy="95250"/>
            </a:xfrm>
            <a:prstGeom prst="line">
              <a:avLst/>
            </a:prstGeom>
            <a:noFill/>
            <a:ln w="9525">
              <a:solidFill>
                <a:schemeClr val="tx1"/>
              </a:solidFill>
              <a:round/>
              <a:headEnd/>
              <a:tailEnd/>
            </a:ln>
          </p:spPr>
          <p:txBody>
            <a:bodyPr/>
            <a:lstStyle/>
            <a:p>
              <a:endParaRPr lang="en-US"/>
            </a:p>
          </p:txBody>
        </p:sp>
        <p:sp>
          <p:nvSpPr>
            <p:cNvPr id="40977" name="Freeform 427"/>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w="9525">
              <a:noFill/>
              <a:round/>
              <a:headEnd/>
              <a:tailEnd/>
            </a:ln>
          </p:spPr>
          <p:txBody>
            <a:bodyPr/>
            <a:lstStyle/>
            <a:p>
              <a:endParaRPr lang="en-US"/>
            </a:p>
          </p:txBody>
        </p:sp>
        <p:sp>
          <p:nvSpPr>
            <p:cNvPr id="40978" name="Line 428"/>
            <p:cNvSpPr>
              <a:spLocks noChangeShapeType="1"/>
            </p:cNvSpPr>
            <p:nvPr/>
          </p:nvSpPr>
          <p:spPr bwMode="auto">
            <a:xfrm rot="-5400000">
              <a:off x="7845425" y="5159375"/>
              <a:ext cx="523875" cy="139700"/>
            </a:xfrm>
            <a:prstGeom prst="line">
              <a:avLst/>
            </a:prstGeom>
            <a:noFill/>
            <a:ln w="12700">
              <a:solidFill>
                <a:schemeClr val="tx1"/>
              </a:solidFill>
              <a:round/>
              <a:headEnd/>
              <a:tailEnd/>
            </a:ln>
          </p:spPr>
          <p:txBody>
            <a:bodyPr wrap="none" anchor="ctr"/>
            <a:lstStyle/>
            <a:p>
              <a:endParaRPr lang="en-US"/>
            </a:p>
          </p:txBody>
        </p:sp>
        <p:sp>
          <p:nvSpPr>
            <p:cNvPr id="40979" name="Line 429"/>
            <p:cNvSpPr>
              <a:spLocks noChangeShapeType="1"/>
            </p:cNvSpPr>
            <p:nvPr/>
          </p:nvSpPr>
          <p:spPr bwMode="auto">
            <a:xfrm rot="5400000" flipV="1">
              <a:off x="7991475" y="5440362"/>
              <a:ext cx="3175" cy="85725"/>
            </a:xfrm>
            <a:prstGeom prst="line">
              <a:avLst/>
            </a:prstGeom>
            <a:noFill/>
            <a:ln w="12700">
              <a:solidFill>
                <a:schemeClr val="bg2"/>
              </a:solidFill>
              <a:round/>
              <a:headEnd/>
              <a:tailEnd/>
            </a:ln>
          </p:spPr>
          <p:txBody>
            <a:bodyPr wrap="none" anchor="ctr"/>
            <a:lstStyle/>
            <a:p>
              <a:endParaRPr lang="en-US"/>
            </a:p>
          </p:txBody>
        </p:sp>
        <p:sp>
          <p:nvSpPr>
            <p:cNvPr id="40980" name="Line 430"/>
            <p:cNvSpPr>
              <a:spLocks noChangeShapeType="1"/>
            </p:cNvSpPr>
            <p:nvPr/>
          </p:nvSpPr>
          <p:spPr bwMode="auto">
            <a:xfrm rot="-5400000">
              <a:off x="8177213" y="5116512"/>
              <a:ext cx="0" cy="114300"/>
            </a:xfrm>
            <a:prstGeom prst="line">
              <a:avLst/>
            </a:prstGeom>
            <a:noFill/>
            <a:ln w="12700">
              <a:solidFill>
                <a:schemeClr val="tx1"/>
              </a:solidFill>
              <a:round/>
              <a:headEnd/>
              <a:tailEnd/>
            </a:ln>
          </p:spPr>
          <p:txBody>
            <a:bodyPr wrap="none" anchor="ctr"/>
            <a:lstStyle/>
            <a:p>
              <a:endParaRPr lang="en-US"/>
            </a:p>
          </p:txBody>
        </p:sp>
        <p:sp>
          <p:nvSpPr>
            <p:cNvPr id="40981" name="Line 431"/>
            <p:cNvSpPr>
              <a:spLocks noChangeShapeType="1"/>
            </p:cNvSpPr>
            <p:nvPr/>
          </p:nvSpPr>
          <p:spPr bwMode="auto">
            <a:xfrm>
              <a:off x="7358063" y="4697412"/>
              <a:ext cx="390525" cy="184150"/>
            </a:xfrm>
            <a:prstGeom prst="line">
              <a:avLst/>
            </a:prstGeom>
            <a:noFill/>
            <a:ln w="9525">
              <a:solidFill>
                <a:schemeClr val="tx1"/>
              </a:solidFill>
              <a:round/>
              <a:headEnd/>
              <a:tailEnd/>
            </a:ln>
          </p:spPr>
          <p:txBody>
            <a:bodyPr/>
            <a:lstStyle/>
            <a:p>
              <a:endParaRPr lang="en-US"/>
            </a:p>
          </p:txBody>
        </p:sp>
        <p:sp>
          <p:nvSpPr>
            <p:cNvPr id="40982" name="Line 432"/>
            <p:cNvSpPr>
              <a:spLocks noChangeShapeType="1"/>
            </p:cNvSpPr>
            <p:nvPr/>
          </p:nvSpPr>
          <p:spPr bwMode="auto">
            <a:xfrm flipV="1">
              <a:off x="6737350" y="4684712"/>
              <a:ext cx="322263" cy="198438"/>
            </a:xfrm>
            <a:prstGeom prst="line">
              <a:avLst/>
            </a:prstGeom>
            <a:noFill/>
            <a:ln w="9525">
              <a:solidFill>
                <a:schemeClr val="tx1"/>
              </a:solidFill>
              <a:round/>
              <a:headEnd/>
              <a:tailEnd/>
            </a:ln>
          </p:spPr>
          <p:txBody>
            <a:bodyPr/>
            <a:lstStyle/>
            <a:p>
              <a:endParaRPr lang="en-US"/>
            </a:p>
          </p:txBody>
        </p:sp>
        <p:sp>
          <p:nvSpPr>
            <p:cNvPr id="40983" name="Line 433"/>
            <p:cNvSpPr>
              <a:spLocks noChangeShapeType="1"/>
            </p:cNvSpPr>
            <p:nvPr/>
          </p:nvSpPr>
          <p:spPr bwMode="auto">
            <a:xfrm flipV="1">
              <a:off x="6780213" y="4976812"/>
              <a:ext cx="971550" cy="0"/>
            </a:xfrm>
            <a:prstGeom prst="line">
              <a:avLst/>
            </a:prstGeom>
            <a:noFill/>
            <a:ln w="9525">
              <a:solidFill>
                <a:schemeClr val="tx1"/>
              </a:solidFill>
              <a:round/>
              <a:headEnd/>
              <a:tailEnd/>
            </a:ln>
          </p:spPr>
          <p:txBody>
            <a:bodyPr/>
            <a:lstStyle/>
            <a:p>
              <a:endParaRPr lang="en-US"/>
            </a:p>
          </p:txBody>
        </p:sp>
        <p:sp>
          <p:nvSpPr>
            <p:cNvPr id="40984" name="Line 435"/>
            <p:cNvSpPr>
              <a:spLocks noChangeShapeType="1"/>
            </p:cNvSpPr>
            <p:nvPr/>
          </p:nvSpPr>
          <p:spPr bwMode="auto">
            <a:xfrm>
              <a:off x="6100763" y="4773612"/>
              <a:ext cx="263525" cy="85725"/>
            </a:xfrm>
            <a:prstGeom prst="line">
              <a:avLst/>
            </a:prstGeom>
            <a:noFill/>
            <a:ln w="9525">
              <a:solidFill>
                <a:schemeClr val="tx1"/>
              </a:solidFill>
              <a:round/>
              <a:headEnd/>
              <a:tailEnd/>
            </a:ln>
          </p:spPr>
          <p:txBody>
            <a:bodyPr/>
            <a:lstStyle/>
            <a:p>
              <a:endParaRPr lang="en-US"/>
            </a:p>
          </p:txBody>
        </p:sp>
        <p:sp>
          <p:nvSpPr>
            <p:cNvPr id="40985" name="Line 436"/>
            <p:cNvSpPr>
              <a:spLocks noChangeShapeType="1"/>
            </p:cNvSpPr>
            <p:nvPr/>
          </p:nvSpPr>
          <p:spPr bwMode="auto">
            <a:xfrm flipV="1">
              <a:off x="5842000" y="4983162"/>
              <a:ext cx="412750" cy="127000"/>
            </a:xfrm>
            <a:prstGeom prst="line">
              <a:avLst/>
            </a:prstGeom>
            <a:noFill/>
            <a:ln w="9525">
              <a:solidFill>
                <a:schemeClr val="tx1"/>
              </a:solidFill>
              <a:round/>
              <a:headEnd/>
              <a:tailEnd/>
            </a:ln>
          </p:spPr>
          <p:txBody>
            <a:bodyPr/>
            <a:lstStyle/>
            <a:p>
              <a:endParaRPr lang="en-US"/>
            </a:p>
          </p:txBody>
        </p:sp>
        <p:sp>
          <p:nvSpPr>
            <p:cNvPr id="40986" name="Line 439"/>
            <p:cNvSpPr>
              <a:spLocks noChangeShapeType="1"/>
            </p:cNvSpPr>
            <p:nvPr/>
          </p:nvSpPr>
          <p:spPr bwMode="auto">
            <a:xfrm flipH="1">
              <a:off x="6267450" y="5070475"/>
              <a:ext cx="142875" cy="198437"/>
            </a:xfrm>
            <a:prstGeom prst="line">
              <a:avLst/>
            </a:prstGeom>
            <a:noFill/>
            <a:ln w="9525">
              <a:solidFill>
                <a:schemeClr val="tx1"/>
              </a:solidFill>
              <a:round/>
              <a:headEnd/>
              <a:tailEnd/>
            </a:ln>
          </p:spPr>
          <p:txBody>
            <a:bodyPr/>
            <a:lstStyle/>
            <a:p>
              <a:endParaRPr lang="en-US"/>
            </a:p>
          </p:txBody>
        </p:sp>
        <p:sp>
          <p:nvSpPr>
            <p:cNvPr id="40987" name="Line 440"/>
            <p:cNvSpPr>
              <a:spLocks noChangeShapeType="1"/>
            </p:cNvSpPr>
            <p:nvPr/>
          </p:nvSpPr>
          <p:spPr bwMode="auto">
            <a:xfrm flipH="1" flipV="1">
              <a:off x="6588125" y="5097462"/>
              <a:ext cx="74613" cy="173038"/>
            </a:xfrm>
            <a:prstGeom prst="line">
              <a:avLst/>
            </a:prstGeom>
            <a:noFill/>
            <a:ln w="9525">
              <a:solidFill>
                <a:schemeClr val="tx1"/>
              </a:solidFill>
              <a:round/>
              <a:headEnd/>
              <a:tailEnd/>
            </a:ln>
          </p:spPr>
          <p:txBody>
            <a:bodyPr/>
            <a:lstStyle/>
            <a:p>
              <a:endParaRPr lang="en-US"/>
            </a:p>
          </p:txBody>
        </p:sp>
        <p:sp>
          <p:nvSpPr>
            <p:cNvPr id="40988" name="Line 441"/>
            <p:cNvSpPr>
              <a:spLocks noChangeShapeType="1"/>
            </p:cNvSpPr>
            <p:nvPr/>
          </p:nvSpPr>
          <p:spPr bwMode="auto">
            <a:xfrm>
              <a:off x="6743700" y="5053012"/>
              <a:ext cx="503238" cy="269875"/>
            </a:xfrm>
            <a:prstGeom prst="line">
              <a:avLst/>
            </a:prstGeom>
            <a:noFill/>
            <a:ln w="9525">
              <a:solidFill>
                <a:schemeClr val="tx1"/>
              </a:solidFill>
              <a:round/>
              <a:headEnd/>
              <a:tailEnd/>
            </a:ln>
          </p:spPr>
          <p:txBody>
            <a:bodyPr/>
            <a:lstStyle/>
            <a:p>
              <a:endParaRPr lang="en-US"/>
            </a:p>
          </p:txBody>
        </p:sp>
        <p:sp>
          <p:nvSpPr>
            <p:cNvPr id="40989" name="Line 443"/>
            <p:cNvSpPr>
              <a:spLocks noChangeShapeType="1"/>
            </p:cNvSpPr>
            <p:nvPr/>
          </p:nvSpPr>
          <p:spPr bwMode="auto">
            <a:xfrm>
              <a:off x="6281738" y="3522662"/>
              <a:ext cx="0" cy="131763"/>
            </a:xfrm>
            <a:prstGeom prst="line">
              <a:avLst/>
            </a:prstGeom>
            <a:noFill/>
            <a:ln w="9525">
              <a:solidFill>
                <a:schemeClr val="tx1"/>
              </a:solidFill>
              <a:round/>
              <a:headEnd/>
              <a:tailEnd/>
            </a:ln>
          </p:spPr>
          <p:txBody>
            <a:bodyPr/>
            <a:lstStyle/>
            <a:p>
              <a:endParaRPr lang="en-US"/>
            </a:p>
          </p:txBody>
        </p:sp>
        <p:sp>
          <p:nvSpPr>
            <p:cNvPr id="40990" name="Line 444"/>
            <p:cNvSpPr>
              <a:spLocks noChangeShapeType="1"/>
            </p:cNvSpPr>
            <p:nvPr/>
          </p:nvSpPr>
          <p:spPr bwMode="auto">
            <a:xfrm flipV="1">
              <a:off x="7577138" y="2492375"/>
              <a:ext cx="123825" cy="87312"/>
            </a:xfrm>
            <a:prstGeom prst="line">
              <a:avLst/>
            </a:prstGeom>
            <a:noFill/>
            <a:ln w="9525">
              <a:solidFill>
                <a:schemeClr val="tx1"/>
              </a:solidFill>
              <a:round/>
              <a:headEnd/>
              <a:tailEnd/>
            </a:ln>
          </p:spPr>
          <p:txBody>
            <a:bodyPr/>
            <a:lstStyle/>
            <a:p>
              <a:endParaRPr lang="en-US"/>
            </a:p>
          </p:txBody>
        </p:sp>
        <p:sp>
          <p:nvSpPr>
            <p:cNvPr id="40991" name="Line 445"/>
            <p:cNvSpPr>
              <a:spLocks noChangeShapeType="1"/>
            </p:cNvSpPr>
            <p:nvPr/>
          </p:nvSpPr>
          <p:spPr bwMode="auto">
            <a:xfrm>
              <a:off x="7405688" y="2665412"/>
              <a:ext cx="0" cy="82550"/>
            </a:xfrm>
            <a:prstGeom prst="line">
              <a:avLst/>
            </a:prstGeom>
            <a:noFill/>
            <a:ln w="9525">
              <a:solidFill>
                <a:schemeClr val="tx1"/>
              </a:solidFill>
              <a:round/>
              <a:headEnd/>
              <a:tailEnd/>
            </a:ln>
          </p:spPr>
          <p:txBody>
            <a:bodyPr/>
            <a:lstStyle/>
            <a:p>
              <a:endParaRPr lang="en-US"/>
            </a:p>
          </p:txBody>
        </p:sp>
        <p:sp>
          <p:nvSpPr>
            <p:cNvPr id="40992" name="Line 446"/>
            <p:cNvSpPr>
              <a:spLocks noChangeShapeType="1"/>
            </p:cNvSpPr>
            <p:nvPr/>
          </p:nvSpPr>
          <p:spPr bwMode="auto">
            <a:xfrm flipV="1">
              <a:off x="7577138" y="2562225"/>
              <a:ext cx="263525" cy="288925"/>
            </a:xfrm>
            <a:prstGeom prst="line">
              <a:avLst/>
            </a:prstGeom>
            <a:noFill/>
            <a:ln w="9525">
              <a:solidFill>
                <a:schemeClr val="tx1"/>
              </a:solidFill>
              <a:round/>
              <a:headEnd/>
              <a:tailEnd/>
            </a:ln>
          </p:spPr>
          <p:txBody>
            <a:bodyPr/>
            <a:lstStyle/>
            <a:p>
              <a:endParaRPr lang="en-US"/>
            </a:p>
          </p:txBody>
        </p:sp>
        <p:sp>
          <p:nvSpPr>
            <p:cNvPr id="40993" name="Line 447"/>
            <p:cNvSpPr>
              <a:spLocks noChangeShapeType="1"/>
            </p:cNvSpPr>
            <p:nvPr/>
          </p:nvSpPr>
          <p:spPr bwMode="auto">
            <a:xfrm>
              <a:off x="7942263" y="2560637"/>
              <a:ext cx="0" cy="196850"/>
            </a:xfrm>
            <a:prstGeom prst="line">
              <a:avLst/>
            </a:prstGeom>
            <a:noFill/>
            <a:ln w="9525">
              <a:solidFill>
                <a:schemeClr val="tx1"/>
              </a:solidFill>
              <a:round/>
              <a:headEnd/>
              <a:tailEnd/>
            </a:ln>
          </p:spPr>
          <p:txBody>
            <a:bodyPr/>
            <a:lstStyle/>
            <a:p>
              <a:endParaRPr lang="en-US"/>
            </a:p>
          </p:txBody>
        </p:sp>
        <p:sp>
          <p:nvSpPr>
            <p:cNvPr id="40994" name="Line 448"/>
            <p:cNvSpPr>
              <a:spLocks noChangeShapeType="1"/>
            </p:cNvSpPr>
            <p:nvPr/>
          </p:nvSpPr>
          <p:spPr bwMode="auto">
            <a:xfrm>
              <a:off x="7596188" y="2867025"/>
              <a:ext cx="188912" cy="0"/>
            </a:xfrm>
            <a:prstGeom prst="line">
              <a:avLst/>
            </a:prstGeom>
            <a:noFill/>
            <a:ln w="9525">
              <a:solidFill>
                <a:schemeClr val="tx1"/>
              </a:solidFill>
              <a:round/>
              <a:headEnd/>
              <a:tailEnd/>
            </a:ln>
          </p:spPr>
          <p:txBody>
            <a:bodyPr/>
            <a:lstStyle/>
            <a:p>
              <a:endParaRPr lang="en-US"/>
            </a:p>
          </p:txBody>
        </p:sp>
        <p:sp>
          <p:nvSpPr>
            <p:cNvPr id="40995" name="Line 449"/>
            <p:cNvSpPr>
              <a:spLocks noChangeShapeType="1"/>
            </p:cNvSpPr>
            <p:nvPr/>
          </p:nvSpPr>
          <p:spPr bwMode="auto">
            <a:xfrm flipV="1">
              <a:off x="5891213" y="3733800"/>
              <a:ext cx="168275" cy="3175"/>
            </a:xfrm>
            <a:prstGeom prst="line">
              <a:avLst/>
            </a:prstGeom>
            <a:noFill/>
            <a:ln w="9525">
              <a:solidFill>
                <a:schemeClr val="tx1"/>
              </a:solidFill>
              <a:round/>
              <a:headEnd/>
              <a:tailEnd/>
            </a:ln>
          </p:spPr>
          <p:txBody>
            <a:bodyPr/>
            <a:lstStyle/>
            <a:p>
              <a:endParaRPr lang="en-US"/>
            </a:p>
          </p:txBody>
        </p:sp>
        <p:sp>
          <p:nvSpPr>
            <p:cNvPr id="40996" name="Line 450"/>
            <p:cNvSpPr>
              <a:spLocks noChangeShapeType="1"/>
            </p:cNvSpPr>
            <p:nvPr/>
          </p:nvSpPr>
          <p:spPr bwMode="auto">
            <a:xfrm>
              <a:off x="8150225" y="2857500"/>
              <a:ext cx="177800" cy="0"/>
            </a:xfrm>
            <a:prstGeom prst="line">
              <a:avLst/>
            </a:prstGeom>
            <a:noFill/>
            <a:ln w="9525">
              <a:solidFill>
                <a:schemeClr val="tx1"/>
              </a:solidFill>
              <a:round/>
              <a:headEnd/>
              <a:tailEnd/>
            </a:ln>
          </p:spPr>
          <p:txBody>
            <a:bodyPr/>
            <a:lstStyle/>
            <a:p>
              <a:endParaRPr lang="en-US"/>
            </a:p>
          </p:txBody>
        </p:sp>
        <p:sp>
          <p:nvSpPr>
            <p:cNvPr id="40997" name="Line 451"/>
            <p:cNvSpPr>
              <a:spLocks noChangeShapeType="1"/>
            </p:cNvSpPr>
            <p:nvPr/>
          </p:nvSpPr>
          <p:spPr bwMode="auto">
            <a:xfrm flipH="1">
              <a:off x="7296150" y="2933700"/>
              <a:ext cx="98425" cy="704850"/>
            </a:xfrm>
            <a:prstGeom prst="line">
              <a:avLst/>
            </a:prstGeom>
            <a:noFill/>
            <a:ln w="9525">
              <a:solidFill>
                <a:schemeClr val="tx1"/>
              </a:solidFill>
              <a:round/>
              <a:headEnd/>
              <a:tailEnd/>
            </a:ln>
          </p:spPr>
          <p:txBody>
            <a:bodyPr/>
            <a:lstStyle/>
            <a:p>
              <a:endParaRPr lang="en-US"/>
            </a:p>
          </p:txBody>
        </p:sp>
        <p:sp>
          <p:nvSpPr>
            <p:cNvPr id="40998" name="Line 452"/>
            <p:cNvSpPr>
              <a:spLocks noChangeShapeType="1"/>
            </p:cNvSpPr>
            <p:nvPr/>
          </p:nvSpPr>
          <p:spPr bwMode="auto">
            <a:xfrm flipH="1">
              <a:off x="7888288" y="2933700"/>
              <a:ext cx="111125" cy="727075"/>
            </a:xfrm>
            <a:prstGeom prst="line">
              <a:avLst/>
            </a:prstGeom>
            <a:noFill/>
            <a:ln w="9525">
              <a:solidFill>
                <a:schemeClr val="tx1"/>
              </a:solidFill>
              <a:round/>
              <a:headEnd/>
              <a:tailEnd/>
            </a:ln>
          </p:spPr>
          <p:txBody>
            <a:bodyPr/>
            <a:lstStyle/>
            <a:p>
              <a:endParaRPr lang="en-US"/>
            </a:p>
          </p:txBody>
        </p:sp>
        <p:sp>
          <p:nvSpPr>
            <p:cNvPr id="40999" name="Line 541"/>
            <p:cNvSpPr>
              <a:spLocks noChangeShapeType="1"/>
            </p:cNvSpPr>
            <p:nvPr/>
          </p:nvSpPr>
          <p:spPr bwMode="auto">
            <a:xfrm flipV="1">
              <a:off x="7272338" y="4075112"/>
              <a:ext cx="227012" cy="436563"/>
            </a:xfrm>
            <a:prstGeom prst="line">
              <a:avLst/>
            </a:prstGeom>
            <a:noFill/>
            <a:ln w="9525">
              <a:solidFill>
                <a:schemeClr val="tx1"/>
              </a:solidFill>
              <a:round/>
              <a:headEnd/>
              <a:tailEnd/>
            </a:ln>
          </p:spPr>
          <p:txBody>
            <a:bodyPr/>
            <a:lstStyle/>
            <a:p>
              <a:endParaRPr lang="en-US"/>
            </a:p>
          </p:txBody>
        </p:sp>
        <p:grpSp>
          <p:nvGrpSpPr>
            <p:cNvPr id="41000" name="Group 590"/>
            <p:cNvGrpSpPr>
              <a:grpSpLocks/>
            </p:cNvGrpSpPr>
            <p:nvPr/>
          </p:nvGrpSpPr>
          <p:grpSpPr bwMode="auto">
            <a:xfrm flipH="1">
              <a:off x="5775325" y="4533900"/>
              <a:ext cx="414337" cy="373063"/>
              <a:chOff x="2839" y="3501"/>
              <a:chExt cx="755" cy="803"/>
            </a:xfrm>
          </p:grpSpPr>
          <p:pic>
            <p:nvPicPr>
              <p:cNvPr id="41318" name="Picture 591" descr="desktop_computer_stylized_medium"/>
              <p:cNvPicPr>
                <a:picLocks noChangeAspect="1" noChangeArrowheads="1"/>
              </p:cNvPicPr>
              <p:nvPr/>
            </p:nvPicPr>
            <p:blipFill>
              <a:blip r:embed="rId4" cstate="print"/>
              <a:srcRect/>
              <a:stretch>
                <a:fillRect/>
              </a:stretch>
            </p:blipFill>
            <p:spPr bwMode="auto">
              <a:xfrm>
                <a:off x="2839" y="3501"/>
                <a:ext cx="755" cy="803"/>
              </a:xfrm>
              <a:prstGeom prst="rect">
                <a:avLst/>
              </a:prstGeom>
              <a:noFill/>
              <a:ln w="9525">
                <a:noFill/>
                <a:miter lim="800000"/>
                <a:headEnd/>
                <a:tailEnd/>
              </a:ln>
            </p:spPr>
          </p:pic>
          <p:sp>
            <p:nvSpPr>
              <p:cNvPr id="41319" name="Freeform 59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41001" name="Group 593"/>
            <p:cNvGrpSpPr>
              <a:grpSpLocks/>
            </p:cNvGrpSpPr>
            <p:nvPr/>
          </p:nvGrpSpPr>
          <p:grpSpPr bwMode="auto">
            <a:xfrm flipH="1">
              <a:off x="5457825" y="4954588"/>
              <a:ext cx="482600" cy="406400"/>
              <a:chOff x="2839" y="3501"/>
              <a:chExt cx="755" cy="803"/>
            </a:xfrm>
          </p:grpSpPr>
          <p:pic>
            <p:nvPicPr>
              <p:cNvPr id="41316" name="Picture 594" descr="desktop_computer_stylized_medium"/>
              <p:cNvPicPr>
                <a:picLocks noChangeAspect="1" noChangeArrowheads="1"/>
              </p:cNvPicPr>
              <p:nvPr/>
            </p:nvPicPr>
            <p:blipFill>
              <a:blip r:embed="rId5" cstate="print"/>
              <a:srcRect/>
              <a:stretch>
                <a:fillRect/>
              </a:stretch>
            </p:blipFill>
            <p:spPr bwMode="auto">
              <a:xfrm>
                <a:off x="2839" y="3501"/>
                <a:ext cx="755" cy="803"/>
              </a:xfrm>
              <a:prstGeom prst="rect">
                <a:avLst/>
              </a:prstGeom>
              <a:noFill/>
              <a:ln w="9525">
                <a:noFill/>
                <a:miter lim="800000"/>
                <a:headEnd/>
                <a:tailEnd/>
              </a:ln>
            </p:spPr>
          </p:pic>
          <p:sp>
            <p:nvSpPr>
              <p:cNvPr id="41317" name="Freeform 59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41002" name="Group 596"/>
            <p:cNvGrpSpPr>
              <a:grpSpLocks/>
            </p:cNvGrpSpPr>
            <p:nvPr/>
          </p:nvGrpSpPr>
          <p:grpSpPr bwMode="auto">
            <a:xfrm flipH="1">
              <a:off x="5935663" y="5256213"/>
              <a:ext cx="427037" cy="349250"/>
              <a:chOff x="2839" y="3501"/>
              <a:chExt cx="755" cy="803"/>
            </a:xfrm>
          </p:grpSpPr>
          <p:pic>
            <p:nvPicPr>
              <p:cNvPr id="41314" name="Picture 597"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41315" name="Freeform 59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41003" name="Group 599"/>
            <p:cNvGrpSpPr>
              <a:grpSpLocks/>
            </p:cNvGrpSpPr>
            <p:nvPr/>
          </p:nvGrpSpPr>
          <p:grpSpPr bwMode="auto">
            <a:xfrm>
              <a:off x="6550025" y="5238750"/>
              <a:ext cx="427037" cy="350838"/>
              <a:chOff x="2839" y="3501"/>
              <a:chExt cx="755" cy="803"/>
            </a:xfrm>
          </p:grpSpPr>
          <p:pic>
            <p:nvPicPr>
              <p:cNvPr id="41312" name="Picture 600"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41313" name="Freeform 6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pic>
          <p:nvPicPr>
            <p:cNvPr id="41004" name="Picture 603" descr="car_icon_small"/>
            <p:cNvPicPr>
              <a:picLocks noChangeAspect="1" noChangeArrowheads="1"/>
            </p:cNvPicPr>
            <p:nvPr/>
          </p:nvPicPr>
          <p:blipFill>
            <a:blip r:embed="rId7" cstate="print"/>
            <a:srcRect/>
            <a:stretch>
              <a:fillRect/>
            </a:stretch>
          </p:blipFill>
          <p:spPr bwMode="auto">
            <a:xfrm>
              <a:off x="6342063" y="1720850"/>
              <a:ext cx="849312" cy="168275"/>
            </a:xfrm>
            <a:prstGeom prst="rect">
              <a:avLst/>
            </a:prstGeom>
            <a:noFill/>
            <a:ln w="9525">
              <a:noFill/>
              <a:miter lim="800000"/>
              <a:headEnd/>
              <a:tailEnd/>
            </a:ln>
          </p:spPr>
        </p:pic>
        <p:grpSp>
          <p:nvGrpSpPr>
            <p:cNvPr id="41005" name="Group 652"/>
            <p:cNvGrpSpPr>
              <a:grpSpLocks/>
            </p:cNvGrpSpPr>
            <p:nvPr/>
          </p:nvGrpSpPr>
          <p:grpSpPr bwMode="auto">
            <a:xfrm>
              <a:off x="5613400" y="1546225"/>
              <a:ext cx="415925" cy="385763"/>
              <a:chOff x="2751" y="1851"/>
              <a:chExt cx="462" cy="478"/>
            </a:xfrm>
          </p:grpSpPr>
          <p:pic>
            <p:nvPicPr>
              <p:cNvPr id="41310" name="Picture 653" descr="iphone_stylized_small"/>
              <p:cNvPicPr>
                <a:picLocks noChangeAspect="1" noChangeArrowheads="1"/>
              </p:cNvPicPr>
              <p:nvPr/>
            </p:nvPicPr>
            <p:blipFill>
              <a:blip r:embed="rId8" cstate="print"/>
              <a:srcRect/>
              <a:stretch>
                <a:fillRect/>
              </a:stretch>
            </p:blipFill>
            <p:spPr bwMode="auto">
              <a:xfrm>
                <a:off x="2928" y="1922"/>
                <a:ext cx="152" cy="407"/>
              </a:xfrm>
              <a:prstGeom prst="rect">
                <a:avLst/>
              </a:prstGeom>
              <a:noFill/>
              <a:ln w="9525">
                <a:noFill/>
                <a:miter lim="800000"/>
                <a:headEnd/>
                <a:tailEnd/>
              </a:ln>
            </p:spPr>
          </p:pic>
          <p:pic>
            <p:nvPicPr>
              <p:cNvPr id="41311" name="Picture 654" descr="antenna_radiation_stylized"/>
              <p:cNvPicPr>
                <a:picLocks noChangeAspect="1" noChangeArrowheads="1"/>
              </p:cNvPicPr>
              <p:nvPr/>
            </p:nvPicPr>
            <p:blipFill>
              <a:blip r:embed="rId9" cstate="print"/>
              <a:srcRect/>
              <a:stretch>
                <a:fillRect/>
              </a:stretch>
            </p:blipFill>
            <p:spPr bwMode="auto">
              <a:xfrm>
                <a:off x="2751" y="1851"/>
                <a:ext cx="462" cy="110"/>
              </a:xfrm>
              <a:prstGeom prst="rect">
                <a:avLst/>
              </a:prstGeom>
              <a:noFill/>
              <a:ln w="9525">
                <a:noFill/>
                <a:miter lim="800000"/>
                <a:headEnd/>
                <a:tailEnd/>
              </a:ln>
            </p:spPr>
          </p:pic>
        </p:grpSp>
        <p:grpSp>
          <p:nvGrpSpPr>
            <p:cNvPr id="41006" name="Group 665"/>
            <p:cNvGrpSpPr>
              <a:grpSpLocks/>
            </p:cNvGrpSpPr>
            <p:nvPr/>
          </p:nvGrpSpPr>
          <p:grpSpPr bwMode="auto">
            <a:xfrm>
              <a:off x="7689850" y="2395538"/>
              <a:ext cx="390525" cy="169863"/>
              <a:chOff x="4650" y="1129"/>
              <a:chExt cx="246" cy="95"/>
            </a:xfrm>
          </p:grpSpPr>
          <p:sp>
            <p:nvSpPr>
              <p:cNvPr id="4130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130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130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1305" name="Group 659"/>
              <p:cNvGrpSpPr>
                <a:grpSpLocks/>
              </p:cNvGrpSpPr>
              <p:nvPr/>
            </p:nvGrpSpPr>
            <p:grpSpPr bwMode="auto">
              <a:xfrm>
                <a:off x="4699" y="1145"/>
                <a:ext cx="138" cy="29"/>
                <a:chOff x="2468" y="1332"/>
                <a:chExt cx="310" cy="60"/>
              </a:xfrm>
            </p:grpSpPr>
            <p:sp>
              <p:nvSpPr>
                <p:cNvPr id="41308"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1309"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1306" name="Line 662"/>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1307" name="Line 663"/>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1007" name="Group 666"/>
            <p:cNvGrpSpPr>
              <a:grpSpLocks/>
            </p:cNvGrpSpPr>
            <p:nvPr/>
          </p:nvGrpSpPr>
          <p:grpSpPr bwMode="auto">
            <a:xfrm>
              <a:off x="7762875" y="2757488"/>
              <a:ext cx="390525" cy="176213"/>
              <a:chOff x="4650" y="1129"/>
              <a:chExt cx="246" cy="95"/>
            </a:xfrm>
          </p:grpSpPr>
          <p:sp>
            <p:nvSpPr>
              <p:cNvPr id="4129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129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129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1297" name="Group 670"/>
              <p:cNvGrpSpPr>
                <a:grpSpLocks/>
              </p:cNvGrpSpPr>
              <p:nvPr/>
            </p:nvGrpSpPr>
            <p:grpSpPr bwMode="auto">
              <a:xfrm>
                <a:off x="4699" y="1145"/>
                <a:ext cx="138" cy="29"/>
                <a:chOff x="2468" y="1332"/>
                <a:chExt cx="310" cy="60"/>
              </a:xfrm>
            </p:grpSpPr>
            <p:sp>
              <p:nvSpPr>
                <p:cNvPr id="41300" name="Freeform 67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1301" name="Freeform 67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1298" name="Line 673"/>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1299" name="Line 674"/>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1008" name="Group 675"/>
            <p:cNvGrpSpPr>
              <a:grpSpLocks/>
            </p:cNvGrpSpPr>
            <p:nvPr/>
          </p:nvGrpSpPr>
          <p:grpSpPr bwMode="auto">
            <a:xfrm>
              <a:off x="7204075" y="2493963"/>
              <a:ext cx="390525" cy="169863"/>
              <a:chOff x="4650" y="1129"/>
              <a:chExt cx="246" cy="95"/>
            </a:xfrm>
          </p:grpSpPr>
          <p:sp>
            <p:nvSpPr>
              <p:cNvPr id="4128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128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128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1289" name="Group 679"/>
              <p:cNvGrpSpPr>
                <a:grpSpLocks/>
              </p:cNvGrpSpPr>
              <p:nvPr/>
            </p:nvGrpSpPr>
            <p:grpSpPr bwMode="auto">
              <a:xfrm>
                <a:off x="4699" y="1145"/>
                <a:ext cx="138" cy="29"/>
                <a:chOff x="2468" y="1332"/>
                <a:chExt cx="310" cy="60"/>
              </a:xfrm>
            </p:grpSpPr>
            <p:sp>
              <p:nvSpPr>
                <p:cNvPr id="41292"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1293"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1290" name="Line 682"/>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1291" name="Line 683"/>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1009" name="Group 684"/>
            <p:cNvGrpSpPr>
              <a:grpSpLocks/>
            </p:cNvGrpSpPr>
            <p:nvPr/>
          </p:nvGrpSpPr>
          <p:grpSpPr bwMode="auto">
            <a:xfrm>
              <a:off x="7215188" y="2757488"/>
              <a:ext cx="390525" cy="169863"/>
              <a:chOff x="4650" y="1129"/>
              <a:chExt cx="246" cy="95"/>
            </a:xfrm>
          </p:grpSpPr>
          <p:sp>
            <p:nvSpPr>
              <p:cNvPr id="4127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127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128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1281" name="Group 688"/>
              <p:cNvGrpSpPr>
                <a:grpSpLocks/>
              </p:cNvGrpSpPr>
              <p:nvPr/>
            </p:nvGrpSpPr>
            <p:grpSpPr bwMode="auto">
              <a:xfrm>
                <a:off x="4699" y="1145"/>
                <a:ext cx="138" cy="29"/>
                <a:chOff x="2468" y="1332"/>
                <a:chExt cx="310" cy="60"/>
              </a:xfrm>
            </p:grpSpPr>
            <p:sp>
              <p:nvSpPr>
                <p:cNvPr id="41284"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1285"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1282" name="Line 691"/>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1283" name="Line 692"/>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sp>
          <p:nvSpPr>
            <p:cNvPr id="41010" name="Line 693"/>
            <p:cNvSpPr>
              <a:spLocks noChangeShapeType="1"/>
            </p:cNvSpPr>
            <p:nvPr/>
          </p:nvSpPr>
          <p:spPr bwMode="auto">
            <a:xfrm>
              <a:off x="8345488" y="2855912"/>
              <a:ext cx="177800" cy="0"/>
            </a:xfrm>
            <a:prstGeom prst="line">
              <a:avLst/>
            </a:prstGeom>
            <a:noFill/>
            <a:ln w="9525">
              <a:solidFill>
                <a:schemeClr val="bg2"/>
              </a:solidFill>
              <a:prstDash val="dash"/>
              <a:round/>
              <a:headEnd/>
              <a:tailEnd/>
            </a:ln>
          </p:spPr>
          <p:txBody>
            <a:bodyPr/>
            <a:lstStyle/>
            <a:p>
              <a:endParaRPr lang="en-US"/>
            </a:p>
          </p:txBody>
        </p:sp>
        <p:grpSp>
          <p:nvGrpSpPr>
            <p:cNvPr id="41011" name="Group 694"/>
            <p:cNvGrpSpPr>
              <a:grpSpLocks/>
            </p:cNvGrpSpPr>
            <p:nvPr/>
          </p:nvGrpSpPr>
          <p:grpSpPr bwMode="auto">
            <a:xfrm>
              <a:off x="7400925" y="3911600"/>
              <a:ext cx="485775" cy="203200"/>
              <a:chOff x="4650" y="1129"/>
              <a:chExt cx="246" cy="95"/>
            </a:xfrm>
          </p:grpSpPr>
          <p:sp>
            <p:nvSpPr>
              <p:cNvPr id="4127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127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127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1273" name="Group 698"/>
              <p:cNvGrpSpPr>
                <a:grpSpLocks/>
              </p:cNvGrpSpPr>
              <p:nvPr/>
            </p:nvGrpSpPr>
            <p:grpSpPr bwMode="auto">
              <a:xfrm>
                <a:off x="4699" y="1145"/>
                <a:ext cx="138" cy="29"/>
                <a:chOff x="2468" y="1332"/>
                <a:chExt cx="310" cy="60"/>
              </a:xfrm>
            </p:grpSpPr>
            <p:sp>
              <p:nvSpPr>
                <p:cNvPr id="41276"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1277"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1274" name="Line 701"/>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1275" name="Line 702"/>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1012" name="Group 712"/>
            <p:cNvGrpSpPr>
              <a:grpSpLocks/>
            </p:cNvGrpSpPr>
            <p:nvPr/>
          </p:nvGrpSpPr>
          <p:grpSpPr bwMode="auto">
            <a:xfrm>
              <a:off x="7081838" y="3630613"/>
              <a:ext cx="485775" cy="203200"/>
              <a:chOff x="4650" y="1129"/>
              <a:chExt cx="246" cy="95"/>
            </a:xfrm>
          </p:grpSpPr>
          <p:sp>
            <p:nvSpPr>
              <p:cNvPr id="4126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126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126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1265" name="Group 716"/>
              <p:cNvGrpSpPr>
                <a:grpSpLocks/>
              </p:cNvGrpSpPr>
              <p:nvPr/>
            </p:nvGrpSpPr>
            <p:grpSpPr bwMode="auto">
              <a:xfrm>
                <a:off x="4699" y="1145"/>
                <a:ext cx="138" cy="29"/>
                <a:chOff x="2468" y="1332"/>
                <a:chExt cx="310" cy="60"/>
              </a:xfrm>
            </p:grpSpPr>
            <p:sp>
              <p:nvSpPr>
                <p:cNvPr id="41268"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1269"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1266" name="Line 719"/>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1267" name="Line 720"/>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1013" name="Group 721"/>
            <p:cNvGrpSpPr>
              <a:grpSpLocks/>
            </p:cNvGrpSpPr>
            <p:nvPr/>
          </p:nvGrpSpPr>
          <p:grpSpPr bwMode="auto">
            <a:xfrm>
              <a:off x="7743825" y="3643313"/>
              <a:ext cx="485775" cy="203200"/>
              <a:chOff x="4650" y="1129"/>
              <a:chExt cx="246" cy="95"/>
            </a:xfrm>
          </p:grpSpPr>
          <p:sp>
            <p:nvSpPr>
              <p:cNvPr id="4125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125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125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1257" name="Group 725"/>
              <p:cNvGrpSpPr>
                <a:grpSpLocks/>
              </p:cNvGrpSpPr>
              <p:nvPr/>
            </p:nvGrpSpPr>
            <p:grpSpPr bwMode="auto">
              <a:xfrm>
                <a:off x="4699" y="1145"/>
                <a:ext cx="138" cy="29"/>
                <a:chOff x="2468" y="1332"/>
                <a:chExt cx="310" cy="60"/>
              </a:xfrm>
            </p:grpSpPr>
            <p:sp>
              <p:nvSpPr>
                <p:cNvPr id="41260"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1261"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1258" name="Line 728"/>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1259" name="Line 729"/>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1014" name="Group 730"/>
            <p:cNvGrpSpPr>
              <a:grpSpLocks/>
            </p:cNvGrpSpPr>
            <p:nvPr/>
          </p:nvGrpSpPr>
          <p:grpSpPr bwMode="auto">
            <a:xfrm>
              <a:off x="6962775" y="4505325"/>
              <a:ext cx="619125" cy="242888"/>
              <a:chOff x="4650" y="1129"/>
              <a:chExt cx="246" cy="95"/>
            </a:xfrm>
          </p:grpSpPr>
          <p:sp>
            <p:nvSpPr>
              <p:cNvPr id="4124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124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124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1249" name="Group 734"/>
              <p:cNvGrpSpPr>
                <a:grpSpLocks/>
              </p:cNvGrpSpPr>
              <p:nvPr/>
            </p:nvGrpSpPr>
            <p:grpSpPr bwMode="auto">
              <a:xfrm>
                <a:off x="4699" y="1145"/>
                <a:ext cx="138" cy="29"/>
                <a:chOff x="2468" y="1332"/>
                <a:chExt cx="310" cy="60"/>
              </a:xfrm>
            </p:grpSpPr>
            <p:sp>
              <p:nvSpPr>
                <p:cNvPr id="41252" name="Freeform 7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1253" name="Freeform 7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1250" name="Line 737"/>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1251" name="Line 738"/>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1015" name="Group 739"/>
            <p:cNvGrpSpPr>
              <a:grpSpLocks/>
            </p:cNvGrpSpPr>
            <p:nvPr/>
          </p:nvGrpSpPr>
          <p:grpSpPr bwMode="auto">
            <a:xfrm>
              <a:off x="7596188" y="4803775"/>
              <a:ext cx="619125" cy="242888"/>
              <a:chOff x="4650" y="1129"/>
              <a:chExt cx="246" cy="95"/>
            </a:xfrm>
          </p:grpSpPr>
          <p:sp>
            <p:nvSpPr>
              <p:cNvPr id="4123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123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124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1241" name="Group 743"/>
              <p:cNvGrpSpPr>
                <a:grpSpLocks/>
              </p:cNvGrpSpPr>
              <p:nvPr/>
            </p:nvGrpSpPr>
            <p:grpSpPr bwMode="auto">
              <a:xfrm>
                <a:off x="4699" y="1145"/>
                <a:ext cx="138" cy="29"/>
                <a:chOff x="2468" y="1332"/>
                <a:chExt cx="310" cy="60"/>
              </a:xfrm>
            </p:grpSpPr>
            <p:sp>
              <p:nvSpPr>
                <p:cNvPr id="41244" name="Freeform 7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1245" name="Freeform 7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1242" name="Line 746"/>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1243" name="Line 747"/>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1016" name="Group 748"/>
            <p:cNvGrpSpPr>
              <a:grpSpLocks/>
            </p:cNvGrpSpPr>
            <p:nvPr/>
          </p:nvGrpSpPr>
          <p:grpSpPr bwMode="auto">
            <a:xfrm>
              <a:off x="6246813" y="4848225"/>
              <a:ext cx="619125" cy="242888"/>
              <a:chOff x="4650" y="1129"/>
              <a:chExt cx="246" cy="95"/>
            </a:xfrm>
          </p:grpSpPr>
          <p:sp>
            <p:nvSpPr>
              <p:cNvPr id="4123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123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123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1233" name="Group 752"/>
              <p:cNvGrpSpPr>
                <a:grpSpLocks/>
              </p:cNvGrpSpPr>
              <p:nvPr/>
            </p:nvGrpSpPr>
            <p:grpSpPr bwMode="auto">
              <a:xfrm>
                <a:off x="4699" y="1145"/>
                <a:ext cx="138" cy="29"/>
                <a:chOff x="2468" y="1332"/>
                <a:chExt cx="310" cy="60"/>
              </a:xfrm>
            </p:grpSpPr>
            <p:sp>
              <p:nvSpPr>
                <p:cNvPr id="41236" name="Freeform 75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1237" name="Freeform 75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1234" name="Line 755"/>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1235" name="Line 756"/>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1017" name="Group 757"/>
            <p:cNvGrpSpPr>
              <a:grpSpLocks/>
            </p:cNvGrpSpPr>
            <p:nvPr/>
          </p:nvGrpSpPr>
          <p:grpSpPr bwMode="auto">
            <a:xfrm>
              <a:off x="6053138" y="3640138"/>
              <a:ext cx="390525" cy="169863"/>
              <a:chOff x="4650" y="1129"/>
              <a:chExt cx="246" cy="95"/>
            </a:xfrm>
          </p:grpSpPr>
          <p:sp>
            <p:nvSpPr>
              <p:cNvPr id="4122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122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122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1225" name="Group 761"/>
              <p:cNvGrpSpPr>
                <a:grpSpLocks/>
              </p:cNvGrpSpPr>
              <p:nvPr/>
            </p:nvGrpSpPr>
            <p:grpSpPr bwMode="auto">
              <a:xfrm>
                <a:off x="4699" y="1145"/>
                <a:ext cx="138" cy="29"/>
                <a:chOff x="2468" y="1332"/>
                <a:chExt cx="310" cy="60"/>
              </a:xfrm>
            </p:grpSpPr>
            <p:sp>
              <p:nvSpPr>
                <p:cNvPr id="41228" name="Freeform 76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1229" name="Freeform 76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1226" name="Line 76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1227" name="Line 76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1018" name="Group 767"/>
            <p:cNvGrpSpPr>
              <a:grpSpLocks/>
            </p:cNvGrpSpPr>
            <p:nvPr/>
          </p:nvGrpSpPr>
          <p:grpSpPr bwMode="auto">
            <a:xfrm>
              <a:off x="6353175" y="2487613"/>
              <a:ext cx="390525" cy="169863"/>
              <a:chOff x="4650" y="1129"/>
              <a:chExt cx="246" cy="95"/>
            </a:xfrm>
          </p:grpSpPr>
          <p:sp>
            <p:nvSpPr>
              <p:cNvPr id="4121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sp>
            <p:nvSpPr>
              <p:cNvPr id="4121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4121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pitchFamily="18" charset="0"/>
                </a:endParaRPr>
              </a:p>
            </p:txBody>
          </p:sp>
          <p:grpSp>
            <p:nvGrpSpPr>
              <p:cNvPr id="41217" name="Group 771"/>
              <p:cNvGrpSpPr>
                <a:grpSpLocks/>
              </p:cNvGrpSpPr>
              <p:nvPr/>
            </p:nvGrpSpPr>
            <p:grpSpPr bwMode="auto">
              <a:xfrm>
                <a:off x="4699" y="1145"/>
                <a:ext cx="138" cy="29"/>
                <a:chOff x="2468" y="1332"/>
                <a:chExt cx="310" cy="60"/>
              </a:xfrm>
            </p:grpSpPr>
            <p:sp>
              <p:nvSpPr>
                <p:cNvPr id="41220" name="Freeform 7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p:spPr>
              <p:txBody>
                <a:bodyPr/>
                <a:lstStyle/>
                <a:p>
                  <a:endParaRPr lang="en-US"/>
                </a:p>
              </p:txBody>
            </p:sp>
            <p:sp>
              <p:nvSpPr>
                <p:cNvPr id="41221" name="Freeform 7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p:spPr>
              <p:txBody>
                <a:bodyPr/>
                <a:lstStyle/>
                <a:p>
                  <a:endParaRPr lang="en-US"/>
                </a:p>
              </p:txBody>
            </p:sp>
          </p:grpSp>
          <p:sp>
            <p:nvSpPr>
              <p:cNvPr id="41218" name="Line 774"/>
              <p:cNvSpPr>
                <a:spLocks noChangeShapeType="1"/>
              </p:cNvSpPr>
              <p:nvPr/>
            </p:nvSpPr>
            <p:spPr bwMode="auto">
              <a:xfrm>
                <a:off x="4651" y="1158"/>
                <a:ext cx="0" cy="42"/>
              </a:xfrm>
              <a:prstGeom prst="line">
                <a:avLst/>
              </a:prstGeom>
              <a:noFill/>
              <a:ln w="9525">
                <a:solidFill>
                  <a:schemeClr val="tx1"/>
                </a:solidFill>
                <a:round/>
                <a:headEnd/>
                <a:tailEnd/>
              </a:ln>
            </p:spPr>
            <p:txBody>
              <a:bodyPr/>
              <a:lstStyle/>
              <a:p>
                <a:endParaRPr lang="en-US"/>
              </a:p>
            </p:txBody>
          </p:sp>
          <p:sp>
            <p:nvSpPr>
              <p:cNvPr id="41219" name="Line 775"/>
              <p:cNvSpPr>
                <a:spLocks noChangeShapeType="1"/>
              </p:cNvSpPr>
              <p:nvPr/>
            </p:nvSpPr>
            <p:spPr bwMode="auto">
              <a:xfrm>
                <a:off x="4894" y="1160"/>
                <a:ext cx="0" cy="41"/>
              </a:xfrm>
              <a:prstGeom prst="line">
                <a:avLst/>
              </a:prstGeom>
              <a:noFill/>
              <a:ln w="9525">
                <a:solidFill>
                  <a:schemeClr val="tx1"/>
                </a:solidFill>
                <a:round/>
                <a:headEnd/>
                <a:tailEnd/>
              </a:ln>
            </p:spPr>
            <p:txBody>
              <a:bodyPr/>
              <a:lstStyle/>
              <a:p>
                <a:endParaRPr lang="en-US"/>
              </a:p>
            </p:txBody>
          </p:sp>
        </p:grpSp>
        <p:grpSp>
          <p:nvGrpSpPr>
            <p:cNvPr id="41019" name="Group 776"/>
            <p:cNvGrpSpPr>
              <a:grpSpLocks/>
            </p:cNvGrpSpPr>
            <p:nvPr/>
          </p:nvGrpSpPr>
          <p:grpSpPr bwMode="auto">
            <a:xfrm>
              <a:off x="5611813" y="3500438"/>
              <a:ext cx="506412" cy="352425"/>
              <a:chOff x="2967" y="478"/>
              <a:chExt cx="788" cy="625"/>
            </a:xfrm>
          </p:grpSpPr>
          <p:pic>
            <p:nvPicPr>
              <p:cNvPr id="41212" name="Picture 777" descr="access_point_stylized_small"/>
              <p:cNvPicPr>
                <a:picLocks noChangeAspect="1" noChangeArrowheads="1"/>
              </p:cNvPicPr>
              <p:nvPr/>
            </p:nvPicPr>
            <p:blipFill>
              <a:blip r:embed="rId10" cstate="print"/>
              <a:srcRect/>
              <a:stretch>
                <a:fillRect/>
              </a:stretch>
            </p:blipFill>
            <p:spPr bwMode="auto">
              <a:xfrm>
                <a:off x="3012" y="559"/>
                <a:ext cx="576" cy="544"/>
              </a:xfrm>
              <a:prstGeom prst="rect">
                <a:avLst/>
              </a:prstGeom>
              <a:noFill/>
              <a:ln w="9525">
                <a:noFill/>
                <a:miter lim="800000"/>
                <a:headEnd/>
                <a:tailEnd/>
              </a:ln>
            </p:spPr>
          </p:pic>
          <p:pic>
            <p:nvPicPr>
              <p:cNvPr id="41213" name="Picture 778" descr="antenna_radiation_stylized"/>
              <p:cNvPicPr>
                <a:picLocks noChangeAspect="1" noChangeArrowheads="1"/>
              </p:cNvPicPr>
              <p:nvPr/>
            </p:nvPicPr>
            <p:blipFill>
              <a:blip r:embed="rId11" cstate="print"/>
              <a:srcRect/>
              <a:stretch>
                <a:fillRect/>
              </a:stretch>
            </p:blipFill>
            <p:spPr bwMode="auto">
              <a:xfrm>
                <a:off x="2967" y="478"/>
                <a:ext cx="788" cy="188"/>
              </a:xfrm>
              <a:prstGeom prst="rect">
                <a:avLst/>
              </a:prstGeom>
              <a:noFill/>
              <a:ln w="9525">
                <a:noFill/>
                <a:miter lim="800000"/>
                <a:headEnd/>
                <a:tailEnd/>
              </a:ln>
            </p:spPr>
          </p:pic>
        </p:grpSp>
        <p:grpSp>
          <p:nvGrpSpPr>
            <p:cNvPr id="41020" name="Group 779"/>
            <p:cNvGrpSpPr>
              <a:grpSpLocks/>
            </p:cNvGrpSpPr>
            <p:nvPr/>
          </p:nvGrpSpPr>
          <p:grpSpPr bwMode="auto">
            <a:xfrm>
              <a:off x="7132638" y="5003800"/>
              <a:ext cx="563562" cy="420688"/>
              <a:chOff x="2967" y="478"/>
              <a:chExt cx="788" cy="625"/>
            </a:xfrm>
          </p:grpSpPr>
          <p:pic>
            <p:nvPicPr>
              <p:cNvPr id="41210" name="Picture 780" descr="access_point_stylized_small"/>
              <p:cNvPicPr>
                <a:picLocks noChangeAspect="1" noChangeArrowheads="1"/>
              </p:cNvPicPr>
              <p:nvPr/>
            </p:nvPicPr>
            <p:blipFill>
              <a:blip r:embed="rId10" cstate="print"/>
              <a:srcRect/>
              <a:stretch>
                <a:fillRect/>
              </a:stretch>
            </p:blipFill>
            <p:spPr bwMode="auto">
              <a:xfrm>
                <a:off x="3012" y="559"/>
                <a:ext cx="576" cy="544"/>
              </a:xfrm>
              <a:prstGeom prst="rect">
                <a:avLst/>
              </a:prstGeom>
              <a:noFill/>
              <a:ln w="9525">
                <a:noFill/>
                <a:miter lim="800000"/>
                <a:headEnd/>
                <a:tailEnd/>
              </a:ln>
            </p:spPr>
          </p:pic>
          <p:pic>
            <p:nvPicPr>
              <p:cNvPr id="41211" name="Picture 781" descr="antenna_radiation_stylized"/>
              <p:cNvPicPr>
                <a:picLocks noChangeAspect="1" noChangeArrowheads="1"/>
              </p:cNvPicPr>
              <p:nvPr/>
            </p:nvPicPr>
            <p:blipFill>
              <a:blip r:embed="rId12" cstate="print"/>
              <a:srcRect/>
              <a:stretch>
                <a:fillRect/>
              </a:stretch>
            </p:blipFill>
            <p:spPr bwMode="auto">
              <a:xfrm>
                <a:off x="2967" y="478"/>
                <a:ext cx="788" cy="188"/>
              </a:xfrm>
              <a:prstGeom prst="rect">
                <a:avLst/>
              </a:prstGeom>
              <a:noFill/>
              <a:ln w="9525">
                <a:noFill/>
                <a:miter lim="800000"/>
                <a:headEnd/>
                <a:tailEnd/>
              </a:ln>
            </p:spPr>
          </p:pic>
        </p:grpSp>
        <p:grpSp>
          <p:nvGrpSpPr>
            <p:cNvPr id="41021" name="Group 782"/>
            <p:cNvGrpSpPr>
              <a:grpSpLocks/>
            </p:cNvGrpSpPr>
            <p:nvPr/>
          </p:nvGrpSpPr>
          <p:grpSpPr bwMode="auto">
            <a:xfrm>
              <a:off x="6061075" y="1844675"/>
              <a:ext cx="457200" cy="631825"/>
              <a:chOff x="742" y="2409"/>
              <a:chExt cx="576" cy="881"/>
            </a:xfrm>
          </p:grpSpPr>
          <p:grpSp>
            <p:nvGrpSpPr>
              <p:cNvPr id="41192" name="Group 783"/>
              <p:cNvGrpSpPr>
                <a:grpSpLocks/>
              </p:cNvGrpSpPr>
              <p:nvPr/>
            </p:nvGrpSpPr>
            <p:grpSpPr bwMode="auto">
              <a:xfrm>
                <a:off x="832" y="2643"/>
                <a:ext cx="376" cy="647"/>
                <a:chOff x="3130" y="3288"/>
                <a:chExt cx="410" cy="742"/>
              </a:xfrm>
            </p:grpSpPr>
            <p:sp>
              <p:nvSpPr>
                <p:cNvPr id="41195" name="Line 270"/>
                <p:cNvSpPr>
                  <a:spLocks noChangeShapeType="1"/>
                </p:cNvSpPr>
                <p:nvPr/>
              </p:nvSpPr>
              <p:spPr bwMode="auto">
                <a:xfrm flipH="1">
                  <a:off x="3130" y="3288"/>
                  <a:ext cx="205" cy="672"/>
                </a:xfrm>
                <a:prstGeom prst="line">
                  <a:avLst/>
                </a:prstGeom>
                <a:noFill/>
                <a:ln w="19050">
                  <a:solidFill>
                    <a:schemeClr val="tx1"/>
                  </a:solidFill>
                  <a:round/>
                  <a:headEnd/>
                  <a:tailEnd/>
                </a:ln>
              </p:spPr>
              <p:txBody>
                <a:bodyPr wrap="none"/>
                <a:lstStyle/>
                <a:p>
                  <a:endParaRPr lang="en-US"/>
                </a:p>
              </p:txBody>
            </p:sp>
            <p:sp>
              <p:nvSpPr>
                <p:cNvPr id="41196" name="Line 271"/>
                <p:cNvSpPr>
                  <a:spLocks noChangeShapeType="1"/>
                </p:cNvSpPr>
                <p:nvPr/>
              </p:nvSpPr>
              <p:spPr bwMode="auto">
                <a:xfrm>
                  <a:off x="3335" y="3288"/>
                  <a:ext cx="205" cy="669"/>
                </a:xfrm>
                <a:prstGeom prst="line">
                  <a:avLst/>
                </a:prstGeom>
                <a:noFill/>
                <a:ln w="19050">
                  <a:solidFill>
                    <a:schemeClr val="tx1"/>
                  </a:solidFill>
                  <a:round/>
                  <a:headEnd/>
                  <a:tailEnd/>
                </a:ln>
              </p:spPr>
              <p:txBody>
                <a:bodyPr wrap="none"/>
                <a:lstStyle/>
                <a:p>
                  <a:endParaRPr lang="en-US"/>
                </a:p>
              </p:txBody>
            </p:sp>
            <p:sp>
              <p:nvSpPr>
                <p:cNvPr id="41197" name="Line 272"/>
                <p:cNvSpPr>
                  <a:spLocks noChangeShapeType="1"/>
                </p:cNvSpPr>
                <p:nvPr/>
              </p:nvSpPr>
              <p:spPr bwMode="auto">
                <a:xfrm>
                  <a:off x="3130" y="3957"/>
                  <a:ext cx="205" cy="73"/>
                </a:xfrm>
                <a:prstGeom prst="line">
                  <a:avLst/>
                </a:prstGeom>
                <a:noFill/>
                <a:ln w="19050">
                  <a:solidFill>
                    <a:schemeClr val="tx1"/>
                  </a:solidFill>
                  <a:round/>
                  <a:headEnd/>
                  <a:tailEnd/>
                </a:ln>
              </p:spPr>
              <p:txBody>
                <a:bodyPr wrap="none"/>
                <a:lstStyle/>
                <a:p>
                  <a:endParaRPr lang="en-US"/>
                </a:p>
              </p:txBody>
            </p:sp>
            <p:sp>
              <p:nvSpPr>
                <p:cNvPr id="41198" name="Line 273"/>
                <p:cNvSpPr>
                  <a:spLocks noChangeShapeType="1"/>
                </p:cNvSpPr>
                <p:nvPr/>
              </p:nvSpPr>
              <p:spPr bwMode="auto">
                <a:xfrm flipH="1">
                  <a:off x="3335" y="3957"/>
                  <a:ext cx="205" cy="73"/>
                </a:xfrm>
                <a:prstGeom prst="line">
                  <a:avLst/>
                </a:prstGeom>
                <a:noFill/>
                <a:ln w="19050">
                  <a:solidFill>
                    <a:schemeClr val="tx1"/>
                  </a:solidFill>
                  <a:round/>
                  <a:headEnd/>
                  <a:tailEnd/>
                </a:ln>
              </p:spPr>
              <p:txBody>
                <a:bodyPr wrap="none"/>
                <a:lstStyle/>
                <a:p>
                  <a:endParaRPr lang="en-US"/>
                </a:p>
              </p:txBody>
            </p:sp>
            <p:sp>
              <p:nvSpPr>
                <p:cNvPr id="41199" name="Line 274"/>
                <p:cNvSpPr>
                  <a:spLocks noChangeShapeType="1"/>
                </p:cNvSpPr>
                <p:nvPr/>
              </p:nvSpPr>
              <p:spPr bwMode="auto">
                <a:xfrm>
                  <a:off x="3335" y="3303"/>
                  <a:ext cx="0" cy="727"/>
                </a:xfrm>
                <a:prstGeom prst="line">
                  <a:avLst/>
                </a:prstGeom>
                <a:noFill/>
                <a:ln w="19050">
                  <a:solidFill>
                    <a:schemeClr val="tx1"/>
                  </a:solidFill>
                  <a:round/>
                  <a:headEnd/>
                  <a:tailEnd/>
                </a:ln>
              </p:spPr>
              <p:txBody>
                <a:bodyPr wrap="none"/>
                <a:lstStyle/>
                <a:p>
                  <a:endParaRPr lang="en-US"/>
                </a:p>
              </p:txBody>
            </p:sp>
            <p:sp>
              <p:nvSpPr>
                <p:cNvPr id="41200" name="Line 275"/>
                <p:cNvSpPr>
                  <a:spLocks noChangeShapeType="1"/>
                </p:cNvSpPr>
                <p:nvPr/>
              </p:nvSpPr>
              <p:spPr bwMode="auto">
                <a:xfrm flipV="1">
                  <a:off x="3130" y="3888"/>
                  <a:ext cx="205" cy="72"/>
                </a:xfrm>
                <a:prstGeom prst="line">
                  <a:avLst/>
                </a:prstGeom>
                <a:noFill/>
                <a:ln w="19050">
                  <a:solidFill>
                    <a:schemeClr val="tx1"/>
                  </a:solidFill>
                  <a:round/>
                  <a:headEnd/>
                  <a:tailEnd/>
                </a:ln>
              </p:spPr>
              <p:txBody>
                <a:bodyPr wrap="none"/>
                <a:lstStyle/>
                <a:p>
                  <a:endParaRPr lang="en-US"/>
                </a:p>
              </p:txBody>
            </p:sp>
            <p:sp>
              <p:nvSpPr>
                <p:cNvPr id="41201" name="Line 276"/>
                <p:cNvSpPr>
                  <a:spLocks noChangeShapeType="1"/>
                </p:cNvSpPr>
                <p:nvPr/>
              </p:nvSpPr>
              <p:spPr bwMode="auto">
                <a:xfrm flipH="1" flipV="1">
                  <a:off x="3335" y="3888"/>
                  <a:ext cx="205" cy="69"/>
                </a:xfrm>
                <a:prstGeom prst="line">
                  <a:avLst/>
                </a:prstGeom>
                <a:noFill/>
                <a:ln w="19050">
                  <a:solidFill>
                    <a:schemeClr val="tx1"/>
                  </a:solidFill>
                  <a:round/>
                  <a:headEnd/>
                  <a:tailEnd/>
                </a:ln>
              </p:spPr>
              <p:txBody>
                <a:bodyPr wrap="none"/>
                <a:lstStyle/>
                <a:p>
                  <a:endParaRPr lang="en-US"/>
                </a:p>
              </p:txBody>
            </p:sp>
            <p:sp>
              <p:nvSpPr>
                <p:cNvPr id="41202" name="Line 277"/>
                <p:cNvSpPr>
                  <a:spLocks noChangeShapeType="1"/>
                </p:cNvSpPr>
                <p:nvPr/>
              </p:nvSpPr>
              <p:spPr bwMode="auto">
                <a:xfrm>
                  <a:off x="3217" y="3668"/>
                  <a:ext cx="118" cy="55"/>
                </a:xfrm>
                <a:prstGeom prst="line">
                  <a:avLst/>
                </a:prstGeom>
                <a:noFill/>
                <a:ln w="19050">
                  <a:solidFill>
                    <a:schemeClr val="tx1"/>
                  </a:solidFill>
                  <a:round/>
                  <a:headEnd/>
                  <a:tailEnd/>
                </a:ln>
              </p:spPr>
              <p:txBody>
                <a:bodyPr wrap="none"/>
                <a:lstStyle/>
                <a:p>
                  <a:endParaRPr lang="en-US"/>
                </a:p>
              </p:txBody>
            </p:sp>
            <p:sp>
              <p:nvSpPr>
                <p:cNvPr id="41203" name="Line 278"/>
                <p:cNvSpPr>
                  <a:spLocks noChangeShapeType="1"/>
                </p:cNvSpPr>
                <p:nvPr/>
              </p:nvSpPr>
              <p:spPr bwMode="auto">
                <a:xfrm flipV="1">
                  <a:off x="3335" y="3668"/>
                  <a:ext cx="124" cy="55"/>
                </a:xfrm>
                <a:prstGeom prst="line">
                  <a:avLst/>
                </a:prstGeom>
                <a:noFill/>
                <a:ln w="19050">
                  <a:solidFill>
                    <a:schemeClr val="tx1"/>
                  </a:solidFill>
                  <a:round/>
                  <a:headEnd/>
                  <a:tailEnd/>
                </a:ln>
              </p:spPr>
              <p:txBody>
                <a:bodyPr wrap="none"/>
                <a:lstStyle/>
                <a:p>
                  <a:endParaRPr lang="en-US"/>
                </a:p>
              </p:txBody>
            </p:sp>
            <p:sp>
              <p:nvSpPr>
                <p:cNvPr id="41204" name="Line 279"/>
                <p:cNvSpPr>
                  <a:spLocks noChangeShapeType="1"/>
                </p:cNvSpPr>
                <p:nvPr/>
              </p:nvSpPr>
              <p:spPr bwMode="auto">
                <a:xfrm>
                  <a:off x="3178" y="3766"/>
                  <a:ext cx="152" cy="75"/>
                </a:xfrm>
                <a:prstGeom prst="line">
                  <a:avLst/>
                </a:prstGeom>
                <a:noFill/>
                <a:ln w="19050">
                  <a:solidFill>
                    <a:schemeClr val="tx1"/>
                  </a:solidFill>
                  <a:round/>
                  <a:headEnd/>
                  <a:tailEnd/>
                </a:ln>
              </p:spPr>
              <p:txBody>
                <a:bodyPr wrap="none"/>
                <a:lstStyle/>
                <a:p>
                  <a:endParaRPr lang="en-US"/>
                </a:p>
              </p:txBody>
            </p:sp>
            <p:sp>
              <p:nvSpPr>
                <p:cNvPr id="41205" name="Line 280"/>
                <p:cNvSpPr>
                  <a:spLocks noChangeShapeType="1"/>
                </p:cNvSpPr>
                <p:nvPr/>
              </p:nvSpPr>
              <p:spPr bwMode="auto">
                <a:xfrm flipV="1">
                  <a:off x="3335" y="3781"/>
                  <a:ext cx="153" cy="66"/>
                </a:xfrm>
                <a:prstGeom prst="line">
                  <a:avLst/>
                </a:prstGeom>
                <a:noFill/>
                <a:ln w="19050">
                  <a:solidFill>
                    <a:schemeClr val="tx1"/>
                  </a:solidFill>
                  <a:round/>
                  <a:headEnd/>
                  <a:tailEnd/>
                </a:ln>
              </p:spPr>
              <p:txBody>
                <a:bodyPr wrap="none"/>
                <a:lstStyle/>
                <a:p>
                  <a:endParaRPr lang="en-US"/>
                </a:p>
              </p:txBody>
            </p:sp>
            <p:sp>
              <p:nvSpPr>
                <p:cNvPr id="41206" name="Line 281"/>
                <p:cNvSpPr>
                  <a:spLocks noChangeShapeType="1"/>
                </p:cNvSpPr>
                <p:nvPr/>
              </p:nvSpPr>
              <p:spPr bwMode="auto">
                <a:xfrm flipV="1">
                  <a:off x="3335" y="3567"/>
                  <a:ext cx="78" cy="27"/>
                </a:xfrm>
                <a:prstGeom prst="line">
                  <a:avLst/>
                </a:prstGeom>
                <a:noFill/>
                <a:ln w="19050">
                  <a:solidFill>
                    <a:schemeClr val="tx1"/>
                  </a:solidFill>
                  <a:round/>
                  <a:headEnd/>
                  <a:tailEnd/>
                </a:ln>
              </p:spPr>
              <p:txBody>
                <a:bodyPr wrap="none"/>
                <a:lstStyle/>
                <a:p>
                  <a:endParaRPr lang="en-US"/>
                </a:p>
              </p:txBody>
            </p:sp>
            <p:sp>
              <p:nvSpPr>
                <p:cNvPr id="41207" name="Line 282"/>
                <p:cNvSpPr>
                  <a:spLocks noChangeShapeType="1"/>
                </p:cNvSpPr>
                <p:nvPr/>
              </p:nvSpPr>
              <p:spPr bwMode="auto">
                <a:xfrm flipV="1">
                  <a:off x="3335" y="3428"/>
                  <a:ext cx="49" cy="21"/>
                </a:xfrm>
                <a:prstGeom prst="line">
                  <a:avLst/>
                </a:prstGeom>
                <a:noFill/>
                <a:ln w="19050">
                  <a:solidFill>
                    <a:schemeClr val="tx1"/>
                  </a:solidFill>
                  <a:round/>
                  <a:headEnd/>
                  <a:tailEnd/>
                </a:ln>
              </p:spPr>
              <p:txBody>
                <a:bodyPr wrap="none"/>
                <a:lstStyle/>
                <a:p>
                  <a:endParaRPr lang="en-US"/>
                </a:p>
              </p:txBody>
            </p:sp>
            <p:sp>
              <p:nvSpPr>
                <p:cNvPr id="41208" name="Line 283"/>
                <p:cNvSpPr>
                  <a:spLocks noChangeShapeType="1"/>
                </p:cNvSpPr>
                <p:nvPr/>
              </p:nvSpPr>
              <p:spPr bwMode="auto">
                <a:xfrm>
                  <a:off x="3247" y="3558"/>
                  <a:ext cx="95" cy="36"/>
                </a:xfrm>
                <a:prstGeom prst="line">
                  <a:avLst/>
                </a:prstGeom>
                <a:noFill/>
                <a:ln w="19050">
                  <a:solidFill>
                    <a:schemeClr val="tx1"/>
                  </a:solidFill>
                  <a:round/>
                  <a:headEnd/>
                  <a:tailEnd/>
                </a:ln>
              </p:spPr>
              <p:txBody>
                <a:bodyPr wrap="none"/>
                <a:lstStyle/>
                <a:p>
                  <a:endParaRPr lang="en-US"/>
                </a:p>
              </p:txBody>
            </p:sp>
            <p:sp>
              <p:nvSpPr>
                <p:cNvPr id="41209" name="Line 284"/>
                <p:cNvSpPr>
                  <a:spLocks noChangeShapeType="1"/>
                </p:cNvSpPr>
                <p:nvPr/>
              </p:nvSpPr>
              <p:spPr bwMode="auto">
                <a:xfrm>
                  <a:off x="3289" y="3422"/>
                  <a:ext cx="55" cy="36"/>
                </a:xfrm>
                <a:prstGeom prst="line">
                  <a:avLst/>
                </a:prstGeom>
                <a:noFill/>
                <a:ln w="19050">
                  <a:solidFill>
                    <a:schemeClr val="tx1"/>
                  </a:solidFill>
                  <a:round/>
                  <a:headEnd/>
                  <a:tailEnd/>
                </a:ln>
              </p:spPr>
              <p:txBody>
                <a:bodyPr wrap="none"/>
                <a:lstStyle/>
                <a:p>
                  <a:endParaRPr lang="en-US"/>
                </a:p>
              </p:txBody>
            </p:sp>
          </p:grpSp>
          <p:pic>
            <p:nvPicPr>
              <p:cNvPr id="41193" name="Picture 799" descr="cell_tower_radiation copy"/>
              <p:cNvPicPr>
                <a:picLocks noChangeAspect="1" noChangeArrowheads="1"/>
              </p:cNvPicPr>
              <p:nvPr/>
            </p:nvPicPr>
            <p:blipFill>
              <a:blip r:embed="rId13" cstate="print"/>
              <a:srcRect/>
              <a:stretch>
                <a:fillRect/>
              </a:stretch>
            </p:blipFill>
            <p:spPr bwMode="auto">
              <a:xfrm>
                <a:off x="742" y="2409"/>
                <a:ext cx="576" cy="464"/>
              </a:xfrm>
              <a:prstGeom prst="rect">
                <a:avLst/>
              </a:prstGeom>
              <a:noFill/>
              <a:ln w="9525">
                <a:noFill/>
                <a:miter lim="800000"/>
                <a:headEnd/>
                <a:tailEnd/>
              </a:ln>
            </p:spPr>
          </p:pic>
          <p:sp>
            <p:nvSpPr>
              <p:cNvPr id="41194" name="Oval 800"/>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p>
                <a:endParaRPr lang="en-US"/>
              </a:p>
            </p:txBody>
          </p:sp>
        </p:grpSp>
        <p:sp>
          <p:nvSpPr>
            <p:cNvPr id="41022" name="Text Box 580"/>
            <p:cNvSpPr txBox="1">
              <a:spLocks noChangeArrowheads="1"/>
            </p:cNvSpPr>
            <p:nvPr/>
          </p:nvSpPr>
          <p:spPr bwMode="auto">
            <a:xfrm>
              <a:off x="5957888" y="1384300"/>
              <a:ext cx="1549400" cy="336550"/>
            </a:xfrm>
            <a:prstGeom prst="rect">
              <a:avLst/>
            </a:prstGeom>
            <a:noFill/>
            <a:ln w="9525">
              <a:noFill/>
              <a:miter lim="800000"/>
              <a:headEnd/>
              <a:tailEnd/>
            </a:ln>
          </p:spPr>
          <p:txBody>
            <a:bodyPr wrap="none">
              <a:spAutoFit/>
            </a:bodyPr>
            <a:lstStyle/>
            <a:p>
              <a:r>
                <a:rPr lang="en-US" sz="1600"/>
                <a:t>mobile network</a:t>
              </a:r>
            </a:p>
          </p:txBody>
        </p:sp>
        <p:sp>
          <p:nvSpPr>
            <p:cNvPr id="41023" name="Text Box 580"/>
            <p:cNvSpPr txBox="1">
              <a:spLocks noChangeArrowheads="1"/>
            </p:cNvSpPr>
            <p:nvPr/>
          </p:nvSpPr>
          <p:spPr bwMode="auto">
            <a:xfrm>
              <a:off x="7561263" y="2071688"/>
              <a:ext cx="1108075" cy="336550"/>
            </a:xfrm>
            <a:prstGeom prst="rect">
              <a:avLst/>
            </a:prstGeom>
            <a:noFill/>
            <a:ln w="9525">
              <a:noFill/>
              <a:miter lim="800000"/>
              <a:headEnd/>
              <a:tailEnd/>
            </a:ln>
          </p:spPr>
          <p:txBody>
            <a:bodyPr wrap="none">
              <a:spAutoFit/>
            </a:bodyPr>
            <a:lstStyle/>
            <a:p>
              <a:r>
                <a:rPr lang="en-US" sz="1600"/>
                <a:t>global ISP</a:t>
              </a:r>
            </a:p>
          </p:txBody>
        </p:sp>
        <p:sp>
          <p:nvSpPr>
            <p:cNvPr id="41024" name="Text Box 580"/>
            <p:cNvSpPr txBox="1">
              <a:spLocks noChangeArrowheads="1"/>
            </p:cNvSpPr>
            <p:nvPr/>
          </p:nvSpPr>
          <p:spPr bwMode="auto">
            <a:xfrm>
              <a:off x="7337425" y="3298825"/>
              <a:ext cx="1289050" cy="336550"/>
            </a:xfrm>
            <a:prstGeom prst="rect">
              <a:avLst/>
            </a:prstGeom>
            <a:noFill/>
            <a:ln w="9525">
              <a:noFill/>
              <a:miter lim="800000"/>
              <a:headEnd/>
              <a:tailEnd/>
            </a:ln>
          </p:spPr>
          <p:txBody>
            <a:bodyPr wrap="none">
              <a:spAutoFit/>
            </a:bodyPr>
            <a:lstStyle/>
            <a:p>
              <a:r>
                <a:rPr lang="en-US" sz="1600"/>
                <a:t>regional ISP</a:t>
              </a:r>
            </a:p>
          </p:txBody>
        </p:sp>
        <p:sp>
          <p:nvSpPr>
            <p:cNvPr id="41025" name="Text Box 580"/>
            <p:cNvSpPr txBox="1">
              <a:spLocks noChangeArrowheads="1"/>
            </p:cNvSpPr>
            <p:nvPr/>
          </p:nvSpPr>
          <p:spPr bwMode="auto">
            <a:xfrm>
              <a:off x="6324600" y="2963863"/>
              <a:ext cx="895350" cy="482600"/>
            </a:xfrm>
            <a:prstGeom prst="rect">
              <a:avLst/>
            </a:prstGeom>
            <a:noFill/>
            <a:ln w="9525">
              <a:noFill/>
              <a:miter lim="800000"/>
              <a:headEnd/>
              <a:tailEnd/>
            </a:ln>
          </p:spPr>
          <p:txBody>
            <a:bodyPr wrap="none">
              <a:spAutoFit/>
            </a:bodyPr>
            <a:lstStyle/>
            <a:p>
              <a:pPr>
                <a:lnSpc>
                  <a:spcPct val="80000"/>
                </a:lnSpc>
              </a:pPr>
              <a:r>
                <a:rPr lang="en-US" sz="1600"/>
                <a:t>home </a:t>
              </a:r>
            </a:p>
            <a:p>
              <a:pPr>
                <a:lnSpc>
                  <a:spcPct val="80000"/>
                </a:lnSpc>
              </a:pPr>
              <a:r>
                <a:rPr lang="en-US" sz="1600"/>
                <a:t>network</a:t>
              </a:r>
            </a:p>
          </p:txBody>
        </p:sp>
        <p:sp>
          <p:nvSpPr>
            <p:cNvPr id="41026" name="Text Box 580"/>
            <p:cNvSpPr txBox="1">
              <a:spLocks noChangeArrowheads="1"/>
            </p:cNvSpPr>
            <p:nvPr/>
          </p:nvSpPr>
          <p:spPr bwMode="auto">
            <a:xfrm>
              <a:off x="5584825" y="5645150"/>
              <a:ext cx="1295400" cy="482600"/>
            </a:xfrm>
            <a:prstGeom prst="rect">
              <a:avLst/>
            </a:prstGeom>
            <a:noFill/>
            <a:ln w="9525">
              <a:noFill/>
              <a:miter lim="800000"/>
              <a:headEnd/>
              <a:tailEnd/>
            </a:ln>
          </p:spPr>
          <p:txBody>
            <a:bodyPr wrap="none">
              <a:spAutoFit/>
            </a:bodyPr>
            <a:lstStyle/>
            <a:p>
              <a:pPr>
                <a:lnSpc>
                  <a:spcPct val="80000"/>
                </a:lnSpc>
              </a:pPr>
              <a:r>
                <a:rPr lang="en-US" sz="1600"/>
                <a:t>institutional</a:t>
              </a:r>
            </a:p>
            <a:p>
              <a:pPr>
                <a:lnSpc>
                  <a:spcPct val="80000"/>
                </a:lnSpc>
              </a:pPr>
              <a:r>
                <a:rPr lang="en-US" sz="1600"/>
                <a:t>       network</a:t>
              </a:r>
            </a:p>
          </p:txBody>
        </p:sp>
        <p:grpSp>
          <p:nvGrpSpPr>
            <p:cNvPr id="41027" name="Group 950"/>
            <p:cNvGrpSpPr>
              <a:grpSpLocks/>
            </p:cNvGrpSpPr>
            <p:nvPr/>
          </p:nvGrpSpPr>
          <p:grpSpPr bwMode="auto">
            <a:xfrm>
              <a:off x="8240713" y="5002213"/>
              <a:ext cx="227012" cy="481013"/>
              <a:chOff x="4140" y="429"/>
              <a:chExt cx="1425" cy="2396"/>
            </a:xfrm>
          </p:grpSpPr>
          <p:sp>
            <p:nvSpPr>
              <p:cNvPr id="41160" name="Freeform 951"/>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41161"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41162" name="Freeform 953"/>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41163" name="Freeform 954"/>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1164"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1165" name="Group 956"/>
              <p:cNvGrpSpPr>
                <a:grpSpLocks/>
              </p:cNvGrpSpPr>
              <p:nvPr/>
            </p:nvGrpSpPr>
            <p:grpSpPr bwMode="auto">
              <a:xfrm>
                <a:off x="4749" y="668"/>
                <a:ext cx="581" cy="145"/>
                <a:chOff x="614" y="2568"/>
                <a:chExt cx="725" cy="139"/>
              </a:xfrm>
            </p:grpSpPr>
            <p:sp>
              <p:nvSpPr>
                <p:cNvPr id="41190" name="AutoShape 957"/>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1191"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1166"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1167" name="Group 960"/>
              <p:cNvGrpSpPr>
                <a:grpSpLocks/>
              </p:cNvGrpSpPr>
              <p:nvPr/>
            </p:nvGrpSpPr>
            <p:grpSpPr bwMode="auto">
              <a:xfrm>
                <a:off x="4747" y="994"/>
                <a:ext cx="581" cy="134"/>
                <a:chOff x="614" y="2568"/>
                <a:chExt cx="725" cy="139"/>
              </a:xfrm>
            </p:grpSpPr>
            <p:sp>
              <p:nvSpPr>
                <p:cNvPr id="41188" name="AutoShape 961"/>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1189"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1168"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1169"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1170" name="Group 965"/>
              <p:cNvGrpSpPr>
                <a:grpSpLocks/>
              </p:cNvGrpSpPr>
              <p:nvPr/>
            </p:nvGrpSpPr>
            <p:grpSpPr bwMode="auto">
              <a:xfrm>
                <a:off x="4735" y="1627"/>
                <a:ext cx="582" cy="151"/>
                <a:chOff x="614" y="2568"/>
                <a:chExt cx="725" cy="139"/>
              </a:xfrm>
            </p:grpSpPr>
            <p:sp>
              <p:nvSpPr>
                <p:cNvPr id="41186" name="AutoShape 966"/>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1187"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1171" name="Freeform 968"/>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41172" name="Group 969"/>
              <p:cNvGrpSpPr>
                <a:grpSpLocks/>
              </p:cNvGrpSpPr>
              <p:nvPr/>
            </p:nvGrpSpPr>
            <p:grpSpPr bwMode="auto">
              <a:xfrm>
                <a:off x="4739" y="1327"/>
                <a:ext cx="582" cy="139"/>
                <a:chOff x="614" y="2568"/>
                <a:chExt cx="725" cy="139"/>
              </a:xfrm>
            </p:grpSpPr>
            <p:sp>
              <p:nvSpPr>
                <p:cNvPr id="41184" name="AutoShape 970"/>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1185"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1173"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41174" name="Freeform 973"/>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1175" name="Freeform 974"/>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1176" name="Oval 975"/>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en-US"/>
              </a:p>
            </p:txBody>
          </p:sp>
          <p:sp>
            <p:nvSpPr>
              <p:cNvPr id="41177" name="Freeform 976"/>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41178"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41179"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41180" name="Oval 979"/>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en-US"/>
              </a:p>
            </p:txBody>
          </p:sp>
          <p:sp>
            <p:nvSpPr>
              <p:cNvPr id="41181" name="Oval 980"/>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41182" name="Oval 981"/>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en-US"/>
              </a:p>
            </p:txBody>
          </p:sp>
          <p:sp>
            <p:nvSpPr>
              <p:cNvPr id="41183"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41028" name="Group 983"/>
            <p:cNvGrpSpPr>
              <a:grpSpLocks/>
            </p:cNvGrpSpPr>
            <p:nvPr/>
          </p:nvGrpSpPr>
          <p:grpSpPr bwMode="auto">
            <a:xfrm>
              <a:off x="7924800" y="5303838"/>
              <a:ext cx="227012" cy="481013"/>
              <a:chOff x="4140" y="429"/>
              <a:chExt cx="1425" cy="2396"/>
            </a:xfrm>
          </p:grpSpPr>
          <p:sp>
            <p:nvSpPr>
              <p:cNvPr id="41128" name="Freeform 984"/>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41129" name="Rectangle 9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41130" name="Freeform 986"/>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41131" name="Freeform 987"/>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1132" name="Rectangle 9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1133" name="Group 989"/>
              <p:cNvGrpSpPr>
                <a:grpSpLocks/>
              </p:cNvGrpSpPr>
              <p:nvPr/>
            </p:nvGrpSpPr>
            <p:grpSpPr bwMode="auto">
              <a:xfrm>
                <a:off x="4749" y="668"/>
                <a:ext cx="581" cy="145"/>
                <a:chOff x="614" y="2568"/>
                <a:chExt cx="725" cy="139"/>
              </a:xfrm>
            </p:grpSpPr>
            <p:sp>
              <p:nvSpPr>
                <p:cNvPr id="41158" name="AutoShape 990"/>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1159" name="AutoShape 9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1134" name="Rectangle 9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1135" name="Group 993"/>
              <p:cNvGrpSpPr>
                <a:grpSpLocks/>
              </p:cNvGrpSpPr>
              <p:nvPr/>
            </p:nvGrpSpPr>
            <p:grpSpPr bwMode="auto">
              <a:xfrm>
                <a:off x="4747" y="994"/>
                <a:ext cx="581" cy="134"/>
                <a:chOff x="614" y="2568"/>
                <a:chExt cx="725" cy="139"/>
              </a:xfrm>
            </p:grpSpPr>
            <p:sp>
              <p:nvSpPr>
                <p:cNvPr id="41156" name="AutoShape 994"/>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1157" name="AutoShape 9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1136" name="Rectangle 9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1137" name="Rectangle 9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1138" name="Group 998"/>
              <p:cNvGrpSpPr>
                <a:grpSpLocks/>
              </p:cNvGrpSpPr>
              <p:nvPr/>
            </p:nvGrpSpPr>
            <p:grpSpPr bwMode="auto">
              <a:xfrm>
                <a:off x="4735" y="1627"/>
                <a:ext cx="582" cy="151"/>
                <a:chOff x="614" y="2568"/>
                <a:chExt cx="725" cy="139"/>
              </a:xfrm>
            </p:grpSpPr>
            <p:sp>
              <p:nvSpPr>
                <p:cNvPr id="41154" name="AutoShape 999"/>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1155" name="AutoShape 10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1139" name="Freeform 1001"/>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41140" name="Group 1002"/>
              <p:cNvGrpSpPr>
                <a:grpSpLocks/>
              </p:cNvGrpSpPr>
              <p:nvPr/>
            </p:nvGrpSpPr>
            <p:grpSpPr bwMode="auto">
              <a:xfrm>
                <a:off x="4739" y="1327"/>
                <a:ext cx="582" cy="139"/>
                <a:chOff x="614" y="2568"/>
                <a:chExt cx="725" cy="139"/>
              </a:xfrm>
            </p:grpSpPr>
            <p:sp>
              <p:nvSpPr>
                <p:cNvPr id="41152" name="AutoShape 1003"/>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1153" name="AutoShape 10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1141" name="Rectangle 10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41142" name="Freeform 1006"/>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1143" name="Freeform 1007"/>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1144" name="Oval 1008"/>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en-US"/>
              </a:p>
            </p:txBody>
          </p:sp>
          <p:sp>
            <p:nvSpPr>
              <p:cNvPr id="41145" name="Freeform 1009"/>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41146" name="AutoShape 10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41147" name="AutoShape 10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41148" name="Oval 1012"/>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en-US"/>
              </a:p>
            </p:txBody>
          </p:sp>
          <p:sp>
            <p:nvSpPr>
              <p:cNvPr id="41149" name="Oval 1013"/>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41150" name="Oval 1014"/>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en-US"/>
              </a:p>
            </p:txBody>
          </p:sp>
          <p:sp>
            <p:nvSpPr>
              <p:cNvPr id="41151" name="Rectangle 10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41029" name="Group 1016"/>
            <p:cNvGrpSpPr>
              <a:grpSpLocks/>
            </p:cNvGrpSpPr>
            <p:nvPr/>
          </p:nvGrpSpPr>
          <p:grpSpPr bwMode="auto">
            <a:xfrm>
              <a:off x="5302250" y="2043113"/>
              <a:ext cx="534987" cy="407988"/>
              <a:chOff x="877" y="1008"/>
              <a:chExt cx="2747" cy="2591"/>
            </a:xfrm>
          </p:grpSpPr>
          <p:pic>
            <p:nvPicPr>
              <p:cNvPr id="41105" name="Picture 1017" descr="antenna_stylized"/>
              <p:cNvPicPr>
                <a:picLocks noChangeAspect="1" noChangeArrowheads="1"/>
              </p:cNvPicPr>
              <p:nvPr/>
            </p:nvPicPr>
            <p:blipFill>
              <a:blip r:embed="rId14" cstate="print"/>
              <a:srcRect/>
              <a:stretch>
                <a:fillRect/>
              </a:stretch>
            </p:blipFill>
            <p:spPr bwMode="auto">
              <a:xfrm>
                <a:off x="877" y="1008"/>
                <a:ext cx="2725" cy="1421"/>
              </a:xfrm>
              <a:prstGeom prst="rect">
                <a:avLst/>
              </a:prstGeom>
              <a:noFill/>
              <a:ln w="9525">
                <a:noFill/>
                <a:miter lim="800000"/>
                <a:headEnd/>
                <a:tailEnd/>
              </a:ln>
            </p:spPr>
          </p:pic>
          <p:pic>
            <p:nvPicPr>
              <p:cNvPr id="41106" name="Picture 1018" descr="laptop_keyboard"/>
              <p:cNvPicPr>
                <a:picLocks noChangeAspect="1" noChangeArrowheads="1"/>
              </p:cNvPicPr>
              <p:nvPr/>
            </p:nvPicPr>
            <p:blipFill>
              <a:blip r:embed="rId15" cstate="print"/>
              <a:srcRect/>
              <a:stretch>
                <a:fillRect/>
              </a:stretch>
            </p:blipFill>
            <p:spPr bwMode="auto">
              <a:xfrm rot="109064" flipH="1">
                <a:off x="1009" y="2586"/>
                <a:ext cx="2245" cy="1013"/>
              </a:xfrm>
              <a:prstGeom prst="rect">
                <a:avLst/>
              </a:prstGeom>
              <a:noFill/>
              <a:ln w="9525">
                <a:noFill/>
                <a:miter lim="800000"/>
                <a:headEnd/>
                <a:tailEnd/>
              </a:ln>
            </p:spPr>
          </p:pic>
          <p:sp>
            <p:nvSpPr>
              <p:cNvPr id="41107" name="Freeform 1019"/>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1108" name="Picture 1020" descr="screen"/>
              <p:cNvPicPr>
                <a:picLocks noChangeAspect="1" noChangeArrowheads="1"/>
              </p:cNvPicPr>
              <p:nvPr/>
            </p:nvPicPr>
            <p:blipFill>
              <a:blip r:embed="rId16" cstate="print"/>
              <a:srcRect/>
              <a:stretch>
                <a:fillRect/>
              </a:stretch>
            </p:blipFill>
            <p:spPr bwMode="auto">
              <a:xfrm>
                <a:off x="1842" y="1637"/>
                <a:ext cx="1642" cy="1203"/>
              </a:xfrm>
              <a:prstGeom prst="rect">
                <a:avLst/>
              </a:prstGeom>
              <a:noFill/>
              <a:ln w="9525">
                <a:noFill/>
                <a:miter lim="800000"/>
                <a:headEnd/>
                <a:tailEnd/>
              </a:ln>
            </p:spPr>
          </p:pic>
          <p:sp>
            <p:nvSpPr>
              <p:cNvPr id="41109" name="Freeform 1021"/>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41110" name="Freeform 1022"/>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41111" name="Freeform 1023"/>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41112" name="Freeform 1024"/>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41113" name="Freeform 1025"/>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41114" name="Freeform 1026"/>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41115" name="Group 1027"/>
              <p:cNvGrpSpPr>
                <a:grpSpLocks/>
              </p:cNvGrpSpPr>
              <p:nvPr/>
            </p:nvGrpSpPr>
            <p:grpSpPr bwMode="auto">
              <a:xfrm>
                <a:off x="1709" y="3008"/>
                <a:ext cx="507" cy="234"/>
                <a:chOff x="1740" y="2642"/>
                <a:chExt cx="752" cy="327"/>
              </a:xfrm>
            </p:grpSpPr>
            <p:sp>
              <p:nvSpPr>
                <p:cNvPr id="41122" name="Freeform 1028"/>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41123" name="Freeform 1029"/>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41124" name="Freeform 1030"/>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41125" name="Freeform 1031"/>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41126" name="Freeform 1032"/>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41127" name="Freeform 1033"/>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41116" name="Freeform 1034"/>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41117" name="Freeform 1035"/>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1118" name="Freeform 1036"/>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41119" name="Freeform 1037"/>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41120" name="Freeform 1038"/>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1121" name="Freeform 1039"/>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41030" name="Group 1064"/>
            <p:cNvGrpSpPr>
              <a:grpSpLocks/>
            </p:cNvGrpSpPr>
            <p:nvPr/>
          </p:nvGrpSpPr>
          <p:grpSpPr bwMode="auto">
            <a:xfrm>
              <a:off x="6872288" y="5486400"/>
              <a:ext cx="474662" cy="407988"/>
              <a:chOff x="877" y="1008"/>
              <a:chExt cx="2747" cy="2591"/>
            </a:xfrm>
          </p:grpSpPr>
          <p:pic>
            <p:nvPicPr>
              <p:cNvPr id="41082" name="Picture 1065" descr="antenna_stylized"/>
              <p:cNvPicPr>
                <a:picLocks noChangeAspect="1" noChangeArrowheads="1"/>
              </p:cNvPicPr>
              <p:nvPr/>
            </p:nvPicPr>
            <p:blipFill>
              <a:blip r:embed="rId17" cstate="print"/>
              <a:srcRect/>
              <a:stretch>
                <a:fillRect/>
              </a:stretch>
            </p:blipFill>
            <p:spPr bwMode="auto">
              <a:xfrm>
                <a:off x="877" y="1008"/>
                <a:ext cx="2725" cy="1421"/>
              </a:xfrm>
              <a:prstGeom prst="rect">
                <a:avLst/>
              </a:prstGeom>
              <a:noFill/>
              <a:ln w="9525">
                <a:noFill/>
                <a:miter lim="800000"/>
                <a:headEnd/>
                <a:tailEnd/>
              </a:ln>
            </p:spPr>
          </p:pic>
          <p:pic>
            <p:nvPicPr>
              <p:cNvPr id="41083" name="Picture 1066" descr="laptop_keyboard"/>
              <p:cNvPicPr>
                <a:picLocks noChangeAspect="1" noChangeArrowheads="1"/>
              </p:cNvPicPr>
              <p:nvPr/>
            </p:nvPicPr>
            <p:blipFill>
              <a:blip r:embed="rId18" cstate="print"/>
              <a:srcRect/>
              <a:stretch>
                <a:fillRect/>
              </a:stretch>
            </p:blipFill>
            <p:spPr bwMode="auto">
              <a:xfrm rot="109064" flipH="1">
                <a:off x="1009" y="2586"/>
                <a:ext cx="2245" cy="1013"/>
              </a:xfrm>
              <a:prstGeom prst="rect">
                <a:avLst/>
              </a:prstGeom>
              <a:noFill/>
              <a:ln w="9525">
                <a:noFill/>
                <a:miter lim="800000"/>
                <a:headEnd/>
                <a:tailEnd/>
              </a:ln>
            </p:spPr>
          </p:pic>
          <p:sp>
            <p:nvSpPr>
              <p:cNvPr id="41084" name="Freeform 106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1085" name="Picture 1068" descr="screen"/>
              <p:cNvPicPr>
                <a:picLocks noChangeAspect="1" noChangeArrowheads="1"/>
              </p:cNvPicPr>
              <p:nvPr/>
            </p:nvPicPr>
            <p:blipFill>
              <a:blip r:embed="rId19" cstate="print"/>
              <a:srcRect/>
              <a:stretch>
                <a:fillRect/>
              </a:stretch>
            </p:blipFill>
            <p:spPr bwMode="auto">
              <a:xfrm>
                <a:off x="1842" y="1637"/>
                <a:ext cx="1642" cy="1203"/>
              </a:xfrm>
              <a:prstGeom prst="rect">
                <a:avLst/>
              </a:prstGeom>
              <a:noFill/>
              <a:ln w="9525">
                <a:noFill/>
                <a:miter lim="800000"/>
                <a:headEnd/>
                <a:tailEnd/>
              </a:ln>
            </p:spPr>
          </p:pic>
          <p:sp>
            <p:nvSpPr>
              <p:cNvPr id="41086" name="Freeform 106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41087" name="Freeform 107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41088" name="Freeform 107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41089" name="Freeform 107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41090" name="Freeform 107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41091" name="Freeform 107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41092" name="Group 1075"/>
              <p:cNvGrpSpPr>
                <a:grpSpLocks/>
              </p:cNvGrpSpPr>
              <p:nvPr/>
            </p:nvGrpSpPr>
            <p:grpSpPr bwMode="auto">
              <a:xfrm>
                <a:off x="1709" y="3008"/>
                <a:ext cx="507" cy="234"/>
                <a:chOff x="1740" y="2642"/>
                <a:chExt cx="752" cy="327"/>
              </a:xfrm>
            </p:grpSpPr>
            <p:sp>
              <p:nvSpPr>
                <p:cNvPr id="41099" name="Freeform 10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41100" name="Freeform 10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41101" name="Freeform 10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41102" name="Freeform 10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41103" name="Freeform 10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41104" name="Freeform 10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41093" name="Freeform 108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41094" name="Freeform 108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1095" name="Freeform 108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41096" name="Freeform 108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41097" name="Freeform 108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1098" name="Freeform 108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41031" name="Group 1114"/>
            <p:cNvGrpSpPr>
              <a:grpSpLocks/>
            </p:cNvGrpSpPr>
            <p:nvPr/>
          </p:nvGrpSpPr>
          <p:grpSpPr bwMode="auto">
            <a:xfrm>
              <a:off x="5561013" y="3041650"/>
              <a:ext cx="444500" cy="407988"/>
              <a:chOff x="877" y="1008"/>
              <a:chExt cx="2747" cy="2591"/>
            </a:xfrm>
          </p:grpSpPr>
          <p:pic>
            <p:nvPicPr>
              <p:cNvPr id="41059" name="Picture 1115" descr="antenna_stylized"/>
              <p:cNvPicPr>
                <a:picLocks noChangeAspect="1" noChangeArrowheads="1"/>
              </p:cNvPicPr>
              <p:nvPr/>
            </p:nvPicPr>
            <p:blipFill>
              <a:blip r:embed="rId20" cstate="print"/>
              <a:srcRect/>
              <a:stretch>
                <a:fillRect/>
              </a:stretch>
            </p:blipFill>
            <p:spPr bwMode="auto">
              <a:xfrm>
                <a:off x="877" y="1008"/>
                <a:ext cx="2725" cy="1421"/>
              </a:xfrm>
              <a:prstGeom prst="rect">
                <a:avLst/>
              </a:prstGeom>
              <a:noFill/>
              <a:ln w="9525">
                <a:noFill/>
                <a:miter lim="800000"/>
                <a:headEnd/>
                <a:tailEnd/>
              </a:ln>
            </p:spPr>
          </p:pic>
          <p:pic>
            <p:nvPicPr>
              <p:cNvPr id="41060" name="Picture 1116" descr="laptop_keyboard"/>
              <p:cNvPicPr>
                <a:picLocks noChangeAspect="1" noChangeArrowheads="1"/>
              </p:cNvPicPr>
              <p:nvPr/>
            </p:nvPicPr>
            <p:blipFill>
              <a:blip r:embed="rId21" cstate="print"/>
              <a:srcRect/>
              <a:stretch>
                <a:fillRect/>
              </a:stretch>
            </p:blipFill>
            <p:spPr bwMode="auto">
              <a:xfrm rot="109064" flipH="1">
                <a:off x="1009" y="2586"/>
                <a:ext cx="2245" cy="1013"/>
              </a:xfrm>
              <a:prstGeom prst="rect">
                <a:avLst/>
              </a:prstGeom>
              <a:noFill/>
              <a:ln w="9525">
                <a:noFill/>
                <a:miter lim="800000"/>
                <a:headEnd/>
                <a:tailEnd/>
              </a:ln>
            </p:spPr>
          </p:pic>
          <p:sp>
            <p:nvSpPr>
              <p:cNvPr id="41061" name="Freeform 1117"/>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1062" name="Picture 1118" descr="screen"/>
              <p:cNvPicPr>
                <a:picLocks noChangeAspect="1" noChangeArrowheads="1"/>
              </p:cNvPicPr>
              <p:nvPr/>
            </p:nvPicPr>
            <p:blipFill>
              <a:blip r:embed="rId22" cstate="print"/>
              <a:srcRect/>
              <a:stretch>
                <a:fillRect/>
              </a:stretch>
            </p:blipFill>
            <p:spPr bwMode="auto">
              <a:xfrm>
                <a:off x="1842" y="1637"/>
                <a:ext cx="1642" cy="1203"/>
              </a:xfrm>
              <a:prstGeom prst="rect">
                <a:avLst/>
              </a:prstGeom>
              <a:noFill/>
              <a:ln w="9525">
                <a:noFill/>
                <a:miter lim="800000"/>
                <a:headEnd/>
                <a:tailEnd/>
              </a:ln>
            </p:spPr>
          </p:pic>
          <p:sp>
            <p:nvSpPr>
              <p:cNvPr id="41063" name="Freeform 1119"/>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41064" name="Freeform 1120"/>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41065" name="Freeform 1121"/>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41066" name="Freeform 1122"/>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41067" name="Freeform 1123"/>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41068" name="Freeform 1124"/>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41069" name="Group 1125"/>
              <p:cNvGrpSpPr>
                <a:grpSpLocks/>
              </p:cNvGrpSpPr>
              <p:nvPr/>
            </p:nvGrpSpPr>
            <p:grpSpPr bwMode="auto">
              <a:xfrm>
                <a:off x="1709" y="3008"/>
                <a:ext cx="507" cy="234"/>
                <a:chOff x="1740" y="2642"/>
                <a:chExt cx="752" cy="327"/>
              </a:xfrm>
            </p:grpSpPr>
            <p:sp>
              <p:nvSpPr>
                <p:cNvPr id="41076" name="Freeform 112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41077" name="Freeform 112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41078" name="Freeform 112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41079" name="Freeform 112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41080" name="Freeform 113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41081" name="Freeform 113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41070" name="Freeform 1132"/>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41071" name="Freeform 1133"/>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1072" name="Freeform 1134"/>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41073" name="Freeform 1135"/>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41074" name="Freeform 1136"/>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1075" name="Freeform 1137"/>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nvGrpSpPr>
            <p:cNvPr id="41032" name="Group 1139"/>
            <p:cNvGrpSpPr>
              <a:grpSpLocks/>
            </p:cNvGrpSpPr>
            <p:nvPr/>
          </p:nvGrpSpPr>
          <p:grpSpPr bwMode="auto">
            <a:xfrm flipH="1">
              <a:off x="5940425" y="3222625"/>
              <a:ext cx="414337" cy="373063"/>
              <a:chOff x="2839" y="3501"/>
              <a:chExt cx="755" cy="803"/>
            </a:xfrm>
          </p:grpSpPr>
          <p:pic>
            <p:nvPicPr>
              <p:cNvPr id="41057" name="Picture 1140" descr="desktop_computer_stylized_medium"/>
              <p:cNvPicPr>
                <a:picLocks noChangeAspect="1" noChangeArrowheads="1"/>
              </p:cNvPicPr>
              <p:nvPr/>
            </p:nvPicPr>
            <p:blipFill>
              <a:blip r:embed="rId4" cstate="print"/>
              <a:srcRect/>
              <a:stretch>
                <a:fillRect/>
              </a:stretch>
            </p:blipFill>
            <p:spPr bwMode="auto">
              <a:xfrm>
                <a:off x="2839" y="3501"/>
                <a:ext cx="755" cy="803"/>
              </a:xfrm>
              <a:prstGeom prst="rect">
                <a:avLst/>
              </a:prstGeom>
              <a:noFill/>
              <a:ln w="9525">
                <a:noFill/>
                <a:miter lim="800000"/>
                <a:headEnd/>
                <a:tailEnd/>
              </a:ln>
            </p:spPr>
          </p:pic>
          <p:sp>
            <p:nvSpPr>
              <p:cNvPr id="41058" name="Freeform 114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41033" name="Group 1142"/>
            <p:cNvGrpSpPr>
              <a:grpSpLocks/>
            </p:cNvGrpSpPr>
            <p:nvPr/>
          </p:nvGrpSpPr>
          <p:grpSpPr bwMode="auto">
            <a:xfrm>
              <a:off x="7307263" y="5422900"/>
              <a:ext cx="474662" cy="407988"/>
              <a:chOff x="877" y="1008"/>
              <a:chExt cx="2747" cy="2591"/>
            </a:xfrm>
          </p:grpSpPr>
          <p:pic>
            <p:nvPicPr>
              <p:cNvPr id="41034" name="Picture 1143" descr="antenna_stylized"/>
              <p:cNvPicPr>
                <a:picLocks noChangeAspect="1" noChangeArrowheads="1"/>
              </p:cNvPicPr>
              <p:nvPr/>
            </p:nvPicPr>
            <p:blipFill>
              <a:blip r:embed="rId17" cstate="print"/>
              <a:srcRect/>
              <a:stretch>
                <a:fillRect/>
              </a:stretch>
            </p:blipFill>
            <p:spPr bwMode="auto">
              <a:xfrm>
                <a:off x="877" y="1008"/>
                <a:ext cx="2725" cy="1421"/>
              </a:xfrm>
              <a:prstGeom prst="rect">
                <a:avLst/>
              </a:prstGeom>
              <a:noFill/>
              <a:ln w="9525">
                <a:noFill/>
                <a:miter lim="800000"/>
                <a:headEnd/>
                <a:tailEnd/>
              </a:ln>
            </p:spPr>
          </p:pic>
          <p:pic>
            <p:nvPicPr>
              <p:cNvPr id="41035" name="Picture 1144" descr="laptop_keyboard"/>
              <p:cNvPicPr>
                <a:picLocks noChangeAspect="1" noChangeArrowheads="1"/>
              </p:cNvPicPr>
              <p:nvPr/>
            </p:nvPicPr>
            <p:blipFill>
              <a:blip r:embed="rId18" cstate="print"/>
              <a:srcRect/>
              <a:stretch>
                <a:fillRect/>
              </a:stretch>
            </p:blipFill>
            <p:spPr bwMode="auto">
              <a:xfrm rot="109064" flipH="1">
                <a:off x="1009" y="2586"/>
                <a:ext cx="2245" cy="1013"/>
              </a:xfrm>
              <a:prstGeom prst="rect">
                <a:avLst/>
              </a:prstGeom>
              <a:noFill/>
              <a:ln w="9525">
                <a:noFill/>
                <a:miter lim="800000"/>
                <a:headEnd/>
                <a:tailEnd/>
              </a:ln>
            </p:spPr>
          </p:pic>
          <p:sp>
            <p:nvSpPr>
              <p:cNvPr id="41036" name="Freeform 1145"/>
              <p:cNvSpPr>
                <a:spLocks/>
              </p:cNvSpPr>
              <p:nvPr/>
            </p:nvSpPr>
            <p:spPr bwMode="auto">
              <a:xfrm>
                <a:off x="1753" y="1603"/>
                <a:ext cx="1807" cy="1322"/>
              </a:xfrm>
              <a:custGeom>
                <a:avLst/>
                <a:gdLst>
                  <a:gd name="T0" fmla="*/ 4 w 2982"/>
                  <a:gd name="T1" fmla="*/ 0 h 2442"/>
                  <a:gd name="T2" fmla="*/ 0 w 2982"/>
                  <a:gd name="T3" fmla="*/ 4 h 2442"/>
                  <a:gd name="T4" fmla="*/ 16 w 2982"/>
                  <a:gd name="T5" fmla="*/ 5 h 2442"/>
                  <a:gd name="T6" fmla="*/ 20 w 2982"/>
                  <a:gd name="T7" fmla="*/ 1 h 2442"/>
                  <a:gd name="T8" fmla="*/ 4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1037" name="Picture 1146" descr="screen"/>
              <p:cNvPicPr>
                <a:picLocks noChangeAspect="1" noChangeArrowheads="1"/>
              </p:cNvPicPr>
              <p:nvPr/>
            </p:nvPicPr>
            <p:blipFill>
              <a:blip r:embed="rId19" cstate="print"/>
              <a:srcRect/>
              <a:stretch>
                <a:fillRect/>
              </a:stretch>
            </p:blipFill>
            <p:spPr bwMode="auto">
              <a:xfrm>
                <a:off x="1842" y="1637"/>
                <a:ext cx="1642" cy="1203"/>
              </a:xfrm>
              <a:prstGeom prst="rect">
                <a:avLst/>
              </a:prstGeom>
              <a:noFill/>
              <a:ln w="9525">
                <a:noFill/>
                <a:miter lim="800000"/>
                <a:headEnd/>
                <a:tailEnd/>
              </a:ln>
            </p:spPr>
          </p:pic>
          <p:sp>
            <p:nvSpPr>
              <p:cNvPr id="41038" name="Freeform 1147"/>
              <p:cNvSpPr>
                <a:spLocks/>
              </p:cNvSpPr>
              <p:nvPr/>
            </p:nvSpPr>
            <p:spPr bwMode="auto">
              <a:xfrm>
                <a:off x="2082" y="1564"/>
                <a:ext cx="1531" cy="246"/>
              </a:xfrm>
              <a:custGeom>
                <a:avLst/>
                <a:gdLst>
                  <a:gd name="T0" fmla="*/ 1 w 2528"/>
                  <a:gd name="T1" fmla="*/ 0 h 455"/>
                  <a:gd name="T2" fmla="*/ 17 w 2528"/>
                  <a:gd name="T3" fmla="*/ 1 h 455"/>
                  <a:gd name="T4" fmla="*/ 16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en-US"/>
              </a:p>
            </p:txBody>
          </p:sp>
          <p:sp>
            <p:nvSpPr>
              <p:cNvPr id="41039" name="Freeform 1148"/>
              <p:cNvSpPr>
                <a:spLocks/>
              </p:cNvSpPr>
              <p:nvPr/>
            </p:nvSpPr>
            <p:spPr bwMode="auto">
              <a:xfrm>
                <a:off x="1737" y="1562"/>
                <a:ext cx="425" cy="1024"/>
              </a:xfrm>
              <a:custGeom>
                <a:avLst/>
                <a:gdLst>
                  <a:gd name="T0" fmla="*/ 4 w 702"/>
                  <a:gd name="T1" fmla="*/ 0 h 1893"/>
                  <a:gd name="T2" fmla="*/ 0 w 702"/>
                  <a:gd name="T3" fmla="*/ 4 h 1893"/>
                  <a:gd name="T4" fmla="*/ 1 w 702"/>
                  <a:gd name="T5" fmla="*/ 4 h 1893"/>
                  <a:gd name="T6" fmla="*/ 5 w 702"/>
                  <a:gd name="T7" fmla="*/ 1 h 1893"/>
                  <a:gd name="T8" fmla="*/ 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en-US"/>
              </a:p>
            </p:txBody>
          </p:sp>
          <p:sp>
            <p:nvSpPr>
              <p:cNvPr id="41040" name="Freeform 1149"/>
              <p:cNvSpPr>
                <a:spLocks/>
              </p:cNvSpPr>
              <p:nvPr/>
            </p:nvSpPr>
            <p:spPr bwMode="auto">
              <a:xfrm>
                <a:off x="3144" y="1745"/>
                <a:ext cx="458" cy="1182"/>
              </a:xfrm>
              <a:custGeom>
                <a:avLst/>
                <a:gdLst>
                  <a:gd name="T0" fmla="*/ 5 w 756"/>
                  <a:gd name="T1" fmla="*/ 0 h 2184"/>
                  <a:gd name="T2" fmla="*/ 1 w 756"/>
                  <a:gd name="T3" fmla="*/ 5 h 2184"/>
                  <a:gd name="T4" fmla="*/ 0 w 756"/>
                  <a:gd name="T5" fmla="*/ 5 h 2184"/>
                  <a:gd name="T6" fmla="*/ 4 w 756"/>
                  <a:gd name="T7" fmla="*/ 1 h 2184"/>
                  <a:gd name="T8" fmla="*/ 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en-US"/>
              </a:p>
            </p:txBody>
          </p:sp>
          <p:sp>
            <p:nvSpPr>
              <p:cNvPr id="41041" name="Freeform 1150"/>
              <p:cNvSpPr>
                <a:spLocks/>
              </p:cNvSpPr>
              <p:nvPr/>
            </p:nvSpPr>
            <p:spPr bwMode="auto">
              <a:xfrm>
                <a:off x="1732" y="2534"/>
                <a:ext cx="1680" cy="399"/>
              </a:xfrm>
              <a:custGeom>
                <a:avLst/>
                <a:gdLst>
                  <a:gd name="T0" fmla="*/ 1 w 2773"/>
                  <a:gd name="T1" fmla="*/ 0 h 738"/>
                  <a:gd name="T2" fmla="*/ 0 w 2773"/>
                  <a:gd name="T3" fmla="*/ 1 h 738"/>
                  <a:gd name="T4" fmla="*/ 16 w 2773"/>
                  <a:gd name="T5" fmla="*/ 2 h 738"/>
                  <a:gd name="T6" fmla="*/ 16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en-US"/>
              </a:p>
            </p:txBody>
          </p:sp>
          <p:sp>
            <p:nvSpPr>
              <p:cNvPr id="41042" name="Freeform 1151"/>
              <p:cNvSpPr>
                <a:spLocks/>
              </p:cNvSpPr>
              <p:nvPr/>
            </p:nvSpPr>
            <p:spPr bwMode="auto">
              <a:xfrm>
                <a:off x="3195" y="1755"/>
                <a:ext cx="429" cy="1187"/>
              </a:xfrm>
              <a:custGeom>
                <a:avLst/>
                <a:gdLst>
                  <a:gd name="T0" fmla="*/ 12 w 637"/>
                  <a:gd name="T1" fmla="*/ 0 h 1659"/>
                  <a:gd name="T2" fmla="*/ 12 w 637"/>
                  <a:gd name="T3" fmla="*/ 0 h 1659"/>
                  <a:gd name="T4" fmla="*/ 1 w 637"/>
                  <a:gd name="T5" fmla="*/ 59 h 1659"/>
                  <a:gd name="T6" fmla="*/ 0 w 637"/>
                  <a:gd name="T7" fmla="*/ 57 h 1659"/>
                  <a:gd name="T8" fmla="*/ 1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en-US"/>
              </a:p>
            </p:txBody>
          </p:sp>
          <p:sp>
            <p:nvSpPr>
              <p:cNvPr id="41043" name="Freeform 1152"/>
              <p:cNvSpPr>
                <a:spLocks/>
              </p:cNvSpPr>
              <p:nvPr/>
            </p:nvSpPr>
            <p:spPr bwMode="auto">
              <a:xfrm>
                <a:off x="1734" y="2587"/>
                <a:ext cx="1494" cy="394"/>
              </a:xfrm>
              <a:custGeom>
                <a:avLst/>
                <a:gdLst>
                  <a:gd name="T0" fmla="*/ 0 w 2216"/>
                  <a:gd name="T1" fmla="*/ 0 h 550"/>
                  <a:gd name="T2" fmla="*/ 1 w 2216"/>
                  <a:gd name="T3" fmla="*/ 2 h 550"/>
                  <a:gd name="T4" fmla="*/ 42 w 2216"/>
                  <a:gd name="T5" fmla="*/ 20 h 550"/>
                  <a:gd name="T6" fmla="*/ 42 w 2216"/>
                  <a:gd name="T7" fmla="*/ 1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en-US"/>
              </a:p>
            </p:txBody>
          </p:sp>
          <p:grpSp>
            <p:nvGrpSpPr>
              <p:cNvPr id="41044" name="Group 1153"/>
              <p:cNvGrpSpPr>
                <a:grpSpLocks/>
              </p:cNvGrpSpPr>
              <p:nvPr/>
            </p:nvGrpSpPr>
            <p:grpSpPr bwMode="auto">
              <a:xfrm>
                <a:off x="1709" y="3008"/>
                <a:ext cx="507" cy="234"/>
                <a:chOff x="1740" y="2642"/>
                <a:chExt cx="752" cy="327"/>
              </a:xfrm>
            </p:grpSpPr>
            <p:sp>
              <p:nvSpPr>
                <p:cNvPr id="41051" name="Freeform 115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en-US"/>
                </a:p>
              </p:txBody>
            </p:sp>
            <p:sp>
              <p:nvSpPr>
                <p:cNvPr id="41052" name="Freeform 115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en-US"/>
                </a:p>
              </p:txBody>
            </p:sp>
            <p:sp>
              <p:nvSpPr>
                <p:cNvPr id="41053" name="Freeform 115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en-US"/>
                </a:p>
              </p:txBody>
            </p:sp>
            <p:sp>
              <p:nvSpPr>
                <p:cNvPr id="41054" name="Freeform 115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sp>
              <p:nvSpPr>
                <p:cNvPr id="41055" name="Freeform 115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en-US"/>
                </a:p>
              </p:txBody>
            </p:sp>
            <p:sp>
              <p:nvSpPr>
                <p:cNvPr id="41056" name="Freeform 115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en-US"/>
                </a:p>
              </p:txBody>
            </p:sp>
          </p:grpSp>
          <p:sp>
            <p:nvSpPr>
              <p:cNvPr id="41045" name="Freeform 1160"/>
              <p:cNvSpPr>
                <a:spLocks/>
              </p:cNvSpPr>
              <p:nvPr/>
            </p:nvSpPr>
            <p:spPr bwMode="auto">
              <a:xfrm>
                <a:off x="2577" y="3043"/>
                <a:ext cx="614" cy="514"/>
              </a:xfrm>
              <a:custGeom>
                <a:avLst/>
                <a:gdLst>
                  <a:gd name="T0" fmla="*/ 1 w 990"/>
                  <a:gd name="T1" fmla="*/ 10 h 792"/>
                  <a:gd name="T2" fmla="*/ 9 w 990"/>
                  <a:gd name="T3" fmla="*/ 0 h 792"/>
                  <a:gd name="T4" fmla="*/ 9 w 990"/>
                  <a:gd name="T5" fmla="*/ 1 h 792"/>
                  <a:gd name="T6" fmla="*/ 0 w 990"/>
                  <a:gd name="T7" fmla="*/ 10 h 792"/>
                  <a:gd name="T8" fmla="*/ 1 w 990"/>
                  <a:gd name="T9" fmla="*/ 1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en-US"/>
              </a:p>
            </p:txBody>
          </p:sp>
          <p:sp>
            <p:nvSpPr>
              <p:cNvPr id="41046" name="Freeform 1161"/>
              <p:cNvSpPr>
                <a:spLocks/>
              </p:cNvSpPr>
              <p:nvPr/>
            </p:nvSpPr>
            <p:spPr bwMode="auto">
              <a:xfrm>
                <a:off x="1010" y="3084"/>
                <a:ext cx="1571" cy="469"/>
              </a:xfrm>
              <a:custGeom>
                <a:avLst/>
                <a:gdLst>
                  <a:gd name="T0" fmla="*/ 1 w 2532"/>
                  <a:gd name="T1" fmla="*/ 0 h 723"/>
                  <a:gd name="T2" fmla="*/ 1 w 2532"/>
                  <a:gd name="T3" fmla="*/ 0 h 723"/>
                  <a:gd name="T4" fmla="*/ 22 w 2532"/>
                  <a:gd name="T5" fmla="*/ 9 h 723"/>
                  <a:gd name="T6" fmla="*/ 22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1047" name="Freeform 1162"/>
              <p:cNvSpPr>
                <a:spLocks/>
              </p:cNvSpPr>
              <p:nvPr/>
            </p:nvSpPr>
            <p:spPr bwMode="auto">
              <a:xfrm>
                <a:off x="1011" y="2998"/>
                <a:ext cx="17" cy="95"/>
              </a:xfrm>
              <a:custGeom>
                <a:avLst/>
                <a:gdLst>
                  <a:gd name="T0" fmla="*/ 1 w 26"/>
                  <a:gd name="T1" fmla="*/ 1 h 147"/>
                  <a:gd name="T2" fmla="*/ 1 w 26"/>
                  <a:gd name="T3" fmla="*/ 2 h 147"/>
                  <a:gd name="T4" fmla="*/ 0 w 26"/>
                  <a:gd name="T5" fmla="*/ 2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en-US"/>
              </a:p>
            </p:txBody>
          </p:sp>
          <p:sp>
            <p:nvSpPr>
              <p:cNvPr id="41048" name="Freeform 1163"/>
              <p:cNvSpPr>
                <a:spLocks/>
              </p:cNvSpPr>
              <p:nvPr/>
            </p:nvSpPr>
            <p:spPr bwMode="auto">
              <a:xfrm>
                <a:off x="1012" y="2611"/>
                <a:ext cx="730" cy="393"/>
              </a:xfrm>
              <a:custGeom>
                <a:avLst/>
                <a:gdLst>
                  <a:gd name="T0" fmla="*/ 10 w 1176"/>
                  <a:gd name="T1" fmla="*/ 0 h 606"/>
                  <a:gd name="T2" fmla="*/ 0 w 1176"/>
                  <a:gd name="T3" fmla="*/ 8 h 606"/>
                  <a:gd name="T4" fmla="*/ 1 w 1176"/>
                  <a:gd name="T5" fmla="*/ 8 h 606"/>
                  <a:gd name="T6" fmla="*/ 10 w 1176"/>
                  <a:gd name="T7" fmla="*/ 1 h 606"/>
                  <a:gd name="T8" fmla="*/ 1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en-US"/>
              </a:p>
            </p:txBody>
          </p:sp>
          <p:sp>
            <p:nvSpPr>
              <p:cNvPr id="41049" name="Freeform 1164"/>
              <p:cNvSpPr>
                <a:spLocks/>
              </p:cNvSpPr>
              <p:nvPr/>
            </p:nvSpPr>
            <p:spPr bwMode="auto">
              <a:xfrm>
                <a:off x="1061" y="3018"/>
                <a:ext cx="1490" cy="451"/>
              </a:xfrm>
              <a:custGeom>
                <a:avLst/>
                <a:gdLst>
                  <a:gd name="T0" fmla="*/ 1 w 2532"/>
                  <a:gd name="T1" fmla="*/ 0 h 723"/>
                  <a:gd name="T2" fmla="*/ 1 w 2532"/>
                  <a:gd name="T3" fmla="*/ 0 h 723"/>
                  <a:gd name="T4" fmla="*/ 12 w 2532"/>
                  <a:gd name="T5" fmla="*/ 6 h 723"/>
                  <a:gd name="T6" fmla="*/ 12 w 2532"/>
                  <a:gd name="T7" fmla="*/ 6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sp>
            <p:nvSpPr>
              <p:cNvPr id="41050" name="Freeform 1165"/>
              <p:cNvSpPr>
                <a:spLocks/>
              </p:cNvSpPr>
              <p:nvPr/>
            </p:nvSpPr>
            <p:spPr bwMode="auto">
              <a:xfrm flipV="1">
                <a:off x="2549" y="2986"/>
                <a:ext cx="608" cy="467"/>
              </a:xfrm>
              <a:custGeom>
                <a:avLst/>
                <a:gdLst>
                  <a:gd name="T0" fmla="*/ 0 w 2532"/>
                  <a:gd name="T1" fmla="*/ 0 h 723"/>
                  <a:gd name="T2" fmla="*/ 0 w 2532"/>
                  <a:gd name="T3" fmla="*/ 0 h 723"/>
                  <a:gd name="T4" fmla="*/ 0 w 2532"/>
                  <a:gd name="T5" fmla="*/ 9 h 723"/>
                  <a:gd name="T6" fmla="*/ 0 w 2532"/>
                  <a:gd name="T7" fmla="*/ 9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en-US"/>
              </a:p>
            </p:txBody>
          </p:sp>
        </p:grpSp>
      </p:grpSp>
      <p:sp>
        <p:nvSpPr>
          <p:cNvPr id="40965" name="Footer Placeholder 2"/>
          <p:cNvSpPr>
            <a:spLocks noGrp="1"/>
          </p:cNvSpPr>
          <p:nvPr>
            <p:ph type="ftr" sz="quarter" idx="11"/>
          </p:nvPr>
        </p:nvSpPr>
        <p:spPr>
          <a:xfrm>
            <a:off x="7373938" y="6467475"/>
            <a:ext cx="1098550" cy="288925"/>
          </a:xfrm>
          <a:noFill/>
        </p:spPr>
        <p:txBody>
          <a:bodyPr/>
          <a:lstStyle/>
          <a:p>
            <a:r>
              <a:rPr lang="en-US" smtClean="0">
                <a:ea typeface="ＭＳ Ｐゴシック" pitchFamily="34" charset="-128"/>
              </a:rPr>
              <a:t>Introduction</a:t>
            </a:r>
          </a:p>
        </p:txBody>
      </p:sp>
      <p:sp>
        <p:nvSpPr>
          <p:cNvPr id="40966" name="Slide Number Placeholder 3"/>
          <p:cNvSpPr>
            <a:spLocks noGrp="1"/>
          </p:cNvSpPr>
          <p:nvPr>
            <p:ph type="sldNum" sz="quarter" idx="12"/>
          </p:nvPr>
        </p:nvSpPr>
        <p:spPr>
          <a:noFill/>
        </p:spPr>
        <p:txBody>
          <a:bodyPr/>
          <a:lstStyle/>
          <a:p>
            <a:r>
              <a:rPr lang="en-US"/>
              <a:t>1-</a:t>
            </a:r>
            <a:fld id="{1A8CE1DA-70AB-4117-B64E-F284D861631E}" type="slidenum">
              <a:rPr lang="en-US"/>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grpSp>
        <p:nvGrpSpPr>
          <p:cNvPr id="151554" name="Group 90"/>
          <p:cNvGrpSpPr>
            <a:grpSpLocks/>
          </p:cNvGrpSpPr>
          <p:nvPr/>
        </p:nvGrpSpPr>
        <p:grpSpPr bwMode="auto">
          <a:xfrm flipH="1">
            <a:off x="4510088" y="3351213"/>
            <a:ext cx="735012" cy="681037"/>
            <a:chOff x="-44" y="1473"/>
            <a:chExt cx="981" cy="1105"/>
          </a:xfrm>
        </p:grpSpPr>
        <p:pic>
          <p:nvPicPr>
            <p:cNvPr id="151621" name="Picture 9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1622" name="Freeform 9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151555" name="Rectangle 2"/>
          <p:cNvSpPr>
            <a:spLocks noGrp="1" noChangeArrowheads="1"/>
          </p:cNvSpPr>
          <p:nvPr>
            <p:ph type="title" idx="4294967295"/>
          </p:nvPr>
        </p:nvSpPr>
        <p:spPr>
          <a:xfrm>
            <a:off x="460375" y="114300"/>
            <a:ext cx="7772400" cy="1143000"/>
          </a:xfrm>
        </p:spPr>
        <p:txBody>
          <a:bodyPr/>
          <a:lstStyle/>
          <a:p>
            <a:pPr eaLnBrk="1" hangingPunct="1"/>
            <a:r>
              <a:rPr lang="en-US" smtClean="0">
                <a:ea typeface="ＭＳ Ｐゴシック" pitchFamily="34" charset="-128"/>
              </a:rPr>
              <a:t>Bad guys can sniff packets</a:t>
            </a:r>
          </a:p>
        </p:txBody>
      </p:sp>
      <p:sp>
        <p:nvSpPr>
          <p:cNvPr id="151556" name="Rectangle 17"/>
          <p:cNvSpPr>
            <a:spLocks noGrp="1" noChangeArrowheads="1"/>
          </p:cNvSpPr>
          <p:nvPr>
            <p:ph type="body" idx="4294967295"/>
          </p:nvPr>
        </p:nvSpPr>
        <p:spPr>
          <a:xfrm>
            <a:off x="493713" y="1355725"/>
            <a:ext cx="8077200" cy="1484313"/>
          </a:xfrm>
          <a:noFill/>
        </p:spPr>
        <p:txBody>
          <a:bodyPr/>
          <a:lstStyle/>
          <a:p>
            <a:pPr eaLnBrk="1" hangingPunct="1">
              <a:buFont typeface="Wingdings" pitchFamily="2" charset="2"/>
              <a:buNone/>
            </a:pPr>
            <a:r>
              <a:rPr lang="en-US" sz="3200" i="1" smtClean="0">
                <a:solidFill>
                  <a:srgbClr val="CC0000"/>
                </a:solidFill>
                <a:ea typeface="ＭＳ Ｐゴシック" pitchFamily="34" charset="-128"/>
              </a:rPr>
              <a:t>packet </a:t>
            </a:r>
            <a:r>
              <a:rPr lang="ja-JP" altLang="en-US" sz="3200" i="1" smtClean="0">
                <a:solidFill>
                  <a:srgbClr val="CC0000"/>
                </a:solidFill>
                <a:ea typeface="ＭＳ Ｐゴシック" pitchFamily="34" charset="-128"/>
              </a:rPr>
              <a:t>“</a:t>
            </a:r>
            <a:r>
              <a:rPr lang="en-US" altLang="ja-JP" sz="3200" i="1" smtClean="0">
                <a:solidFill>
                  <a:srgbClr val="CC0000"/>
                </a:solidFill>
                <a:ea typeface="ＭＳ Ｐゴシック" pitchFamily="34" charset="-128"/>
              </a:rPr>
              <a:t>sniffing</a:t>
            </a:r>
            <a:r>
              <a:rPr lang="ja-JP" altLang="en-US" sz="3200" i="1" smtClean="0">
                <a:solidFill>
                  <a:srgbClr val="CC0000"/>
                </a:solidFill>
                <a:ea typeface="ＭＳ Ｐゴシック" pitchFamily="34" charset="-128"/>
              </a:rPr>
              <a:t>”</a:t>
            </a:r>
            <a:r>
              <a:rPr lang="en-US" altLang="ja-JP" sz="3200" i="1" smtClean="0">
                <a:solidFill>
                  <a:srgbClr val="CC0000"/>
                </a:solidFill>
                <a:ea typeface="ＭＳ Ｐゴシック" pitchFamily="34" charset="-128"/>
              </a:rPr>
              <a:t>:</a:t>
            </a:r>
            <a:r>
              <a:rPr lang="en-US" altLang="ja-JP" i="1" smtClean="0">
                <a:solidFill>
                  <a:srgbClr val="FF0000"/>
                </a:solidFill>
                <a:ea typeface="ＭＳ Ｐゴシック" pitchFamily="34" charset="-128"/>
              </a:rPr>
              <a:t> </a:t>
            </a:r>
          </a:p>
          <a:p>
            <a:pPr lvl="1" eaLnBrk="1" hangingPunct="1"/>
            <a:r>
              <a:rPr lang="en-US" smtClean="0"/>
              <a:t>broadcast media (shared ethernet, wireless)</a:t>
            </a:r>
          </a:p>
          <a:p>
            <a:pPr lvl="1" eaLnBrk="1" hangingPunct="1"/>
            <a:r>
              <a:rPr lang="en-US" smtClean="0"/>
              <a:t>promiscuous network interface reads/records all packets (e.g., including passwords!) passing by</a:t>
            </a:r>
          </a:p>
        </p:txBody>
      </p:sp>
      <p:sp>
        <p:nvSpPr>
          <p:cNvPr id="151557" name="Freeform 43"/>
          <p:cNvSpPr>
            <a:spLocks/>
          </p:cNvSpPr>
          <p:nvPr/>
        </p:nvSpPr>
        <p:spPr bwMode="auto">
          <a:xfrm>
            <a:off x="2005013" y="4086225"/>
            <a:ext cx="4587875" cy="728663"/>
          </a:xfrm>
          <a:custGeom>
            <a:avLst/>
            <a:gdLst>
              <a:gd name="T0" fmla="*/ 2147483647 w 2620"/>
              <a:gd name="T1" fmla="*/ 0 h 459"/>
              <a:gd name="T2" fmla="*/ 0 w 2620"/>
              <a:gd name="T3" fmla="*/ 2147483647 h 459"/>
              <a:gd name="T4" fmla="*/ 2147483647 w 2620"/>
              <a:gd name="T5" fmla="*/ 2147483647 h 459"/>
              <a:gd name="T6" fmla="*/ 2147483647 w 2620"/>
              <a:gd name="T7" fmla="*/ 2147483647 h 459"/>
              <a:gd name="T8" fmla="*/ 0 60000 65536"/>
              <a:gd name="T9" fmla="*/ 0 60000 65536"/>
              <a:gd name="T10" fmla="*/ 0 60000 65536"/>
              <a:gd name="T11" fmla="*/ 0 60000 65536"/>
              <a:gd name="T12" fmla="*/ 0 w 2620"/>
              <a:gd name="T13" fmla="*/ 0 h 459"/>
              <a:gd name="T14" fmla="*/ 2620 w 2620"/>
              <a:gd name="T15" fmla="*/ 459 h 459"/>
            </a:gdLst>
            <a:ahLst/>
            <a:cxnLst>
              <a:cxn ang="T8">
                <a:pos x="T0" y="T1"/>
              </a:cxn>
              <a:cxn ang="T9">
                <a:pos x="T2" y="T3"/>
              </a:cxn>
              <a:cxn ang="T10">
                <a:pos x="T4" y="T5"/>
              </a:cxn>
              <a:cxn ang="T11">
                <a:pos x="T6" y="T7"/>
              </a:cxn>
            </a:cxnLst>
            <a:rect l="T12" t="T13" r="T14" b="T15"/>
            <a:pathLst>
              <a:path w="2620" h="459">
                <a:moveTo>
                  <a:pt x="2" y="0"/>
                </a:moveTo>
                <a:lnTo>
                  <a:pt x="0" y="253"/>
                </a:lnTo>
                <a:lnTo>
                  <a:pt x="2620" y="253"/>
                </a:lnTo>
                <a:lnTo>
                  <a:pt x="2620" y="459"/>
                </a:lnTo>
              </a:path>
            </a:pathLst>
          </a:custGeom>
          <a:noFill/>
          <a:ln w="19050">
            <a:solidFill>
              <a:schemeClr val="tx1"/>
            </a:solidFill>
            <a:round/>
            <a:headEnd/>
            <a:tailEnd/>
          </a:ln>
        </p:spPr>
        <p:txBody>
          <a:bodyPr wrap="none" anchor="ctr"/>
          <a:lstStyle/>
          <a:p>
            <a:endParaRPr lang="en-US"/>
          </a:p>
        </p:txBody>
      </p:sp>
      <p:sp>
        <p:nvSpPr>
          <p:cNvPr id="151558" name="Freeform 44"/>
          <p:cNvSpPr>
            <a:spLocks/>
          </p:cNvSpPr>
          <p:nvPr/>
        </p:nvSpPr>
        <p:spPr bwMode="auto">
          <a:xfrm>
            <a:off x="4837113" y="3956050"/>
            <a:ext cx="4762" cy="522288"/>
          </a:xfrm>
          <a:custGeom>
            <a:avLst/>
            <a:gdLst>
              <a:gd name="T0" fmla="*/ 0 w 3"/>
              <a:gd name="T1" fmla="*/ 2147483647 h 329"/>
              <a:gd name="T2" fmla="*/ 2147483647 w 3"/>
              <a:gd name="T3" fmla="*/ 0 h 329"/>
              <a:gd name="T4" fmla="*/ 0 60000 65536"/>
              <a:gd name="T5" fmla="*/ 0 60000 65536"/>
              <a:gd name="T6" fmla="*/ 0 w 3"/>
              <a:gd name="T7" fmla="*/ 0 h 329"/>
              <a:gd name="T8" fmla="*/ 3 w 3"/>
              <a:gd name="T9" fmla="*/ 329 h 329"/>
            </a:gdLst>
            <a:ahLst/>
            <a:cxnLst>
              <a:cxn ang="T4">
                <a:pos x="T0" y="T1"/>
              </a:cxn>
              <a:cxn ang="T5">
                <a:pos x="T2" y="T3"/>
              </a:cxn>
            </a:cxnLst>
            <a:rect l="T6" t="T7" r="T8" b="T9"/>
            <a:pathLst>
              <a:path w="3" h="329">
                <a:moveTo>
                  <a:pt x="0" y="329"/>
                </a:moveTo>
                <a:lnTo>
                  <a:pt x="3" y="0"/>
                </a:lnTo>
              </a:path>
            </a:pathLst>
          </a:custGeom>
          <a:noFill/>
          <a:ln w="19050">
            <a:solidFill>
              <a:schemeClr val="tx1"/>
            </a:solidFill>
            <a:round/>
            <a:headEnd/>
            <a:tailEnd/>
          </a:ln>
        </p:spPr>
        <p:txBody>
          <a:bodyPr wrap="none" anchor="ctr"/>
          <a:lstStyle/>
          <a:p>
            <a:endParaRPr lang="en-US"/>
          </a:p>
        </p:txBody>
      </p:sp>
      <p:sp>
        <p:nvSpPr>
          <p:cNvPr id="151559" name="Line 45"/>
          <p:cNvSpPr>
            <a:spLocks noChangeShapeType="1"/>
          </p:cNvSpPr>
          <p:nvPr/>
        </p:nvSpPr>
        <p:spPr bwMode="auto">
          <a:xfrm flipV="1">
            <a:off x="3179763" y="4478338"/>
            <a:ext cx="0" cy="374650"/>
          </a:xfrm>
          <a:prstGeom prst="line">
            <a:avLst/>
          </a:prstGeom>
          <a:noFill/>
          <a:ln w="19050">
            <a:solidFill>
              <a:schemeClr val="tx1"/>
            </a:solidFill>
            <a:round/>
            <a:headEnd/>
            <a:tailEnd/>
          </a:ln>
        </p:spPr>
        <p:txBody>
          <a:bodyPr wrap="none" anchor="ctr"/>
          <a:lstStyle/>
          <a:p>
            <a:endParaRPr lang="en-US"/>
          </a:p>
        </p:txBody>
      </p:sp>
      <p:sp>
        <p:nvSpPr>
          <p:cNvPr id="151560" name="Line 46"/>
          <p:cNvSpPr>
            <a:spLocks noChangeShapeType="1"/>
          </p:cNvSpPr>
          <p:nvPr/>
        </p:nvSpPr>
        <p:spPr bwMode="auto">
          <a:xfrm flipV="1">
            <a:off x="3198813" y="5189538"/>
            <a:ext cx="0" cy="241300"/>
          </a:xfrm>
          <a:prstGeom prst="line">
            <a:avLst/>
          </a:prstGeom>
          <a:noFill/>
          <a:ln w="19050">
            <a:solidFill>
              <a:schemeClr val="tx1"/>
            </a:solidFill>
            <a:round/>
            <a:headEnd/>
            <a:tailEnd/>
          </a:ln>
        </p:spPr>
        <p:txBody>
          <a:bodyPr wrap="none" anchor="ctr"/>
          <a:lstStyle/>
          <a:p>
            <a:endParaRPr lang="en-US"/>
          </a:p>
        </p:txBody>
      </p:sp>
      <p:sp>
        <p:nvSpPr>
          <p:cNvPr id="151561" name="Text Box 47"/>
          <p:cNvSpPr txBox="1">
            <a:spLocks noChangeArrowheads="1"/>
          </p:cNvSpPr>
          <p:nvPr/>
        </p:nvSpPr>
        <p:spPr bwMode="auto">
          <a:xfrm>
            <a:off x="1462088" y="3375025"/>
            <a:ext cx="387350" cy="457200"/>
          </a:xfrm>
          <a:prstGeom prst="rect">
            <a:avLst/>
          </a:prstGeom>
          <a:noFill/>
          <a:ln w="9525">
            <a:noFill/>
            <a:miter lim="800000"/>
            <a:headEnd/>
            <a:tailEnd/>
          </a:ln>
        </p:spPr>
        <p:txBody>
          <a:bodyPr wrap="none">
            <a:spAutoFit/>
          </a:bodyPr>
          <a:lstStyle/>
          <a:p>
            <a:pPr algn="ctr"/>
            <a:r>
              <a:rPr lang="en-US"/>
              <a:t>A</a:t>
            </a:r>
          </a:p>
        </p:txBody>
      </p:sp>
      <p:sp>
        <p:nvSpPr>
          <p:cNvPr id="151562" name="Text Box 48"/>
          <p:cNvSpPr txBox="1">
            <a:spLocks noChangeArrowheads="1"/>
          </p:cNvSpPr>
          <p:nvPr/>
        </p:nvSpPr>
        <p:spPr bwMode="auto">
          <a:xfrm>
            <a:off x="6937375" y="4838700"/>
            <a:ext cx="376238" cy="457200"/>
          </a:xfrm>
          <a:prstGeom prst="rect">
            <a:avLst/>
          </a:prstGeom>
          <a:noFill/>
          <a:ln w="9525">
            <a:noFill/>
            <a:miter lim="800000"/>
            <a:headEnd/>
            <a:tailEnd/>
          </a:ln>
        </p:spPr>
        <p:txBody>
          <a:bodyPr wrap="none">
            <a:spAutoFit/>
          </a:bodyPr>
          <a:lstStyle/>
          <a:p>
            <a:pPr algn="ctr"/>
            <a:r>
              <a:rPr lang="en-US">
                <a:latin typeface="Comic Sans MS" pitchFamily="66" charset="0"/>
              </a:rPr>
              <a:t>B</a:t>
            </a:r>
            <a:endParaRPr lang="en-US">
              <a:latin typeface="Times New Roman" pitchFamily="18" charset="0"/>
            </a:endParaRPr>
          </a:p>
        </p:txBody>
      </p:sp>
      <p:sp>
        <p:nvSpPr>
          <p:cNvPr id="151563" name="Text Box 49"/>
          <p:cNvSpPr txBox="1">
            <a:spLocks noChangeArrowheads="1"/>
          </p:cNvSpPr>
          <p:nvPr/>
        </p:nvSpPr>
        <p:spPr bwMode="auto">
          <a:xfrm>
            <a:off x="5029200" y="3352800"/>
            <a:ext cx="404813" cy="457200"/>
          </a:xfrm>
          <a:prstGeom prst="rect">
            <a:avLst/>
          </a:prstGeom>
          <a:noFill/>
          <a:ln w="9525">
            <a:noFill/>
            <a:miter lim="800000"/>
            <a:headEnd/>
            <a:tailEnd/>
          </a:ln>
        </p:spPr>
        <p:txBody>
          <a:bodyPr wrap="none">
            <a:spAutoFit/>
          </a:bodyPr>
          <a:lstStyle/>
          <a:p>
            <a:pPr algn="ctr"/>
            <a:r>
              <a:rPr lang="en-US"/>
              <a:t>C</a:t>
            </a:r>
          </a:p>
        </p:txBody>
      </p:sp>
      <p:grpSp>
        <p:nvGrpSpPr>
          <p:cNvPr id="151564" name="Group 50"/>
          <p:cNvGrpSpPr>
            <a:grpSpLocks/>
          </p:cNvGrpSpPr>
          <p:nvPr/>
        </p:nvGrpSpPr>
        <p:grpSpPr bwMode="auto">
          <a:xfrm>
            <a:off x="3833813" y="4605338"/>
            <a:ext cx="2295525" cy="336550"/>
            <a:chOff x="2418" y="3342"/>
            <a:chExt cx="1446" cy="212"/>
          </a:xfrm>
        </p:grpSpPr>
        <p:sp>
          <p:nvSpPr>
            <p:cNvPr id="151616" name="Rectangle 51"/>
            <p:cNvSpPr>
              <a:spLocks noChangeArrowheads="1"/>
            </p:cNvSpPr>
            <p:nvPr/>
          </p:nvSpPr>
          <p:spPr bwMode="auto">
            <a:xfrm>
              <a:off x="2463" y="3366"/>
              <a:ext cx="1356" cy="174"/>
            </a:xfrm>
            <a:prstGeom prst="rect">
              <a:avLst/>
            </a:prstGeom>
            <a:solidFill>
              <a:srgbClr val="FFFFFF"/>
            </a:solidFill>
            <a:ln w="12700">
              <a:solidFill>
                <a:schemeClr val="tx1"/>
              </a:solidFill>
              <a:miter lim="800000"/>
              <a:headEnd/>
              <a:tailEnd/>
            </a:ln>
          </p:spPr>
          <p:txBody>
            <a:bodyPr wrap="none" anchor="ctr"/>
            <a:lstStyle/>
            <a:p>
              <a:endParaRPr lang="en-US">
                <a:latin typeface="Times New Roman" pitchFamily="18" charset="0"/>
              </a:endParaRPr>
            </a:p>
          </p:txBody>
        </p:sp>
        <p:sp>
          <p:nvSpPr>
            <p:cNvPr id="151617" name="Line 52"/>
            <p:cNvSpPr>
              <a:spLocks noChangeShapeType="1"/>
            </p:cNvSpPr>
            <p:nvPr/>
          </p:nvSpPr>
          <p:spPr bwMode="auto">
            <a:xfrm>
              <a:off x="2784" y="3372"/>
              <a:ext cx="0" cy="168"/>
            </a:xfrm>
            <a:prstGeom prst="line">
              <a:avLst/>
            </a:prstGeom>
            <a:noFill/>
            <a:ln w="12700">
              <a:solidFill>
                <a:schemeClr val="tx1"/>
              </a:solidFill>
              <a:round/>
              <a:headEnd/>
              <a:tailEnd/>
            </a:ln>
          </p:spPr>
          <p:txBody>
            <a:bodyPr wrap="none" anchor="ctr"/>
            <a:lstStyle/>
            <a:p>
              <a:endParaRPr lang="en-US"/>
            </a:p>
          </p:txBody>
        </p:sp>
        <p:sp>
          <p:nvSpPr>
            <p:cNvPr id="151618" name="Line 53"/>
            <p:cNvSpPr>
              <a:spLocks noChangeShapeType="1"/>
            </p:cNvSpPr>
            <p:nvPr/>
          </p:nvSpPr>
          <p:spPr bwMode="auto">
            <a:xfrm>
              <a:off x="3186" y="3375"/>
              <a:ext cx="0" cy="168"/>
            </a:xfrm>
            <a:prstGeom prst="line">
              <a:avLst/>
            </a:prstGeom>
            <a:noFill/>
            <a:ln w="12700">
              <a:solidFill>
                <a:schemeClr val="tx1"/>
              </a:solidFill>
              <a:round/>
              <a:headEnd/>
              <a:tailEnd/>
            </a:ln>
          </p:spPr>
          <p:txBody>
            <a:bodyPr wrap="none" anchor="ctr"/>
            <a:lstStyle/>
            <a:p>
              <a:endParaRPr lang="en-US"/>
            </a:p>
          </p:txBody>
        </p:sp>
        <p:sp>
          <p:nvSpPr>
            <p:cNvPr id="151619" name="Line 54"/>
            <p:cNvSpPr>
              <a:spLocks noChangeShapeType="1"/>
            </p:cNvSpPr>
            <p:nvPr/>
          </p:nvSpPr>
          <p:spPr bwMode="auto">
            <a:xfrm>
              <a:off x="3321" y="3375"/>
              <a:ext cx="0" cy="168"/>
            </a:xfrm>
            <a:prstGeom prst="line">
              <a:avLst/>
            </a:prstGeom>
            <a:noFill/>
            <a:ln w="12700">
              <a:solidFill>
                <a:schemeClr val="tx1"/>
              </a:solidFill>
              <a:round/>
              <a:headEnd/>
              <a:tailEnd/>
            </a:ln>
          </p:spPr>
          <p:txBody>
            <a:bodyPr wrap="none" anchor="ctr"/>
            <a:lstStyle/>
            <a:p>
              <a:endParaRPr lang="en-US"/>
            </a:p>
          </p:txBody>
        </p:sp>
        <p:sp>
          <p:nvSpPr>
            <p:cNvPr id="151620" name="Text Box 55"/>
            <p:cNvSpPr txBox="1">
              <a:spLocks noChangeArrowheads="1"/>
            </p:cNvSpPr>
            <p:nvPr/>
          </p:nvSpPr>
          <p:spPr bwMode="auto">
            <a:xfrm>
              <a:off x="2418" y="3342"/>
              <a:ext cx="1446" cy="212"/>
            </a:xfrm>
            <a:prstGeom prst="rect">
              <a:avLst/>
            </a:prstGeom>
            <a:noFill/>
            <a:ln w="9525">
              <a:noFill/>
              <a:miter lim="800000"/>
              <a:headEnd/>
              <a:tailEnd/>
            </a:ln>
          </p:spPr>
          <p:txBody>
            <a:bodyPr>
              <a:spAutoFit/>
            </a:bodyPr>
            <a:lstStyle/>
            <a:p>
              <a:pPr algn="ctr"/>
              <a:r>
                <a:rPr lang="en-US" sz="1600"/>
                <a:t>src:B dest:A     payload</a:t>
              </a:r>
              <a:endParaRPr lang="en-US" sz="1600">
                <a:latin typeface="Times New Roman" pitchFamily="18" charset="0"/>
              </a:endParaRPr>
            </a:p>
          </p:txBody>
        </p:sp>
      </p:grpSp>
      <p:sp>
        <p:nvSpPr>
          <p:cNvPr id="151565" name="Freeform 56"/>
          <p:cNvSpPr>
            <a:spLocks/>
          </p:cNvSpPr>
          <p:nvPr/>
        </p:nvSpPr>
        <p:spPr bwMode="auto">
          <a:xfrm>
            <a:off x="3802063" y="4560888"/>
            <a:ext cx="2635250" cy="241300"/>
          </a:xfrm>
          <a:custGeom>
            <a:avLst/>
            <a:gdLst>
              <a:gd name="T0" fmla="*/ 2147483647 w 1660"/>
              <a:gd name="T1" fmla="*/ 2147483647 h 152"/>
              <a:gd name="T2" fmla="*/ 2147483647 w 1660"/>
              <a:gd name="T3" fmla="*/ 0 h 152"/>
              <a:gd name="T4" fmla="*/ 0 w 1660"/>
              <a:gd name="T5" fmla="*/ 2147483647 h 152"/>
              <a:gd name="T6" fmla="*/ 0 60000 65536"/>
              <a:gd name="T7" fmla="*/ 0 60000 65536"/>
              <a:gd name="T8" fmla="*/ 0 60000 65536"/>
              <a:gd name="T9" fmla="*/ 0 w 1660"/>
              <a:gd name="T10" fmla="*/ 0 h 152"/>
              <a:gd name="T11" fmla="*/ 1660 w 1660"/>
              <a:gd name="T12" fmla="*/ 152 h 152"/>
            </a:gdLst>
            <a:ahLst/>
            <a:cxnLst>
              <a:cxn ang="T6">
                <a:pos x="T0" y="T1"/>
              </a:cxn>
              <a:cxn ang="T7">
                <a:pos x="T2" y="T3"/>
              </a:cxn>
              <a:cxn ang="T8">
                <a:pos x="T4" y="T5"/>
              </a:cxn>
            </a:cxnLst>
            <a:rect l="T9" t="T10" r="T11" b="T12"/>
            <a:pathLst>
              <a:path w="1660" h="152">
                <a:moveTo>
                  <a:pt x="1660" y="152"/>
                </a:moveTo>
                <a:lnTo>
                  <a:pt x="1660" y="0"/>
                </a:lnTo>
                <a:lnTo>
                  <a:pt x="0" y="4"/>
                </a:lnTo>
              </a:path>
            </a:pathLst>
          </a:custGeom>
          <a:noFill/>
          <a:ln w="28575">
            <a:solidFill>
              <a:srgbClr val="CC0000"/>
            </a:solidFill>
            <a:round/>
            <a:headEnd/>
            <a:tailEnd type="triangle" w="med" len="med"/>
          </a:ln>
        </p:spPr>
        <p:txBody>
          <a:bodyPr wrap="none" anchor="ctr"/>
          <a:lstStyle/>
          <a:p>
            <a:endParaRPr lang="en-US"/>
          </a:p>
        </p:txBody>
      </p:sp>
      <p:sp>
        <p:nvSpPr>
          <p:cNvPr id="151566" name="Line 57"/>
          <p:cNvSpPr>
            <a:spLocks noChangeShapeType="1"/>
          </p:cNvSpPr>
          <p:nvPr/>
        </p:nvSpPr>
        <p:spPr bwMode="auto">
          <a:xfrm flipV="1">
            <a:off x="4945063" y="3957638"/>
            <a:ext cx="0" cy="603250"/>
          </a:xfrm>
          <a:prstGeom prst="line">
            <a:avLst/>
          </a:prstGeom>
          <a:noFill/>
          <a:ln w="28575">
            <a:solidFill>
              <a:srgbClr val="CC0000"/>
            </a:solidFill>
            <a:round/>
            <a:headEnd/>
            <a:tailEnd type="triangle" w="med" len="med"/>
          </a:ln>
        </p:spPr>
        <p:txBody>
          <a:bodyPr wrap="none" anchor="ctr"/>
          <a:lstStyle/>
          <a:p>
            <a:endParaRPr lang="en-US"/>
          </a:p>
        </p:txBody>
      </p:sp>
      <p:sp>
        <p:nvSpPr>
          <p:cNvPr id="151567" name="Rectangle 59"/>
          <p:cNvSpPr>
            <a:spLocks noChangeArrowheads="1"/>
          </p:cNvSpPr>
          <p:nvPr/>
        </p:nvSpPr>
        <p:spPr bwMode="auto">
          <a:xfrm>
            <a:off x="596900" y="5480050"/>
            <a:ext cx="7772400" cy="915988"/>
          </a:xfrm>
          <a:prstGeom prst="rect">
            <a:avLst/>
          </a:prstGeom>
          <a:noFill/>
          <a:ln w="9525">
            <a:noFill/>
            <a:miter lim="800000"/>
            <a:headEnd/>
            <a:tailEnd/>
          </a:ln>
        </p:spPr>
        <p:txBody>
          <a:bodyPr/>
          <a:lstStyle/>
          <a:p>
            <a:pPr marL="742950" lvl="1" indent="-285750">
              <a:spcBef>
                <a:spcPct val="20000"/>
              </a:spcBef>
              <a:buClr>
                <a:schemeClr val="accent2"/>
              </a:buClr>
              <a:buSzPct val="75000"/>
              <a:buFont typeface="Wingdings" pitchFamily="2" charset="2"/>
              <a:buChar char="v"/>
            </a:pPr>
            <a:r>
              <a:rPr lang="en-US">
                <a:latin typeface="Gill Sans MT" pitchFamily="34" charset="0"/>
              </a:rPr>
              <a:t>wireshark software used for end-of-chapter labs is a (free) packet-sniffer</a:t>
            </a:r>
          </a:p>
          <a:p>
            <a:pPr marL="742950" lvl="1" indent="-285750">
              <a:spcBef>
                <a:spcPct val="20000"/>
              </a:spcBef>
              <a:buClr>
                <a:schemeClr val="accent2"/>
              </a:buClr>
              <a:buSzPct val="75000"/>
              <a:buFont typeface="Wingdings" pitchFamily="2" charset="2"/>
              <a:buNone/>
            </a:pPr>
            <a:endParaRPr lang="en-US">
              <a:latin typeface="Gill Sans MT" pitchFamily="34" charset="0"/>
            </a:endParaRPr>
          </a:p>
        </p:txBody>
      </p:sp>
      <p:pic>
        <p:nvPicPr>
          <p:cNvPr id="151568" name="Picture 60"/>
          <p:cNvPicPr>
            <a:picLocks noChangeAspect="1" noChangeArrowheads="1"/>
          </p:cNvPicPr>
          <p:nvPr/>
        </p:nvPicPr>
        <p:blipFill>
          <a:blip r:embed="rId3" cstate="print"/>
          <a:srcRect/>
          <a:stretch>
            <a:fillRect/>
          </a:stretch>
        </p:blipFill>
        <p:spPr bwMode="auto">
          <a:xfrm>
            <a:off x="4537075" y="3419475"/>
            <a:ext cx="471488" cy="442913"/>
          </a:xfrm>
          <a:prstGeom prst="rect">
            <a:avLst/>
          </a:prstGeom>
          <a:noFill/>
          <a:ln w="31750">
            <a:noFill/>
            <a:miter lim="800000"/>
            <a:headEnd/>
            <a:tailEnd/>
          </a:ln>
        </p:spPr>
      </p:pic>
      <p:pic>
        <p:nvPicPr>
          <p:cNvPr id="151569" name="Picture 51" descr="underline_base"/>
          <p:cNvPicPr>
            <a:picLocks noChangeArrowheads="1"/>
          </p:cNvPicPr>
          <p:nvPr/>
        </p:nvPicPr>
        <p:blipFill>
          <a:blip r:embed="rId4" cstate="print"/>
          <a:srcRect/>
          <a:stretch>
            <a:fillRect/>
          </a:stretch>
        </p:blipFill>
        <p:spPr bwMode="auto">
          <a:xfrm>
            <a:off x="596900" y="898525"/>
            <a:ext cx="5976938" cy="173038"/>
          </a:xfrm>
          <a:prstGeom prst="rect">
            <a:avLst/>
          </a:prstGeom>
          <a:noFill/>
          <a:ln w="9525">
            <a:noFill/>
            <a:miter lim="800000"/>
            <a:headEnd/>
            <a:tailEnd/>
          </a:ln>
        </p:spPr>
      </p:pic>
      <p:grpSp>
        <p:nvGrpSpPr>
          <p:cNvPr id="151570" name="Group 54"/>
          <p:cNvGrpSpPr>
            <a:grpSpLocks/>
          </p:cNvGrpSpPr>
          <p:nvPr/>
        </p:nvGrpSpPr>
        <p:grpSpPr bwMode="auto">
          <a:xfrm>
            <a:off x="1830388" y="3413125"/>
            <a:ext cx="365125" cy="712788"/>
            <a:chOff x="4140" y="429"/>
            <a:chExt cx="1425" cy="2396"/>
          </a:xfrm>
        </p:grpSpPr>
        <p:sp>
          <p:nvSpPr>
            <p:cNvPr id="151584" name="Freeform 55"/>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151585" name="Rectangle 56"/>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151586" name="Freeform 57"/>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151587" name="Freeform 58"/>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151588" name="Rectangle 59"/>
            <p:cNvSpPr>
              <a:spLocks noChangeArrowheads="1"/>
            </p:cNvSpPr>
            <p:nvPr/>
          </p:nvSpPr>
          <p:spPr bwMode="auto">
            <a:xfrm>
              <a:off x="4214" y="690"/>
              <a:ext cx="595" cy="48"/>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51589" name="Group 60"/>
            <p:cNvGrpSpPr>
              <a:grpSpLocks/>
            </p:cNvGrpSpPr>
            <p:nvPr/>
          </p:nvGrpSpPr>
          <p:grpSpPr bwMode="auto">
            <a:xfrm>
              <a:off x="4749" y="668"/>
              <a:ext cx="581" cy="145"/>
              <a:chOff x="614" y="2568"/>
              <a:chExt cx="725" cy="139"/>
            </a:xfrm>
          </p:grpSpPr>
          <p:sp>
            <p:nvSpPr>
              <p:cNvPr id="151614" name="AutoShape 61"/>
              <p:cNvSpPr>
                <a:spLocks noChangeArrowheads="1"/>
              </p:cNvSpPr>
              <p:nvPr/>
            </p:nvSpPr>
            <p:spPr bwMode="auto">
              <a:xfrm>
                <a:off x="612" y="2569"/>
                <a:ext cx="727" cy="138"/>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51615" name="AutoShape 62"/>
              <p:cNvSpPr>
                <a:spLocks noChangeArrowheads="1"/>
              </p:cNvSpPr>
              <p:nvPr/>
            </p:nvSpPr>
            <p:spPr bwMode="auto">
              <a:xfrm>
                <a:off x="627" y="2584"/>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51590" name="Rectangle 63"/>
            <p:cNvSpPr>
              <a:spLocks noChangeArrowheads="1"/>
            </p:cNvSpPr>
            <p:nvPr/>
          </p:nvSpPr>
          <p:spPr bwMode="auto">
            <a:xfrm>
              <a:off x="4227" y="1021"/>
              <a:ext cx="595" cy="43"/>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51591" name="Group 64"/>
            <p:cNvGrpSpPr>
              <a:grpSpLocks/>
            </p:cNvGrpSpPr>
            <p:nvPr/>
          </p:nvGrpSpPr>
          <p:grpSpPr bwMode="auto">
            <a:xfrm>
              <a:off x="4747" y="994"/>
              <a:ext cx="581" cy="134"/>
              <a:chOff x="614" y="2568"/>
              <a:chExt cx="725" cy="139"/>
            </a:xfrm>
          </p:grpSpPr>
          <p:sp>
            <p:nvSpPr>
              <p:cNvPr id="151612" name="AutoShape 65"/>
              <p:cNvSpPr>
                <a:spLocks noChangeArrowheads="1"/>
              </p:cNvSpPr>
              <p:nvPr/>
            </p:nvSpPr>
            <p:spPr bwMode="auto">
              <a:xfrm>
                <a:off x="614" y="2569"/>
                <a:ext cx="727" cy="138"/>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51613" name="AutoShape 66"/>
              <p:cNvSpPr>
                <a:spLocks noChangeArrowheads="1"/>
              </p:cNvSpPr>
              <p:nvPr/>
            </p:nvSpPr>
            <p:spPr bwMode="auto">
              <a:xfrm>
                <a:off x="630" y="2585"/>
                <a:ext cx="696"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51592" name="Rectangle 67"/>
            <p:cNvSpPr>
              <a:spLocks noChangeArrowheads="1"/>
            </p:cNvSpPr>
            <p:nvPr/>
          </p:nvSpPr>
          <p:spPr bwMode="auto">
            <a:xfrm>
              <a:off x="4214" y="1358"/>
              <a:ext cx="601"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51593" name="Rectangle 68"/>
            <p:cNvSpPr>
              <a:spLocks noChangeArrowheads="1"/>
            </p:cNvSpPr>
            <p:nvPr/>
          </p:nvSpPr>
          <p:spPr bwMode="auto">
            <a:xfrm>
              <a:off x="4227" y="1656"/>
              <a:ext cx="595" cy="48"/>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51594" name="Group 69"/>
            <p:cNvGrpSpPr>
              <a:grpSpLocks/>
            </p:cNvGrpSpPr>
            <p:nvPr/>
          </p:nvGrpSpPr>
          <p:grpSpPr bwMode="auto">
            <a:xfrm>
              <a:off x="4735" y="1627"/>
              <a:ext cx="582" cy="151"/>
              <a:chOff x="614" y="2568"/>
              <a:chExt cx="725" cy="139"/>
            </a:xfrm>
          </p:grpSpPr>
          <p:sp>
            <p:nvSpPr>
              <p:cNvPr id="151610" name="AutoShape 70"/>
              <p:cNvSpPr>
                <a:spLocks noChangeArrowheads="1"/>
              </p:cNvSpPr>
              <p:nvPr/>
            </p:nvSpPr>
            <p:spPr bwMode="auto">
              <a:xfrm>
                <a:off x="614" y="2570"/>
                <a:ext cx="725" cy="138"/>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51611" name="AutoShape 71"/>
              <p:cNvSpPr>
                <a:spLocks noChangeArrowheads="1"/>
              </p:cNvSpPr>
              <p:nvPr/>
            </p:nvSpPr>
            <p:spPr bwMode="auto">
              <a:xfrm>
                <a:off x="629" y="2585"/>
                <a:ext cx="695"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51595" name="Freeform 72"/>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151596" name="Group 73"/>
            <p:cNvGrpSpPr>
              <a:grpSpLocks/>
            </p:cNvGrpSpPr>
            <p:nvPr/>
          </p:nvGrpSpPr>
          <p:grpSpPr bwMode="auto">
            <a:xfrm>
              <a:off x="4739" y="1327"/>
              <a:ext cx="582" cy="139"/>
              <a:chOff x="614" y="2568"/>
              <a:chExt cx="725" cy="139"/>
            </a:xfrm>
          </p:grpSpPr>
          <p:sp>
            <p:nvSpPr>
              <p:cNvPr id="151608" name="AutoShape 74"/>
              <p:cNvSpPr>
                <a:spLocks noChangeArrowheads="1"/>
              </p:cNvSpPr>
              <p:nvPr/>
            </p:nvSpPr>
            <p:spPr bwMode="auto">
              <a:xfrm>
                <a:off x="616" y="2566"/>
                <a:ext cx="725"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51609" name="AutoShape 75"/>
              <p:cNvSpPr>
                <a:spLocks noChangeArrowheads="1"/>
              </p:cNvSpPr>
              <p:nvPr/>
            </p:nvSpPr>
            <p:spPr bwMode="auto">
              <a:xfrm>
                <a:off x="632" y="2583"/>
                <a:ext cx="69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51597" name="Rectangle 76"/>
            <p:cNvSpPr>
              <a:spLocks noChangeArrowheads="1"/>
            </p:cNvSpPr>
            <p:nvPr/>
          </p:nvSpPr>
          <p:spPr bwMode="auto">
            <a:xfrm>
              <a:off x="5249" y="429"/>
              <a:ext cx="68"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51598" name="Freeform 77"/>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151599" name="Freeform 78"/>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151600" name="Oval 79"/>
            <p:cNvSpPr>
              <a:spLocks noChangeArrowheads="1"/>
            </p:cNvSpPr>
            <p:nvPr/>
          </p:nvSpPr>
          <p:spPr bwMode="auto">
            <a:xfrm>
              <a:off x="5515" y="2612"/>
              <a:ext cx="50" cy="96"/>
            </a:xfrm>
            <a:prstGeom prst="ellipse">
              <a:avLst/>
            </a:prstGeom>
            <a:solidFill>
              <a:srgbClr val="333333"/>
            </a:solidFill>
            <a:ln w="9525">
              <a:noFill/>
              <a:round/>
              <a:headEnd/>
              <a:tailEnd/>
            </a:ln>
          </p:spPr>
          <p:txBody>
            <a:bodyPr wrap="none" anchor="ctr"/>
            <a:lstStyle/>
            <a:p>
              <a:endParaRPr lang="en-US"/>
            </a:p>
          </p:txBody>
        </p:sp>
        <p:sp>
          <p:nvSpPr>
            <p:cNvPr id="151601" name="Freeform 80"/>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151602" name="AutoShape 81"/>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51603" name="AutoShape 82"/>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51604" name="Oval 83"/>
            <p:cNvSpPr>
              <a:spLocks noChangeArrowheads="1"/>
            </p:cNvSpPr>
            <p:nvPr/>
          </p:nvSpPr>
          <p:spPr bwMode="auto">
            <a:xfrm>
              <a:off x="4307" y="2382"/>
              <a:ext cx="161" cy="144"/>
            </a:xfrm>
            <a:prstGeom prst="ellipse">
              <a:avLst/>
            </a:prstGeom>
            <a:solidFill>
              <a:srgbClr val="33CC33"/>
            </a:solidFill>
            <a:ln w="9525">
              <a:noFill/>
              <a:round/>
              <a:headEnd/>
              <a:tailEnd/>
            </a:ln>
          </p:spPr>
          <p:txBody>
            <a:bodyPr wrap="none" anchor="ctr"/>
            <a:lstStyle/>
            <a:p>
              <a:endParaRPr lang="en-US"/>
            </a:p>
          </p:txBody>
        </p:sp>
        <p:sp>
          <p:nvSpPr>
            <p:cNvPr id="151605" name="Oval 84"/>
            <p:cNvSpPr>
              <a:spLocks noChangeArrowheads="1"/>
            </p:cNvSpPr>
            <p:nvPr/>
          </p:nvSpPr>
          <p:spPr bwMode="auto">
            <a:xfrm>
              <a:off x="4487" y="2382"/>
              <a:ext cx="161" cy="144"/>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151606" name="Oval 85"/>
            <p:cNvSpPr>
              <a:spLocks noChangeArrowheads="1"/>
            </p:cNvSpPr>
            <p:nvPr/>
          </p:nvSpPr>
          <p:spPr bwMode="auto">
            <a:xfrm>
              <a:off x="4660" y="2382"/>
              <a:ext cx="161" cy="139"/>
            </a:xfrm>
            <a:prstGeom prst="ellipse">
              <a:avLst/>
            </a:prstGeom>
            <a:solidFill>
              <a:srgbClr val="33CC33"/>
            </a:solidFill>
            <a:ln w="9525">
              <a:noFill/>
              <a:round/>
              <a:headEnd/>
              <a:tailEnd/>
            </a:ln>
          </p:spPr>
          <p:txBody>
            <a:bodyPr wrap="none" anchor="ctr"/>
            <a:lstStyle/>
            <a:p>
              <a:endParaRPr lang="en-US"/>
            </a:p>
          </p:txBody>
        </p:sp>
        <p:sp>
          <p:nvSpPr>
            <p:cNvPr id="151607" name="Rectangle 86"/>
            <p:cNvSpPr>
              <a:spLocks noChangeArrowheads="1"/>
            </p:cNvSpPr>
            <p:nvPr/>
          </p:nvSpPr>
          <p:spPr bwMode="auto">
            <a:xfrm>
              <a:off x="5063" y="1832"/>
              <a:ext cx="87" cy="763"/>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151571" name="Group 87"/>
          <p:cNvGrpSpPr>
            <a:grpSpLocks/>
          </p:cNvGrpSpPr>
          <p:nvPr/>
        </p:nvGrpSpPr>
        <p:grpSpPr bwMode="auto">
          <a:xfrm flipH="1">
            <a:off x="6323013" y="4730750"/>
            <a:ext cx="735012" cy="681038"/>
            <a:chOff x="-44" y="1473"/>
            <a:chExt cx="981" cy="1105"/>
          </a:xfrm>
        </p:grpSpPr>
        <p:pic>
          <p:nvPicPr>
            <p:cNvPr id="151582" name="Picture 88"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51583" name="Freeform 8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1572" name="Group 102"/>
          <p:cNvGrpSpPr>
            <a:grpSpLocks/>
          </p:cNvGrpSpPr>
          <p:nvPr/>
        </p:nvGrpSpPr>
        <p:grpSpPr bwMode="auto">
          <a:xfrm>
            <a:off x="2747963" y="4849813"/>
            <a:ext cx="881062" cy="365125"/>
            <a:chOff x="2356" y="1300"/>
            <a:chExt cx="555" cy="194"/>
          </a:xfrm>
        </p:grpSpPr>
        <p:sp>
          <p:nvSpPr>
            <p:cNvPr id="151574"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51575"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51576"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51577" name="Group 106"/>
            <p:cNvGrpSpPr>
              <a:grpSpLocks/>
            </p:cNvGrpSpPr>
            <p:nvPr/>
          </p:nvGrpSpPr>
          <p:grpSpPr bwMode="auto">
            <a:xfrm>
              <a:off x="2468" y="1332"/>
              <a:ext cx="310" cy="60"/>
              <a:chOff x="2468" y="1332"/>
              <a:chExt cx="310" cy="60"/>
            </a:xfrm>
          </p:grpSpPr>
          <p:sp>
            <p:nvSpPr>
              <p:cNvPr id="151580" name="Freeform 10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51581" name="Freeform 10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51578" name="Line 109"/>
            <p:cNvSpPr>
              <a:spLocks noChangeShapeType="1"/>
            </p:cNvSpPr>
            <p:nvPr/>
          </p:nvSpPr>
          <p:spPr bwMode="auto">
            <a:xfrm>
              <a:off x="2357" y="1361"/>
              <a:ext cx="0" cy="84"/>
            </a:xfrm>
            <a:prstGeom prst="line">
              <a:avLst/>
            </a:prstGeom>
            <a:noFill/>
            <a:ln w="9525">
              <a:solidFill>
                <a:srgbClr val="000000"/>
              </a:solidFill>
              <a:round/>
              <a:headEnd/>
              <a:tailEnd/>
            </a:ln>
          </p:spPr>
          <p:txBody>
            <a:bodyPr/>
            <a:lstStyle/>
            <a:p>
              <a:endParaRPr lang="en-US"/>
            </a:p>
          </p:txBody>
        </p:sp>
        <p:sp>
          <p:nvSpPr>
            <p:cNvPr id="151579" name="Line 110"/>
            <p:cNvSpPr>
              <a:spLocks noChangeShapeType="1"/>
            </p:cNvSpPr>
            <p:nvPr/>
          </p:nvSpPr>
          <p:spPr bwMode="auto">
            <a:xfrm>
              <a:off x="2907" y="1363"/>
              <a:ext cx="0" cy="84"/>
            </a:xfrm>
            <a:prstGeom prst="line">
              <a:avLst/>
            </a:prstGeom>
            <a:noFill/>
            <a:ln w="9525">
              <a:solidFill>
                <a:srgbClr val="000000"/>
              </a:solidFill>
              <a:round/>
              <a:headEnd/>
              <a:tailEnd/>
            </a:ln>
          </p:spPr>
          <p:txBody>
            <a:bodyPr/>
            <a:lstStyle/>
            <a:p>
              <a:endParaRPr lang="en-US"/>
            </a:p>
          </p:txBody>
        </p:sp>
      </p:grpSp>
      <p:sp>
        <p:nvSpPr>
          <p:cNvPr id="151573" name="Slide Number Placeholder 3"/>
          <p:cNvSpPr>
            <a:spLocks noGrp="1"/>
          </p:cNvSpPr>
          <p:nvPr>
            <p:ph type="sldNum" sz="quarter" idx="12"/>
          </p:nvPr>
        </p:nvSpPr>
        <p:spPr>
          <a:noFill/>
        </p:spPr>
        <p:txBody>
          <a:bodyPr/>
          <a:lstStyle/>
          <a:p>
            <a:r>
              <a:rPr lang="en-US"/>
              <a:t>1-</a:t>
            </a:r>
            <a:fld id="{4B41C3CD-6B77-4602-BEBA-E6282067F327}" type="slidenum">
              <a:rPr lang="en-US"/>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52578" name="Picture 97" descr="underline_base"/>
          <p:cNvPicPr>
            <a:picLocks noChangeArrowheads="1"/>
          </p:cNvPicPr>
          <p:nvPr/>
        </p:nvPicPr>
        <p:blipFill>
          <a:blip r:embed="rId2" cstate="print"/>
          <a:srcRect/>
          <a:stretch>
            <a:fillRect/>
          </a:stretch>
        </p:blipFill>
        <p:spPr bwMode="auto">
          <a:xfrm>
            <a:off x="503238" y="954088"/>
            <a:ext cx="7381875" cy="185737"/>
          </a:xfrm>
          <a:prstGeom prst="rect">
            <a:avLst/>
          </a:prstGeom>
          <a:noFill/>
          <a:ln w="9525">
            <a:noFill/>
            <a:miter lim="800000"/>
            <a:headEnd/>
            <a:tailEnd/>
          </a:ln>
        </p:spPr>
      </p:pic>
      <p:grpSp>
        <p:nvGrpSpPr>
          <p:cNvPr id="152579" name="Group 51"/>
          <p:cNvGrpSpPr>
            <a:grpSpLocks/>
          </p:cNvGrpSpPr>
          <p:nvPr/>
        </p:nvGrpSpPr>
        <p:grpSpPr bwMode="auto">
          <a:xfrm flipH="1">
            <a:off x="4792663" y="2470150"/>
            <a:ext cx="735012" cy="681038"/>
            <a:chOff x="-44" y="1473"/>
            <a:chExt cx="981" cy="1105"/>
          </a:xfrm>
        </p:grpSpPr>
        <p:pic>
          <p:nvPicPr>
            <p:cNvPr id="152644" name="Picture 52"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152645" name="Freeform 53"/>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152580" name="Rectangle 2"/>
          <p:cNvSpPr>
            <a:spLocks noGrp="1" noChangeArrowheads="1"/>
          </p:cNvSpPr>
          <p:nvPr>
            <p:ph type="title" idx="4294967295"/>
          </p:nvPr>
        </p:nvSpPr>
        <p:spPr>
          <a:xfrm>
            <a:off x="488950" y="252413"/>
            <a:ext cx="7772400" cy="947737"/>
          </a:xfrm>
        </p:spPr>
        <p:txBody>
          <a:bodyPr/>
          <a:lstStyle/>
          <a:p>
            <a:pPr eaLnBrk="1" hangingPunct="1"/>
            <a:r>
              <a:rPr lang="en-US" smtClean="0">
                <a:ea typeface="ＭＳ Ｐゴシック" pitchFamily="34" charset="-128"/>
              </a:rPr>
              <a:t>Bad guys can use fake addresses</a:t>
            </a:r>
          </a:p>
        </p:txBody>
      </p:sp>
      <p:sp>
        <p:nvSpPr>
          <p:cNvPr id="152581" name="Rectangle 3"/>
          <p:cNvSpPr>
            <a:spLocks noGrp="1" noChangeArrowheads="1"/>
          </p:cNvSpPr>
          <p:nvPr>
            <p:ph type="body" idx="4294967295"/>
          </p:nvPr>
        </p:nvSpPr>
        <p:spPr>
          <a:xfrm>
            <a:off x="596900" y="1662113"/>
            <a:ext cx="8077200" cy="1484312"/>
          </a:xfrm>
          <a:noFill/>
        </p:spPr>
        <p:txBody>
          <a:bodyPr/>
          <a:lstStyle/>
          <a:p>
            <a:pPr eaLnBrk="1" hangingPunct="1">
              <a:buFont typeface="Wingdings" pitchFamily="2" charset="2"/>
              <a:buNone/>
            </a:pPr>
            <a:r>
              <a:rPr lang="en-US" sz="3200" i="1" smtClean="0">
                <a:solidFill>
                  <a:srgbClr val="CC0000"/>
                </a:solidFill>
                <a:ea typeface="ＭＳ Ｐゴシック" pitchFamily="34" charset="-128"/>
              </a:rPr>
              <a:t>IP spoofing:</a:t>
            </a:r>
            <a:r>
              <a:rPr lang="en-US" i="1" smtClean="0">
                <a:solidFill>
                  <a:srgbClr val="FF3300"/>
                </a:solidFill>
                <a:ea typeface="ＭＳ Ｐゴシック" pitchFamily="34" charset="-128"/>
              </a:rPr>
              <a:t> </a:t>
            </a:r>
            <a:r>
              <a:rPr lang="en-US" smtClean="0">
                <a:ea typeface="ＭＳ Ｐゴシック" pitchFamily="34" charset="-128"/>
              </a:rPr>
              <a:t>send packet with false source address</a:t>
            </a:r>
          </a:p>
        </p:txBody>
      </p:sp>
      <p:sp>
        <p:nvSpPr>
          <p:cNvPr id="152582" name="Freeform 70"/>
          <p:cNvSpPr>
            <a:spLocks/>
          </p:cNvSpPr>
          <p:nvPr/>
        </p:nvSpPr>
        <p:spPr bwMode="auto">
          <a:xfrm>
            <a:off x="2225675" y="3171825"/>
            <a:ext cx="4587875" cy="728663"/>
          </a:xfrm>
          <a:custGeom>
            <a:avLst/>
            <a:gdLst>
              <a:gd name="T0" fmla="*/ 2147483647 w 2620"/>
              <a:gd name="T1" fmla="*/ 0 h 459"/>
              <a:gd name="T2" fmla="*/ 0 w 2620"/>
              <a:gd name="T3" fmla="*/ 2147483647 h 459"/>
              <a:gd name="T4" fmla="*/ 2147483647 w 2620"/>
              <a:gd name="T5" fmla="*/ 2147483647 h 459"/>
              <a:gd name="T6" fmla="*/ 2147483647 w 2620"/>
              <a:gd name="T7" fmla="*/ 2147483647 h 459"/>
              <a:gd name="T8" fmla="*/ 0 60000 65536"/>
              <a:gd name="T9" fmla="*/ 0 60000 65536"/>
              <a:gd name="T10" fmla="*/ 0 60000 65536"/>
              <a:gd name="T11" fmla="*/ 0 60000 65536"/>
              <a:gd name="T12" fmla="*/ 0 w 2620"/>
              <a:gd name="T13" fmla="*/ 0 h 459"/>
              <a:gd name="T14" fmla="*/ 2620 w 2620"/>
              <a:gd name="T15" fmla="*/ 459 h 459"/>
            </a:gdLst>
            <a:ahLst/>
            <a:cxnLst>
              <a:cxn ang="T8">
                <a:pos x="T0" y="T1"/>
              </a:cxn>
              <a:cxn ang="T9">
                <a:pos x="T2" y="T3"/>
              </a:cxn>
              <a:cxn ang="T10">
                <a:pos x="T4" y="T5"/>
              </a:cxn>
              <a:cxn ang="T11">
                <a:pos x="T6" y="T7"/>
              </a:cxn>
            </a:cxnLst>
            <a:rect l="T12" t="T13" r="T14" b="T15"/>
            <a:pathLst>
              <a:path w="2620" h="459">
                <a:moveTo>
                  <a:pt x="2" y="0"/>
                </a:moveTo>
                <a:lnTo>
                  <a:pt x="0" y="253"/>
                </a:lnTo>
                <a:lnTo>
                  <a:pt x="2620" y="253"/>
                </a:lnTo>
                <a:lnTo>
                  <a:pt x="2620" y="459"/>
                </a:lnTo>
              </a:path>
            </a:pathLst>
          </a:custGeom>
          <a:noFill/>
          <a:ln w="19050">
            <a:solidFill>
              <a:schemeClr val="tx1"/>
            </a:solidFill>
            <a:round/>
            <a:headEnd/>
            <a:tailEnd/>
          </a:ln>
        </p:spPr>
        <p:txBody>
          <a:bodyPr wrap="none" anchor="ctr"/>
          <a:lstStyle/>
          <a:p>
            <a:endParaRPr lang="en-US"/>
          </a:p>
        </p:txBody>
      </p:sp>
      <p:sp>
        <p:nvSpPr>
          <p:cNvPr id="152583" name="Freeform 71"/>
          <p:cNvSpPr>
            <a:spLocks/>
          </p:cNvSpPr>
          <p:nvPr/>
        </p:nvSpPr>
        <p:spPr bwMode="auto">
          <a:xfrm>
            <a:off x="5057775" y="3041650"/>
            <a:ext cx="4763" cy="522288"/>
          </a:xfrm>
          <a:custGeom>
            <a:avLst/>
            <a:gdLst>
              <a:gd name="T0" fmla="*/ 0 w 3"/>
              <a:gd name="T1" fmla="*/ 2147483647 h 329"/>
              <a:gd name="T2" fmla="*/ 2147483647 w 3"/>
              <a:gd name="T3" fmla="*/ 0 h 329"/>
              <a:gd name="T4" fmla="*/ 0 60000 65536"/>
              <a:gd name="T5" fmla="*/ 0 60000 65536"/>
              <a:gd name="T6" fmla="*/ 0 w 3"/>
              <a:gd name="T7" fmla="*/ 0 h 329"/>
              <a:gd name="T8" fmla="*/ 3 w 3"/>
              <a:gd name="T9" fmla="*/ 329 h 329"/>
            </a:gdLst>
            <a:ahLst/>
            <a:cxnLst>
              <a:cxn ang="T4">
                <a:pos x="T0" y="T1"/>
              </a:cxn>
              <a:cxn ang="T5">
                <a:pos x="T2" y="T3"/>
              </a:cxn>
            </a:cxnLst>
            <a:rect l="T6" t="T7" r="T8" b="T9"/>
            <a:pathLst>
              <a:path w="3" h="329">
                <a:moveTo>
                  <a:pt x="0" y="329"/>
                </a:moveTo>
                <a:lnTo>
                  <a:pt x="3" y="0"/>
                </a:lnTo>
              </a:path>
            </a:pathLst>
          </a:custGeom>
          <a:noFill/>
          <a:ln w="19050">
            <a:solidFill>
              <a:schemeClr val="tx1"/>
            </a:solidFill>
            <a:round/>
            <a:headEnd/>
            <a:tailEnd/>
          </a:ln>
        </p:spPr>
        <p:txBody>
          <a:bodyPr wrap="none" anchor="ctr"/>
          <a:lstStyle/>
          <a:p>
            <a:endParaRPr lang="en-US"/>
          </a:p>
        </p:txBody>
      </p:sp>
      <p:sp>
        <p:nvSpPr>
          <p:cNvPr id="152584" name="Line 72"/>
          <p:cNvSpPr>
            <a:spLocks noChangeShapeType="1"/>
          </p:cNvSpPr>
          <p:nvPr/>
        </p:nvSpPr>
        <p:spPr bwMode="auto">
          <a:xfrm flipV="1">
            <a:off x="3400425" y="3563938"/>
            <a:ext cx="0" cy="374650"/>
          </a:xfrm>
          <a:prstGeom prst="line">
            <a:avLst/>
          </a:prstGeom>
          <a:noFill/>
          <a:ln w="19050">
            <a:solidFill>
              <a:schemeClr val="tx1"/>
            </a:solidFill>
            <a:round/>
            <a:headEnd/>
            <a:tailEnd/>
          </a:ln>
        </p:spPr>
        <p:txBody>
          <a:bodyPr wrap="none" anchor="ctr"/>
          <a:lstStyle/>
          <a:p>
            <a:endParaRPr lang="en-US"/>
          </a:p>
        </p:txBody>
      </p:sp>
      <p:sp>
        <p:nvSpPr>
          <p:cNvPr id="152585" name="Line 73"/>
          <p:cNvSpPr>
            <a:spLocks noChangeShapeType="1"/>
          </p:cNvSpPr>
          <p:nvPr/>
        </p:nvSpPr>
        <p:spPr bwMode="auto">
          <a:xfrm flipV="1">
            <a:off x="3419475" y="4275138"/>
            <a:ext cx="0" cy="241300"/>
          </a:xfrm>
          <a:prstGeom prst="line">
            <a:avLst/>
          </a:prstGeom>
          <a:noFill/>
          <a:ln w="19050">
            <a:solidFill>
              <a:schemeClr val="tx1"/>
            </a:solidFill>
            <a:round/>
            <a:headEnd/>
            <a:tailEnd/>
          </a:ln>
        </p:spPr>
        <p:txBody>
          <a:bodyPr wrap="none" anchor="ctr"/>
          <a:lstStyle/>
          <a:p>
            <a:endParaRPr lang="en-US"/>
          </a:p>
        </p:txBody>
      </p:sp>
      <p:sp>
        <p:nvSpPr>
          <p:cNvPr id="152586" name="Text Box 74"/>
          <p:cNvSpPr txBox="1">
            <a:spLocks noChangeArrowheads="1"/>
          </p:cNvSpPr>
          <p:nvPr/>
        </p:nvSpPr>
        <p:spPr bwMode="auto">
          <a:xfrm>
            <a:off x="1682750" y="2460625"/>
            <a:ext cx="387350" cy="457200"/>
          </a:xfrm>
          <a:prstGeom prst="rect">
            <a:avLst/>
          </a:prstGeom>
          <a:noFill/>
          <a:ln w="9525">
            <a:noFill/>
            <a:miter lim="800000"/>
            <a:headEnd/>
            <a:tailEnd/>
          </a:ln>
        </p:spPr>
        <p:txBody>
          <a:bodyPr wrap="none">
            <a:spAutoFit/>
          </a:bodyPr>
          <a:lstStyle/>
          <a:p>
            <a:pPr algn="ctr"/>
            <a:r>
              <a:rPr lang="en-US"/>
              <a:t>A</a:t>
            </a:r>
          </a:p>
        </p:txBody>
      </p:sp>
      <p:sp>
        <p:nvSpPr>
          <p:cNvPr id="152587" name="Text Box 75"/>
          <p:cNvSpPr txBox="1">
            <a:spLocks noChangeArrowheads="1"/>
          </p:cNvSpPr>
          <p:nvPr/>
        </p:nvSpPr>
        <p:spPr bwMode="auto">
          <a:xfrm>
            <a:off x="7086600" y="3879850"/>
            <a:ext cx="387350" cy="457200"/>
          </a:xfrm>
          <a:prstGeom prst="rect">
            <a:avLst/>
          </a:prstGeom>
          <a:noFill/>
          <a:ln w="9525">
            <a:noFill/>
            <a:miter lim="800000"/>
            <a:headEnd/>
            <a:tailEnd/>
          </a:ln>
        </p:spPr>
        <p:txBody>
          <a:bodyPr wrap="none">
            <a:spAutoFit/>
          </a:bodyPr>
          <a:lstStyle/>
          <a:p>
            <a:pPr algn="ctr"/>
            <a:r>
              <a:rPr lang="en-US"/>
              <a:t>B</a:t>
            </a:r>
          </a:p>
        </p:txBody>
      </p:sp>
      <p:sp>
        <p:nvSpPr>
          <p:cNvPr id="152588" name="Text Box 76"/>
          <p:cNvSpPr txBox="1">
            <a:spLocks noChangeArrowheads="1"/>
          </p:cNvSpPr>
          <p:nvPr/>
        </p:nvSpPr>
        <p:spPr bwMode="auto">
          <a:xfrm>
            <a:off x="5249863" y="2438400"/>
            <a:ext cx="404812" cy="457200"/>
          </a:xfrm>
          <a:prstGeom prst="rect">
            <a:avLst/>
          </a:prstGeom>
          <a:noFill/>
          <a:ln w="9525">
            <a:noFill/>
            <a:miter lim="800000"/>
            <a:headEnd/>
            <a:tailEnd/>
          </a:ln>
        </p:spPr>
        <p:txBody>
          <a:bodyPr wrap="none">
            <a:spAutoFit/>
          </a:bodyPr>
          <a:lstStyle/>
          <a:p>
            <a:pPr algn="ctr"/>
            <a:r>
              <a:rPr lang="en-US"/>
              <a:t>C</a:t>
            </a:r>
          </a:p>
        </p:txBody>
      </p:sp>
      <p:sp>
        <p:nvSpPr>
          <p:cNvPr id="152589" name="Freeform 77"/>
          <p:cNvSpPr>
            <a:spLocks/>
          </p:cNvSpPr>
          <p:nvPr/>
        </p:nvSpPr>
        <p:spPr bwMode="auto">
          <a:xfrm>
            <a:off x="2235200" y="3019425"/>
            <a:ext cx="2967038" cy="704850"/>
          </a:xfrm>
          <a:custGeom>
            <a:avLst/>
            <a:gdLst>
              <a:gd name="T0" fmla="*/ 2147483647 w 1869"/>
              <a:gd name="T1" fmla="*/ 0 h 444"/>
              <a:gd name="T2" fmla="*/ 2147483647 w 1869"/>
              <a:gd name="T3" fmla="*/ 2147483647 h 444"/>
              <a:gd name="T4" fmla="*/ 0 w 1869"/>
              <a:gd name="T5" fmla="*/ 2147483647 h 444"/>
              <a:gd name="T6" fmla="*/ 0 60000 65536"/>
              <a:gd name="T7" fmla="*/ 0 60000 65536"/>
              <a:gd name="T8" fmla="*/ 0 60000 65536"/>
              <a:gd name="T9" fmla="*/ 0 w 1869"/>
              <a:gd name="T10" fmla="*/ 0 h 444"/>
              <a:gd name="T11" fmla="*/ 1869 w 1869"/>
              <a:gd name="T12" fmla="*/ 444 h 444"/>
            </a:gdLst>
            <a:ahLst/>
            <a:cxnLst>
              <a:cxn ang="T6">
                <a:pos x="T0" y="T1"/>
              </a:cxn>
              <a:cxn ang="T7">
                <a:pos x="T2" y="T3"/>
              </a:cxn>
              <a:cxn ang="T8">
                <a:pos x="T4" y="T5"/>
              </a:cxn>
            </a:cxnLst>
            <a:rect l="T9" t="T10" r="T11" b="T12"/>
            <a:pathLst>
              <a:path w="1869" h="444">
                <a:moveTo>
                  <a:pt x="1869" y="0"/>
                </a:moveTo>
                <a:lnTo>
                  <a:pt x="1869" y="444"/>
                </a:lnTo>
                <a:lnTo>
                  <a:pt x="0" y="444"/>
                </a:lnTo>
              </a:path>
            </a:pathLst>
          </a:custGeom>
          <a:noFill/>
          <a:ln w="28575">
            <a:solidFill>
              <a:srgbClr val="CC0000"/>
            </a:solidFill>
            <a:round/>
            <a:headEnd/>
            <a:tailEnd type="triangle" w="med" len="med"/>
          </a:ln>
        </p:spPr>
        <p:txBody>
          <a:bodyPr wrap="none" anchor="ctr"/>
          <a:lstStyle/>
          <a:p>
            <a:endParaRPr lang="en-US"/>
          </a:p>
        </p:txBody>
      </p:sp>
      <p:grpSp>
        <p:nvGrpSpPr>
          <p:cNvPr id="152590" name="Group 78"/>
          <p:cNvGrpSpPr>
            <a:grpSpLocks/>
          </p:cNvGrpSpPr>
          <p:nvPr/>
        </p:nvGrpSpPr>
        <p:grpSpPr bwMode="auto">
          <a:xfrm>
            <a:off x="2701925" y="3502025"/>
            <a:ext cx="2295525" cy="336550"/>
            <a:chOff x="2418" y="3342"/>
            <a:chExt cx="1446" cy="212"/>
          </a:xfrm>
        </p:grpSpPr>
        <p:sp>
          <p:nvSpPr>
            <p:cNvPr id="152639" name="Rectangle 79"/>
            <p:cNvSpPr>
              <a:spLocks noChangeArrowheads="1"/>
            </p:cNvSpPr>
            <p:nvPr/>
          </p:nvSpPr>
          <p:spPr bwMode="auto">
            <a:xfrm>
              <a:off x="2463" y="3366"/>
              <a:ext cx="1356" cy="174"/>
            </a:xfrm>
            <a:prstGeom prst="rect">
              <a:avLst/>
            </a:prstGeom>
            <a:solidFill>
              <a:srgbClr val="FFFFFF"/>
            </a:solidFill>
            <a:ln w="12700">
              <a:solidFill>
                <a:schemeClr val="tx1"/>
              </a:solidFill>
              <a:miter lim="800000"/>
              <a:headEnd/>
              <a:tailEnd/>
            </a:ln>
          </p:spPr>
          <p:txBody>
            <a:bodyPr wrap="none" anchor="ctr"/>
            <a:lstStyle/>
            <a:p>
              <a:endParaRPr lang="en-US">
                <a:latin typeface="Times New Roman" pitchFamily="18" charset="0"/>
              </a:endParaRPr>
            </a:p>
          </p:txBody>
        </p:sp>
        <p:sp>
          <p:nvSpPr>
            <p:cNvPr id="152640" name="Line 80"/>
            <p:cNvSpPr>
              <a:spLocks noChangeShapeType="1"/>
            </p:cNvSpPr>
            <p:nvPr/>
          </p:nvSpPr>
          <p:spPr bwMode="auto">
            <a:xfrm>
              <a:off x="2784" y="3372"/>
              <a:ext cx="0" cy="168"/>
            </a:xfrm>
            <a:prstGeom prst="line">
              <a:avLst/>
            </a:prstGeom>
            <a:noFill/>
            <a:ln w="12700">
              <a:solidFill>
                <a:schemeClr val="tx1"/>
              </a:solidFill>
              <a:round/>
              <a:headEnd/>
              <a:tailEnd/>
            </a:ln>
          </p:spPr>
          <p:txBody>
            <a:bodyPr wrap="none" anchor="ctr"/>
            <a:lstStyle/>
            <a:p>
              <a:endParaRPr lang="en-US"/>
            </a:p>
          </p:txBody>
        </p:sp>
        <p:sp>
          <p:nvSpPr>
            <p:cNvPr id="152641" name="Line 81"/>
            <p:cNvSpPr>
              <a:spLocks noChangeShapeType="1"/>
            </p:cNvSpPr>
            <p:nvPr/>
          </p:nvSpPr>
          <p:spPr bwMode="auto">
            <a:xfrm>
              <a:off x="3186" y="3375"/>
              <a:ext cx="0" cy="168"/>
            </a:xfrm>
            <a:prstGeom prst="line">
              <a:avLst/>
            </a:prstGeom>
            <a:noFill/>
            <a:ln w="12700">
              <a:solidFill>
                <a:schemeClr val="tx1"/>
              </a:solidFill>
              <a:round/>
              <a:headEnd/>
              <a:tailEnd/>
            </a:ln>
          </p:spPr>
          <p:txBody>
            <a:bodyPr wrap="none" anchor="ctr"/>
            <a:lstStyle/>
            <a:p>
              <a:endParaRPr lang="en-US"/>
            </a:p>
          </p:txBody>
        </p:sp>
        <p:sp>
          <p:nvSpPr>
            <p:cNvPr id="152642" name="Line 82"/>
            <p:cNvSpPr>
              <a:spLocks noChangeShapeType="1"/>
            </p:cNvSpPr>
            <p:nvPr/>
          </p:nvSpPr>
          <p:spPr bwMode="auto">
            <a:xfrm>
              <a:off x="3321" y="3375"/>
              <a:ext cx="0" cy="168"/>
            </a:xfrm>
            <a:prstGeom prst="line">
              <a:avLst/>
            </a:prstGeom>
            <a:noFill/>
            <a:ln w="12700">
              <a:solidFill>
                <a:schemeClr val="tx1"/>
              </a:solidFill>
              <a:round/>
              <a:headEnd/>
              <a:tailEnd/>
            </a:ln>
          </p:spPr>
          <p:txBody>
            <a:bodyPr wrap="none" anchor="ctr"/>
            <a:lstStyle/>
            <a:p>
              <a:endParaRPr lang="en-US"/>
            </a:p>
          </p:txBody>
        </p:sp>
        <p:sp>
          <p:nvSpPr>
            <p:cNvPr id="152643" name="Text Box 83"/>
            <p:cNvSpPr txBox="1">
              <a:spLocks noChangeArrowheads="1"/>
            </p:cNvSpPr>
            <p:nvPr/>
          </p:nvSpPr>
          <p:spPr bwMode="auto">
            <a:xfrm>
              <a:off x="2418" y="3342"/>
              <a:ext cx="1446" cy="212"/>
            </a:xfrm>
            <a:prstGeom prst="rect">
              <a:avLst/>
            </a:prstGeom>
            <a:noFill/>
            <a:ln w="9525">
              <a:noFill/>
              <a:miter lim="800000"/>
              <a:headEnd/>
              <a:tailEnd/>
            </a:ln>
          </p:spPr>
          <p:txBody>
            <a:bodyPr>
              <a:spAutoFit/>
            </a:bodyPr>
            <a:lstStyle/>
            <a:p>
              <a:pPr algn="ctr"/>
              <a:r>
                <a:rPr lang="en-US" sz="1600">
                  <a:solidFill>
                    <a:srgbClr val="CC0000"/>
                  </a:solidFill>
                </a:rPr>
                <a:t>src:B</a:t>
              </a:r>
              <a:r>
                <a:rPr lang="en-US" sz="1600"/>
                <a:t> dest:A     payload</a:t>
              </a:r>
              <a:endParaRPr lang="en-US" sz="1600">
                <a:latin typeface="Times New Roman" pitchFamily="18" charset="0"/>
              </a:endParaRPr>
            </a:p>
          </p:txBody>
        </p:sp>
      </p:grpSp>
      <p:pic>
        <p:nvPicPr>
          <p:cNvPr id="152591" name="Picture 84"/>
          <p:cNvPicPr>
            <a:picLocks noChangeAspect="1" noChangeArrowheads="1"/>
          </p:cNvPicPr>
          <p:nvPr/>
        </p:nvPicPr>
        <p:blipFill>
          <a:blip r:embed="rId4" cstate="print"/>
          <a:srcRect/>
          <a:stretch>
            <a:fillRect/>
          </a:stretch>
        </p:blipFill>
        <p:spPr bwMode="auto">
          <a:xfrm>
            <a:off x="4833938" y="2533650"/>
            <a:ext cx="471487" cy="442913"/>
          </a:xfrm>
          <a:prstGeom prst="rect">
            <a:avLst/>
          </a:prstGeom>
          <a:noFill/>
          <a:ln w="31750">
            <a:noFill/>
            <a:miter lim="800000"/>
            <a:headEnd/>
            <a:tailEnd/>
          </a:ln>
        </p:spPr>
      </p:pic>
      <p:grpSp>
        <p:nvGrpSpPr>
          <p:cNvPr id="152592" name="Group 48"/>
          <p:cNvGrpSpPr>
            <a:grpSpLocks/>
          </p:cNvGrpSpPr>
          <p:nvPr/>
        </p:nvGrpSpPr>
        <p:grpSpPr bwMode="auto">
          <a:xfrm flipH="1">
            <a:off x="6575425" y="3886200"/>
            <a:ext cx="735013" cy="681038"/>
            <a:chOff x="-44" y="1473"/>
            <a:chExt cx="981" cy="1105"/>
          </a:xfrm>
        </p:grpSpPr>
        <p:pic>
          <p:nvPicPr>
            <p:cNvPr id="152637" name="Picture 49"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152638" name="Freeform 50"/>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grpSp>
        <p:nvGrpSpPr>
          <p:cNvPr id="152593" name="Group 54"/>
          <p:cNvGrpSpPr>
            <a:grpSpLocks/>
          </p:cNvGrpSpPr>
          <p:nvPr/>
        </p:nvGrpSpPr>
        <p:grpSpPr bwMode="auto">
          <a:xfrm>
            <a:off x="2084388" y="2544763"/>
            <a:ext cx="365125" cy="712787"/>
            <a:chOff x="4140" y="429"/>
            <a:chExt cx="1425" cy="2396"/>
          </a:xfrm>
        </p:grpSpPr>
        <p:sp>
          <p:nvSpPr>
            <p:cNvPr id="152605" name="Freeform 55"/>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152606" name="Rectangle 56"/>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152607" name="Freeform 57"/>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152608" name="Freeform 58"/>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152609" name="Rectangle 59"/>
            <p:cNvSpPr>
              <a:spLocks noChangeArrowheads="1"/>
            </p:cNvSpPr>
            <p:nvPr/>
          </p:nvSpPr>
          <p:spPr bwMode="auto">
            <a:xfrm>
              <a:off x="4214" y="690"/>
              <a:ext cx="595" cy="48"/>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52610" name="Group 60"/>
            <p:cNvGrpSpPr>
              <a:grpSpLocks/>
            </p:cNvGrpSpPr>
            <p:nvPr/>
          </p:nvGrpSpPr>
          <p:grpSpPr bwMode="auto">
            <a:xfrm>
              <a:off x="4749" y="668"/>
              <a:ext cx="581" cy="145"/>
              <a:chOff x="614" y="2568"/>
              <a:chExt cx="725" cy="139"/>
            </a:xfrm>
          </p:grpSpPr>
          <p:sp>
            <p:nvSpPr>
              <p:cNvPr id="152635" name="AutoShape 61"/>
              <p:cNvSpPr>
                <a:spLocks noChangeArrowheads="1"/>
              </p:cNvSpPr>
              <p:nvPr/>
            </p:nvSpPr>
            <p:spPr bwMode="auto">
              <a:xfrm>
                <a:off x="612" y="2569"/>
                <a:ext cx="727" cy="138"/>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52636" name="AutoShape 62"/>
              <p:cNvSpPr>
                <a:spLocks noChangeArrowheads="1"/>
              </p:cNvSpPr>
              <p:nvPr/>
            </p:nvSpPr>
            <p:spPr bwMode="auto">
              <a:xfrm>
                <a:off x="627" y="2584"/>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52611" name="Rectangle 63"/>
            <p:cNvSpPr>
              <a:spLocks noChangeArrowheads="1"/>
            </p:cNvSpPr>
            <p:nvPr/>
          </p:nvSpPr>
          <p:spPr bwMode="auto">
            <a:xfrm>
              <a:off x="4227" y="1021"/>
              <a:ext cx="595" cy="43"/>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52612" name="Group 64"/>
            <p:cNvGrpSpPr>
              <a:grpSpLocks/>
            </p:cNvGrpSpPr>
            <p:nvPr/>
          </p:nvGrpSpPr>
          <p:grpSpPr bwMode="auto">
            <a:xfrm>
              <a:off x="4747" y="994"/>
              <a:ext cx="581" cy="134"/>
              <a:chOff x="614" y="2568"/>
              <a:chExt cx="725" cy="139"/>
            </a:xfrm>
          </p:grpSpPr>
          <p:sp>
            <p:nvSpPr>
              <p:cNvPr id="152633" name="AutoShape 65"/>
              <p:cNvSpPr>
                <a:spLocks noChangeArrowheads="1"/>
              </p:cNvSpPr>
              <p:nvPr/>
            </p:nvSpPr>
            <p:spPr bwMode="auto">
              <a:xfrm>
                <a:off x="614" y="2569"/>
                <a:ext cx="727" cy="138"/>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52634" name="AutoShape 66"/>
              <p:cNvSpPr>
                <a:spLocks noChangeArrowheads="1"/>
              </p:cNvSpPr>
              <p:nvPr/>
            </p:nvSpPr>
            <p:spPr bwMode="auto">
              <a:xfrm>
                <a:off x="630" y="2585"/>
                <a:ext cx="696"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52613" name="Rectangle 67"/>
            <p:cNvSpPr>
              <a:spLocks noChangeArrowheads="1"/>
            </p:cNvSpPr>
            <p:nvPr/>
          </p:nvSpPr>
          <p:spPr bwMode="auto">
            <a:xfrm>
              <a:off x="4214" y="1358"/>
              <a:ext cx="601" cy="48"/>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52614" name="Rectangle 68"/>
            <p:cNvSpPr>
              <a:spLocks noChangeArrowheads="1"/>
            </p:cNvSpPr>
            <p:nvPr/>
          </p:nvSpPr>
          <p:spPr bwMode="auto">
            <a:xfrm>
              <a:off x="4227" y="1656"/>
              <a:ext cx="595" cy="48"/>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52615" name="Group 69"/>
            <p:cNvGrpSpPr>
              <a:grpSpLocks/>
            </p:cNvGrpSpPr>
            <p:nvPr/>
          </p:nvGrpSpPr>
          <p:grpSpPr bwMode="auto">
            <a:xfrm>
              <a:off x="4735" y="1627"/>
              <a:ext cx="582" cy="151"/>
              <a:chOff x="614" y="2568"/>
              <a:chExt cx="725" cy="139"/>
            </a:xfrm>
          </p:grpSpPr>
          <p:sp>
            <p:nvSpPr>
              <p:cNvPr id="152631" name="AutoShape 70"/>
              <p:cNvSpPr>
                <a:spLocks noChangeArrowheads="1"/>
              </p:cNvSpPr>
              <p:nvPr/>
            </p:nvSpPr>
            <p:spPr bwMode="auto">
              <a:xfrm>
                <a:off x="614" y="2570"/>
                <a:ext cx="725" cy="138"/>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52632" name="AutoShape 71"/>
              <p:cNvSpPr>
                <a:spLocks noChangeArrowheads="1"/>
              </p:cNvSpPr>
              <p:nvPr/>
            </p:nvSpPr>
            <p:spPr bwMode="auto">
              <a:xfrm>
                <a:off x="629" y="2585"/>
                <a:ext cx="695"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52616" name="Freeform 72"/>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152617" name="Group 73"/>
            <p:cNvGrpSpPr>
              <a:grpSpLocks/>
            </p:cNvGrpSpPr>
            <p:nvPr/>
          </p:nvGrpSpPr>
          <p:grpSpPr bwMode="auto">
            <a:xfrm>
              <a:off x="4739" y="1327"/>
              <a:ext cx="582" cy="139"/>
              <a:chOff x="614" y="2568"/>
              <a:chExt cx="725" cy="139"/>
            </a:xfrm>
          </p:grpSpPr>
          <p:sp>
            <p:nvSpPr>
              <p:cNvPr id="152629" name="AutoShape 7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152630" name="AutoShape 75"/>
              <p:cNvSpPr>
                <a:spLocks noChangeArrowheads="1"/>
              </p:cNvSpPr>
              <p:nvPr/>
            </p:nvSpPr>
            <p:spPr bwMode="auto">
              <a:xfrm>
                <a:off x="632" y="2583"/>
                <a:ext cx="69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152618" name="Rectangle 76"/>
            <p:cNvSpPr>
              <a:spLocks noChangeArrowheads="1"/>
            </p:cNvSpPr>
            <p:nvPr/>
          </p:nvSpPr>
          <p:spPr bwMode="auto">
            <a:xfrm>
              <a:off x="5249" y="429"/>
              <a:ext cx="68"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52619" name="Freeform 77"/>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152620" name="Freeform 78"/>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152621" name="Oval 79"/>
            <p:cNvSpPr>
              <a:spLocks noChangeArrowheads="1"/>
            </p:cNvSpPr>
            <p:nvPr/>
          </p:nvSpPr>
          <p:spPr bwMode="auto">
            <a:xfrm>
              <a:off x="5515" y="2612"/>
              <a:ext cx="50" cy="96"/>
            </a:xfrm>
            <a:prstGeom prst="ellipse">
              <a:avLst/>
            </a:prstGeom>
            <a:solidFill>
              <a:srgbClr val="333333"/>
            </a:solidFill>
            <a:ln w="9525">
              <a:noFill/>
              <a:round/>
              <a:headEnd/>
              <a:tailEnd/>
            </a:ln>
          </p:spPr>
          <p:txBody>
            <a:bodyPr wrap="none" anchor="ctr"/>
            <a:lstStyle/>
            <a:p>
              <a:endParaRPr lang="en-US"/>
            </a:p>
          </p:txBody>
        </p:sp>
        <p:sp>
          <p:nvSpPr>
            <p:cNvPr id="152622" name="Freeform 80"/>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152623" name="AutoShape 81"/>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52624" name="AutoShape 82"/>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52625" name="Oval 83"/>
            <p:cNvSpPr>
              <a:spLocks noChangeArrowheads="1"/>
            </p:cNvSpPr>
            <p:nvPr/>
          </p:nvSpPr>
          <p:spPr bwMode="auto">
            <a:xfrm>
              <a:off x="4307" y="2382"/>
              <a:ext cx="161" cy="144"/>
            </a:xfrm>
            <a:prstGeom prst="ellipse">
              <a:avLst/>
            </a:prstGeom>
            <a:solidFill>
              <a:srgbClr val="33CC33"/>
            </a:solidFill>
            <a:ln w="9525">
              <a:noFill/>
              <a:round/>
              <a:headEnd/>
              <a:tailEnd/>
            </a:ln>
          </p:spPr>
          <p:txBody>
            <a:bodyPr wrap="none" anchor="ctr"/>
            <a:lstStyle/>
            <a:p>
              <a:endParaRPr lang="en-US"/>
            </a:p>
          </p:txBody>
        </p:sp>
        <p:sp>
          <p:nvSpPr>
            <p:cNvPr id="152626" name="Oval 84"/>
            <p:cNvSpPr>
              <a:spLocks noChangeArrowheads="1"/>
            </p:cNvSpPr>
            <p:nvPr/>
          </p:nvSpPr>
          <p:spPr bwMode="auto">
            <a:xfrm>
              <a:off x="4487" y="2382"/>
              <a:ext cx="161" cy="144"/>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152627" name="Oval 85"/>
            <p:cNvSpPr>
              <a:spLocks noChangeArrowheads="1"/>
            </p:cNvSpPr>
            <p:nvPr/>
          </p:nvSpPr>
          <p:spPr bwMode="auto">
            <a:xfrm>
              <a:off x="4660" y="2382"/>
              <a:ext cx="161" cy="139"/>
            </a:xfrm>
            <a:prstGeom prst="ellipse">
              <a:avLst/>
            </a:prstGeom>
            <a:solidFill>
              <a:srgbClr val="33CC33"/>
            </a:solidFill>
            <a:ln w="9525">
              <a:noFill/>
              <a:round/>
              <a:headEnd/>
              <a:tailEnd/>
            </a:ln>
          </p:spPr>
          <p:txBody>
            <a:bodyPr wrap="none" anchor="ctr"/>
            <a:lstStyle/>
            <a:p>
              <a:endParaRPr lang="en-US"/>
            </a:p>
          </p:txBody>
        </p:sp>
        <p:sp>
          <p:nvSpPr>
            <p:cNvPr id="152628" name="Rectangle 86"/>
            <p:cNvSpPr>
              <a:spLocks noChangeArrowheads="1"/>
            </p:cNvSpPr>
            <p:nvPr/>
          </p:nvSpPr>
          <p:spPr bwMode="auto">
            <a:xfrm>
              <a:off x="5063" y="1832"/>
              <a:ext cx="87" cy="763"/>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152594" name="Group 87"/>
          <p:cNvGrpSpPr>
            <a:grpSpLocks/>
          </p:cNvGrpSpPr>
          <p:nvPr/>
        </p:nvGrpSpPr>
        <p:grpSpPr bwMode="auto">
          <a:xfrm>
            <a:off x="3011488" y="3946525"/>
            <a:ext cx="881062" cy="365125"/>
            <a:chOff x="2356" y="1300"/>
            <a:chExt cx="555" cy="194"/>
          </a:xfrm>
        </p:grpSpPr>
        <p:sp>
          <p:nvSpPr>
            <p:cNvPr id="152597" name="Oval 407"/>
            <p:cNvSpPr>
              <a:spLocks noChangeArrowheads="1"/>
            </p:cNvSpPr>
            <p:nvPr/>
          </p:nvSpPr>
          <p:spPr bwMode="auto">
            <a:xfrm>
              <a:off x="2357" y="1385"/>
              <a:ext cx="551" cy="109"/>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sp>
          <p:nvSpPr>
            <p:cNvPr id="152598" name="Rectangle 410"/>
            <p:cNvSpPr>
              <a:spLocks noChangeArrowheads="1"/>
            </p:cNvSpPr>
            <p:nvPr/>
          </p:nvSpPr>
          <p:spPr bwMode="auto">
            <a:xfrm>
              <a:off x="2357" y="1374"/>
              <a:ext cx="554" cy="66"/>
            </a:xfrm>
            <a:prstGeom prst="rect">
              <a:avLst/>
            </a:prstGeom>
            <a:gradFill rotWithShape="1">
              <a:gsLst>
                <a:gs pos="0">
                  <a:srgbClr val="009999"/>
                </a:gs>
                <a:gs pos="100000">
                  <a:srgbClr val="FFFFFF"/>
                </a:gs>
              </a:gsLst>
              <a:lin ang="0" scaled="1"/>
            </a:gradFill>
            <a:ln w="12700">
              <a:noFill/>
              <a:miter lim="800000"/>
              <a:headEnd/>
              <a:tailEnd/>
            </a:ln>
          </p:spPr>
          <p:txBody>
            <a:bodyPr wrap="none" anchor="ctr"/>
            <a:lstStyle/>
            <a:p>
              <a:pPr algn="ctr"/>
              <a:endParaRPr lang="en-US">
                <a:latin typeface="Times New Roman" pitchFamily="18" charset="0"/>
              </a:endParaRPr>
            </a:p>
          </p:txBody>
        </p:sp>
        <p:sp>
          <p:nvSpPr>
            <p:cNvPr id="152599" name="Oval 411"/>
            <p:cNvSpPr>
              <a:spLocks noChangeArrowheads="1"/>
            </p:cNvSpPr>
            <p:nvPr/>
          </p:nvSpPr>
          <p:spPr bwMode="auto">
            <a:xfrm>
              <a:off x="2356" y="1300"/>
              <a:ext cx="551" cy="127"/>
            </a:xfrm>
            <a:prstGeom prst="ellipse">
              <a:avLst/>
            </a:prstGeom>
            <a:gradFill rotWithShape="1">
              <a:gsLst>
                <a:gs pos="0">
                  <a:srgbClr val="009999"/>
                </a:gs>
                <a:gs pos="100000">
                  <a:srgbClr val="FFFFFF"/>
                </a:gs>
              </a:gsLst>
              <a:lin ang="0" scaled="1"/>
            </a:gradFill>
            <a:ln w="9525">
              <a:solidFill>
                <a:srgbClr val="000000"/>
              </a:solidFill>
              <a:round/>
              <a:headEnd/>
              <a:tailEnd/>
            </a:ln>
          </p:spPr>
          <p:txBody>
            <a:bodyPr wrap="none" anchor="ctr"/>
            <a:lstStyle/>
            <a:p>
              <a:endParaRPr lang="en-US">
                <a:latin typeface="Times New Roman" pitchFamily="18" charset="0"/>
              </a:endParaRPr>
            </a:p>
          </p:txBody>
        </p:sp>
        <p:grpSp>
          <p:nvGrpSpPr>
            <p:cNvPr id="152600" name="Group 91"/>
            <p:cNvGrpSpPr>
              <a:grpSpLocks/>
            </p:cNvGrpSpPr>
            <p:nvPr/>
          </p:nvGrpSpPr>
          <p:grpSpPr bwMode="auto">
            <a:xfrm>
              <a:off x="2468" y="1332"/>
              <a:ext cx="310" cy="60"/>
              <a:chOff x="2468" y="1332"/>
              <a:chExt cx="310" cy="60"/>
            </a:xfrm>
          </p:grpSpPr>
          <p:sp>
            <p:nvSpPr>
              <p:cNvPr id="152603" name="Freeform 9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p:spPr>
            <p:txBody>
              <a:bodyPr/>
              <a:lstStyle/>
              <a:p>
                <a:endParaRPr lang="en-US"/>
              </a:p>
            </p:txBody>
          </p:sp>
          <p:sp>
            <p:nvSpPr>
              <p:cNvPr id="152604" name="Freeform 9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p:spPr>
            <p:txBody>
              <a:bodyPr/>
              <a:lstStyle/>
              <a:p>
                <a:endParaRPr lang="en-US"/>
              </a:p>
            </p:txBody>
          </p:sp>
        </p:grpSp>
        <p:sp>
          <p:nvSpPr>
            <p:cNvPr id="152601" name="Line 94"/>
            <p:cNvSpPr>
              <a:spLocks noChangeShapeType="1"/>
            </p:cNvSpPr>
            <p:nvPr/>
          </p:nvSpPr>
          <p:spPr bwMode="auto">
            <a:xfrm>
              <a:off x="2357" y="1361"/>
              <a:ext cx="0" cy="84"/>
            </a:xfrm>
            <a:prstGeom prst="line">
              <a:avLst/>
            </a:prstGeom>
            <a:noFill/>
            <a:ln w="9525">
              <a:solidFill>
                <a:srgbClr val="000000"/>
              </a:solidFill>
              <a:round/>
              <a:headEnd/>
              <a:tailEnd/>
            </a:ln>
          </p:spPr>
          <p:txBody>
            <a:bodyPr/>
            <a:lstStyle/>
            <a:p>
              <a:endParaRPr lang="en-US"/>
            </a:p>
          </p:txBody>
        </p:sp>
        <p:sp>
          <p:nvSpPr>
            <p:cNvPr id="152602" name="Line 95"/>
            <p:cNvSpPr>
              <a:spLocks noChangeShapeType="1"/>
            </p:cNvSpPr>
            <p:nvPr/>
          </p:nvSpPr>
          <p:spPr bwMode="auto">
            <a:xfrm>
              <a:off x="2907" y="1363"/>
              <a:ext cx="0" cy="84"/>
            </a:xfrm>
            <a:prstGeom prst="line">
              <a:avLst/>
            </a:prstGeom>
            <a:noFill/>
            <a:ln w="9525">
              <a:solidFill>
                <a:srgbClr val="000000"/>
              </a:solidFill>
              <a:round/>
              <a:headEnd/>
              <a:tailEnd/>
            </a:ln>
          </p:spPr>
          <p:txBody>
            <a:bodyPr/>
            <a:lstStyle/>
            <a:p>
              <a:endParaRPr lang="en-US"/>
            </a:p>
          </p:txBody>
        </p:sp>
      </p:grpSp>
      <p:sp>
        <p:nvSpPr>
          <p:cNvPr id="152595" name="Slide Number Placeholder 3"/>
          <p:cNvSpPr>
            <a:spLocks noGrp="1"/>
          </p:cNvSpPr>
          <p:nvPr>
            <p:ph type="sldNum" sz="quarter" idx="12"/>
          </p:nvPr>
        </p:nvSpPr>
        <p:spPr>
          <a:noFill/>
        </p:spPr>
        <p:txBody>
          <a:bodyPr/>
          <a:lstStyle/>
          <a:p>
            <a:r>
              <a:rPr lang="en-US"/>
              <a:t>1-</a:t>
            </a:r>
            <a:fld id="{8A3DB7D8-61B1-4C5C-97FC-4218BC32A13D}" type="slidenum">
              <a:rPr lang="en-US"/>
              <a:pPr/>
              <a:t>71</a:t>
            </a:fld>
            <a:endParaRPr lang="en-US"/>
          </a:p>
        </p:txBody>
      </p:sp>
      <p:sp>
        <p:nvSpPr>
          <p:cNvPr id="152596" name="Text Box 50"/>
          <p:cNvSpPr txBox="1">
            <a:spLocks noChangeArrowheads="1"/>
          </p:cNvSpPr>
          <p:nvPr/>
        </p:nvSpPr>
        <p:spPr bwMode="auto">
          <a:xfrm>
            <a:off x="946150" y="5562600"/>
            <a:ext cx="6670675" cy="519113"/>
          </a:xfrm>
          <a:prstGeom prst="rect">
            <a:avLst/>
          </a:prstGeom>
          <a:noFill/>
          <a:ln w="9525">
            <a:noFill/>
            <a:miter lim="800000"/>
            <a:headEnd/>
            <a:tailEnd/>
          </a:ln>
        </p:spPr>
        <p:txBody>
          <a:bodyPr wrap="none">
            <a:spAutoFit/>
          </a:bodyPr>
          <a:lstStyle/>
          <a:p>
            <a:r>
              <a:rPr lang="en-US" sz="2800" i="1">
                <a:latin typeface="Gill Sans MT" pitchFamily="34" charset="0"/>
              </a:rPr>
              <a:t>… lots more on security (throughout, Chapter 8)</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53602" name="Picture 2" descr="underline_base"/>
          <p:cNvPicPr>
            <a:picLocks noChangeArrowheads="1"/>
          </p:cNvPicPr>
          <p:nvPr/>
        </p:nvPicPr>
        <p:blipFill>
          <a:blip r:embed="rId3" cstate="print"/>
          <a:srcRect/>
          <a:stretch>
            <a:fillRect/>
          </a:stretch>
        </p:blipFill>
        <p:spPr bwMode="auto">
          <a:xfrm>
            <a:off x="679450" y="1028700"/>
            <a:ext cx="4570413" cy="173038"/>
          </a:xfrm>
          <a:prstGeom prst="rect">
            <a:avLst/>
          </a:prstGeom>
          <a:noFill/>
          <a:ln w="9525">
            <a:noFill/>
            <a:miter lim="800000"/>
            <a:headEnd/>
            <a:tailEnd/>
          </a:ln>
        </p:spPr>
      </p:pic>
      <p:sp>
        <p:nvSpPr>
          <p:cNvPr id="153603" name="Rectangle 2"/>
          <p:cNvSpPr>
            <a:spLocks noGrp="1" noChangeArrowheads="1"/>
          </p:cNvSpPr>
          <p:nvPr>
            <p:ph type="title" idx="4294967295"/>
          </p:nvPr>
        </p:nvSpPr>
        <p:spPr/>
        <p:txBody>
          <a:bodyPr/>
          <a:lstStyle/>
          <a:p>
            <a:pPr eaLnBrk="1" hangingPunct="1"/>
            <a:r>
              <a:rPr lang="en-US" smtClean="0">
                <a:ea typeface="ＭＳ Ｐゴシック" pitchFamily="34" charset="-128"/>
              </a:rPr>
              <a:t>Chapter 1: roadmap</a:t>
            </a:r>
          </a:p>
        </p:txBody>
      </p:sp>
      <p:sp>
        <p:nvSpPr>
          <p:cNvPr id="153604" name="Rectangle 3"/>
          <p:cNvSpPr>
            <a:spLocks noGrp="1" noChangeArrowheads="1"/>
          </p:cNvSpPr>
          <p:nvPr>
            <p:ph type="body" idx="4294967295"/>
          </p:nvPr>
        </p:nvSpPr>
        <p:spPr>
          <a:xfrm>
            <a:off x="487363" y="1406525"/>
            <a:ext cx="8207375" cy="4648200"/>
          </a:xfrm>
        </p:spPr>
        <p:txBody>
          <a:bodyPr/>
          <a:lstStyle/>
          <a:p>
            <a:pPr lvl="1" eaLnBrk="1" hangingPunct="1">
              <a:buFont typeface="Wingdings" pitchFamily="2" charset="2"/>
              <a:buNone/>
            </a:pPr>
            <a:r>
              <a:rPr lang="en-US" sz="2800" smtClean="0">
                <a:solidFill>
                  <a:srgbClr val="000099"/>
                </a:solidFill>
              </a:rPr>
              <a:t>1.1 what </a:t>
            </a:r>
            <a:r>
              <a:rPr lang="en-US" sz="2800" i="1" smtClean="0">
                <a:solidFill>
                  <a:srgbClr val="000099"/>
                </a:solidFill>
              </a:rPr>
              <a:t>is</a:t>
            </a:r>
            <a:r>
              <a:rPr lang="en-US" sz="2800" smtClean="0">
                <a:solidFill>
                  <a:srgbClr val="000099"/>
                </a:solidFill>
              </a:rPr>
              <a:t> the Internet?</a:t>
            </a:r>
          </a:p>
          <a:p>
            <a:pPr lvl="1" eaLnBrk="1" hangingPunct="1">
              <a:buFont typeface="Wingdings" pitchFamily="2" charset="2"/>
              <a:buNone/>
            </a:pPr>
            <a:r>
              <a:rPr lang="en-US" sz="2800" smtClean="0">
                <a:solidFill>
                  <a:srgbClr val="000099"/>
                </a:solidFill>
              </a:rPr>
              <a:t>1.2</a:t>
            </a:r>
            <a:r>
              <a:rPr lang="en-US" sz="2800" smtClean="0"/>
              <a:t> network edge</a:t>
            </a:r>
          </a:p>
          <a:p>
            <a:pPr lvl="2" eaLnBrk="1" hangingPunct="1">
              <a:buClr>
                <a:srgbClr val="000099"/>
              </a:buClr>
              <a:buFont typeface="Wingdings" pitchFamily="2" charset="2"/>
              <a:buChar char="§"/>
            </a:pPr>
            <a:r>
              <a:rPr lang="en-US" sz="2800" smtClean="0">
                <a:latin typeface="Gill Sans MT" pitchFamily="34" charset="0"/>
              </a:rPr>
              <a:t> </a:t>
            </a:r>
            <a:r>
              <a:rPr lang="en-US" sz="2400" smtClean="0">
                <a:latin typeface="Gill Sans MT" pitchFamily="34" charset="0"/>
              </a:rPr>
              <a:t>end systems, access networks, links</a:t>
            </a:r>
          </a:p>
          <a:p>
            <a:pPr lvl="1" eaLnBrk="1" hangingPunct="1">
              <a:buFont typeface="Wingdings" pitchFamily="2" charset="2"/>
              <a:buNone/>
            </a:pPr>
            <a:r>
              <a:rPr lang="en-US" sz="2800" smtClean="0">
                <a:solidFill>
                  <a:srgbClr val="000099"/>
                </a:solidFill>
              </a:rPr>
              <a:t>1.3 </a:t>
            </a:r>
            <a:r>
              <a:rPr lang="en-US" sz="2800" smtClean="0"/>
              <a:t>network core</a:t>
            </a:r>
          </a:p>
          <a:p>
            <a:pPr lvl="2" eaLnBrk="1" hangingPunct="1">
              <a:buClr>
                <a:srgbClr val="000099"/>
              </a:buClr>
              <a:buFont typeface="Wingdings" pitchFamily="2" charset="2"/>
              <a:buChar char="§"/>
            </a:pPr>
            <a:r>
              <a:rPr lang="en-US" sz="2800" smtClean="0">
                <a:latin typeface="Gill Sans MT" pitchFamily="34" charset="0"/>
              </a:rPr>
              <a:t> </a:t>
            </a:r>
            <a:r>
              <a:rPr lang="en-US" sz="2400" smtClean="0">
                <a:latin typeface="Gill Sans MT" pitchFamily="34" charset="0"/>
              </a:rPr>
              <a:t>packet switching, circuit switching, network structure</a:t>
            </a:r>
          </a:p>
          <a:p>
            <a:pPr lvl="1" eaLnBrk="1" hangingPunct="1">
              <a:buFont typeface="Wingdings" pitchFamily="2" charset="2"/>
              <a:buNone/>
            </a:pPr>
            <a:r>
              <a:rPr lang="en-US" sz="2800" smtClean="0">
                <a:solidFill>
                  <a:srgbClr val="000099"/>
                </a:solidFill>
              </a:rPr>
              <a:t>1.4 </a:t>
            </a:r>
            <a:r>
              <a:rPr lang="en-US" sz="2800" smtClean="0"/>
              <a:t>delay, loss, throughput in networks</a:t>
            </a:r>
          </a:p>
          <a:p>
            <a:pPr lvl="1" eaLnBrk="1" hangingPunct="1">
              <a:buFont typeface="Wingdings" pitchFamily="2" charset="2"/>
              <a:buNone/>
            </a:pPr>
            <a:r>
              <a:rPr lang="en-US" sz="2800" smtClean="0">
                <a:solidFill>
                  <a:srgbClr val="000099"/>
                </a:solidFill>
              </a:rPr>
              <a:t>1.5</a:t>
            </a:r>
            <a:r>
              <a:rPr lang="en-US" sz="2800" smtClean="0"/>
              <a:t> protocol layers, service models</a:t>
            </a:r>
          </a:p>
          <a:p>
            <a:pPr lvl="1" eaLnBrk="1" hangingPunct="1">
              <a:buFont typeface="Wingdings" pitchFamily="2" charset="2"/>
              <a:buNone/>
            </a:pPr>
            <a:r>
              <a:rPr lang="en-US" sz="2800" smtClean="0">
                <a:solidFill>
                  <a:srgbClr val="000099"/>
                </a:solidFill>
              </a:rPr>
              <a:t>1.6</a:t>
            </a:r>
            <a:r>
              <a:rPr lang="en-US" sz="2800" smtClean="0"/>
              <a:t> networks under attack: security</a:t>
            </a:r>
          </a:p>
          <a:p>
            <a:pPr lvl="1" eaLnBrk="1" hangingPunct="1">
              <a:buFont typeface="Wingdings" pitchFamily="2" charset="2"/>
              <a:buNone/>
            </a:pPr>
            <a:r>
              <a:rPr lang="en-US" sz="2800" smtClean="0">
                <a:solidFill>
                  <a:srgbClr val="CC0000"/>
                </a:solidFill>
              </a:rPr>
              <a:t>1.7 history</a:t>
            </a:r>
          </a:p>
          <a:p>
            <a:pPr eaLnBrk="1" hangingPunct="1"/>
            <a:endParaRPr lang="en-US" smtClean="0">
              <a:solidFill>
                <a:srgbClr val="CC0000"/>
              </a:solidFill>
              <a:ea typeface="ＭＳ Ｐゴシック" pitchFamily="34" charset="-128"/>
            </a:endParaRPr>
          </a:p>
        </p:txBody>
      </p:sp>
      <p:sp>
        <p:nvSpPr>
          <p:cNvPr id="153605" name="Slide Number Placeholder 3"/>
          <p:cNvSpPr>
            <a:spLocks noGrp="1"/>
          </p:cNvSpPr>
          <p:nvPr>
            <p:ph type="sldNum" sz="quarter" idx="12"/>
          </p:nvPr>
        </p:nvSpPr>
        <p:spPr>
          <a:noFill/>
        </p:spPr>
        <p:txBody>
          <a:bodyPr/>
          <a:lstStyle/>
          <a:p>
            <a:r>
              <a:rPr lang="en-US"/>
              <a:t>1-</a:t>
            </a:r>
            <a:fld id="{076A226F-AFEA-4DC1-A523-E49495829C00}" type="slidenum">
              <a:rPr lang="en-US"/>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55650" name="Picture 6" descr="arpanet2"/>
          <p:cNvPicPr>
            <a:picLocks noChangeAspect="1" noChangeArrowheads="1"/>
          </p:cNvPicPr>
          <p:nvPr/>
        </p:nvPicPr>
        <p:blipFill>
          <a:blip r:embed="rId3" cstate="print"/>
          <a:srcRect b="8458"/>
          <a:stretch>
            <a:fillRect/>
          </a:stretch>
        </p:blipFill>
        <p:spPr bwMode="auto">
          <a:xfrm>
            <a:off x="4495800" y="4222750"/>
            <a:ext cx="2716213" cy="2635250"/>
          </a:xfrm>
          <a:prstGeom prst="rect">
            <a:avLst/>
          </a:prstGeom>
          <a:noFill/>
          <a:ln w="9525">
            <a:noFill/>
            <a:miter lim="800000"/>
            <a:headEnd/>
            <a:tailEnd/>
          </a:ln>
        </p:spPr>
      </p:pic>
      <p:sp>
        <p:nvSpPr>
          <p:cNvPr id="155651" name="Rectangle 2"/>
          <p:cNvSpPr>
            <a:spLocks noGrp="1" noChangeArrowheads="1"/>
          </p:cNvSpPr>
          <p:nvPr>
            <p:ph type="title" idx="4294967295"/>
          </p:nvPr>
        </p:nvSpPr>
        <p:spPr>
          <a:xfrm>
            <a:off x="377825" y="252413"/>
            <a:ext cx="7772400" cy="647700"/>
          </a:xfrm>
        </p:spPr>
        <p:txBody>
          <a:bodyPr/>
          <a:lstStyle/>
          <a:p>
            <a:pPr eaLnBrk="1" hangingPunct="1"/>
            <a:r>
              <a:rPr lang="en-US" sz="4000" smtClean="0">
                <a:ea typeface="ＭＳ Ｐゴシック" pitchFamily="34" charset="-128"/>
              </a:rPr>
              <a:t>Internet history</a:t>
            </a:r>
            <a:endParaRPr lang="en-US" smtClean="0">
              <a:ea typeface="ＭＳ Ｐゴシック" pitchFamily="34" charset="-128"/>
            </a:endParaRPr>
          </a:p>
        </p:txBody>
      </p:sp>
      <p:sp>
        <p:nvSpPr>
          <p:cNvPr id="155652" name="Rectangle 3"/>
          <p:cNvSpPr>
            <a:spLocks noGrp="1" noChangeArrowheads="1"/>
          </p:cNvSpPr>
          <p:nvPr>
            <p:ph type="body" sz="half" idx="4294967295"/>
          </p:nvPr>
        </p:nvSpPr>
        <p:spPr>
          <a:xfrm>
            <a:off x="635000" y="1725613"/>
            <a:ext cx="3657600" cy="4419600"/>
          </a:xfrm>
        </p:spPr>
        <p:txBody>
          <a:bodyPr/>
          <a:lstStyle/>
          <a:p>
            <a:pPr eaLnBrk="1" hangingPunct="1">
              <a:buSzPct val="75000"/>
            </a:pPr>
            <a:r>
              <a:rPr lang="en-US" sz="2400" smtClean="0">
                <a:solidFill>
                  <a:srgbClr val="000099"/>
                </a:solidFill>
                <a:ea typeface="ＭＳ Ｐゴシック" pitchFamily="34" charset="-128"/>
              </a:rPr>
              <a:t>1961:</a:t>
            </a:r>
            <a:r>
              <a:rPr lang="en-US" sz="2400" smtClean="0">
                <a:ea typeface="ＭＳ Ｐゴシック" pitchFamily="34" charset="-128"/>
              </a:rPr>
              <a:t> Kleinrock - queueing theory shows effectiveness of packet-switching</a:t>
            </a:r>
          </a:p>
          <a:p>
            <a:pPr eaLnBrk="1" hangingPunct="1">
              <a:buSzPct val="75000"/>
            </a:pPr>
            <a:r>
              <a:rPr lang="en-US" sz="2400" smtClean="0">
                <a:solidFill>
                  <a:srgbClr val="000099"/>
                </a:solidFill>
                <a:ea typeface="ＭＳ Ｐゴシック" pitchFamily="34" charset="-128"/>
              </a:rPr>
              <a:t>1964:</a:t>
            </a:r>
            <a:r>
              <a:rPr lang="en-US" sz="2400" smtClean="0">
                <a:ea typeface="ＭＳ Ｐゴシック" pitchFamily="34" charset="-128"/>
              </a:rPr>
              <a:t> Baran - packet-switching in military nets</a:t>
            </a:r>
          </a:p>
          <a:p>
            <a:pPr eaLnBrk="1" hangingPunct="1">
              <a:buSzPct val="75000"/>
            </a:pPr>
            <a:r>
              <a:rPr lang="en-US" sz="2400" smtClean="0">
                <a:solidFill>
                  <a:srgbClr val="000099"/>
                </a:solidFill>
                <a:ea typeface="ＭＳ Ｐゴシック" pitchFamily="34" charset="-128"/>
              </a:rPr>
              <a:t>1967:</a:t>
            </a:r>
            <a:r>
              <a:rPr lang="en-US" sz="2400" smtClean="0">
                <a:ea typeface="ＭＳ Ｐゴシック" pitchFamily="34" charset="-128"/>
              </a:rPr>
              <a:t> ARPAnet conceived by Advanced Research Projects Agency</a:t>
            </a:r>
          </a:p>
          <a:p>
            <a:pPr eaLnBrk="1" hangingPunct="1">
              <a:buSzPct val="75000"/>
            </a:pPr>
            <a:r>
              <a:rPr lang="en-US" sz="2400" smtClean="0">
                <a:solidFill>
                  <a:srgbClr val="000099"/>
                </a:solidFill>
                <a:ea typeface="ＭＳ Ｐゴシック" pitchFamily="34" charset="-128"/>
              </a:rPr>
              <a:t>1969:</a:t>
            </a:r>
            <a:r>
              <a:rPr lang="en-US" sz="2400" smtClean="0">
                <a:ea typeface="ＭＳ Ｐゴシック" pitchFamily="34" charset="-128"/>
              </a:rPr>
              <a:t> first ARPAnet node operational</a:t>
            </a:r>
          </a:p>
          <a:p>
            <a:pPr eaLnBrk="1" hangingPunct="1">
              <a:buSzPct val="75000"/>
            </a:pPr>
            <a:endParaRPr lang="en-US" sz="2400" smtClean="0">
              <a:ea typeface="ＭＳ Ｐゴシック" pitchFamily="34" charset="-128"/>
            </a:endParaRPr>
          </a:p>
        </p:txBody>
      </p:sp>
      <p:sp>
        <p:nvSpPr>
          <p:cNvPr id="155653" name="Rectangle 4"/>
          <p:cNvSpPr>
            <a:spLocks noGrp="1" noChangeArrowheads="1"/>
          </p:cNvSpPr>
          <p:nvPr>
            <p:ph type="body" sz="half" idx="4294967295"/>
          </p:nvPr>
        </p:nvSpPr>
        <p:spPr>
          <a:xfrm>
            <a:off x="4256088" y="1722438"/>
            <a:ext cx="4786312" cy="2871787"/>
          </a:xfrm>
        </p:spPr>
        <p:txBody>
          <a:bodyPr/>
          <a:lstStyle/>
          <a:p>
            <a:pPr eaLnBrk="1" hangingPunct="1">
              <a:buSzPct val="75000"/>
            </a:pPr>
            <a:r>
              <a:rPr lang="en-US" sz="2400" smtClean="0">
                <a:solidFill>
                  <a:srgbClr val="000099"/>
                </a:solidFill>
                <a:ea typeface="ＭＳ Ｐゴシック" pitchFamily="34" charset="-128"/>
              </a:rPr>
              <a:t>1972:</a:t>
            </a:r>
            <a:r>
              <a:rPr lang="en-US" sz="2400" smtClean="0">
                <a:ea typeface="ＭＳ Ｐゴシック" pitchFamily="34" charset="-128"/>
              </a:rPr>
              <a:t> </a:t>
            </a:r>
          </a:p>
          <a:p>
            <a:pPr lvl="1" eaLnBrk="1" hangingPunct="1"/>
            <a:r>
              <a:rPr lang="en-US" smtClean="0"/>
              <a:t>ARPAnet public demo</a:t>
            </a:r>
          </a:p>
          <a:p>
            <a:pPr lvl="1" eaLnBrk="1" hangingPunct="1"/>
            <a:r>
              <a:rPr lang="en-US" smtClean="0"/>
              <a:t>NCP (Network Control Protocol) first host-host protocol </a:t>
            </a:r>
          </a:p>
          <a:p>
            <a:pPr lvl="1" eaLnBrk="1" hangingPunct="1"/>
            <a:r>
              <a:rPr lang="en-US" smtClean="0"/>
              <a:t>first e-mail program</a:t>
            </a:r>
          </a:p>
          <a:p>
            <a:pPr lvl="1" eaLnBrk="1" hangingPunct="1"/>
            <a:r>
              <a:rPr lang="en-US" smtClean="0"/>
              <a:t>ARPAnet has 15 nodes</a:t>
            </a:r>
          </a:p>
        </p:txBody>
      </p:sp>
      <p:sp>
        <p:nvSpPr>
          <p:cNvPr id="155654" name="Rectangle 5"/>
          <p:cNvSpPr>
            <a:spLocks noChangeArrowheads="1"/>
          </p:cNvSpPr>
          <p:nvPr/>
        </p:nvSpPr>
        <p:spPr bwMode="auto">
          <a:xfrm>
            <a:off x="523875" y="1028700"/>
            <a:ext cx="7772400" cy="647700"/>
          </a:xfrm>
          <a:prstGeom prst="rect">
            <a:avLst/>
          </a:prstGeom>
          <a:noFill/>
          <a:ln w="9525">
            <a:noFill/>
            <a:miter lim="800000"/>
            <a:headEnd/>
            <a:tailEnd/>
          </a:ln>
        </p:spPr>
        <p:txBody>
          <a:bodyPr anchor="ctr"/>
          <a:lstStyle/>
          <a:p>
            <a:r>
              <a:rPr lang="en-US" sz="2800" i="1">
                <a:solidFill>
                  <a:srgbClr val="CC0000"/>
                </a:solidFill>
                <a:latin typeface="Comic Sans MS" pitchFamily="66" charset="0"/>
              </a:rPr>
              <a:t>1961-1972: Early packet-switching principles</a:t>
            </a:r>
            <a:endParaRPr lang="en-US" sz="2800" u="sng">
              <a:solidFill>
                <a:srgbClr val="CC0000"/>
              </a:solidFill>
              <a:latin typeface="Comic Sans MS" pitchFamily="66" charset="0"/>
            </a:endParaRPr>
          </a:p>
        </p:txBody>
      </p:sp>
      <p:pic>
        <p:nvPicPr>
          <p:cNvPr id="155655" name="Picture 11" descr="underline_base"/>
          <p:cNvPicPr>
            <a:picLocks noChangeArrowheads="1"/>
          </p:cNvPicPr>
          <p:nvPr/>
        </p:nvPicPr>
        <p:blipFill>
          <a:blip r:embed="rId4" cstate="print"/>
          <a:srcRect/>
          <a:stretch>
            <a:fillRect/>
          </a:stretch>
        </p:blipFill>
        <p:spPr bwMode="auto">
          <a:xfrm>
            <a:off x="417513" y="771525"/>
            <a:ext cx="3656012" cy="173038"/>
          </a:xfrm>
          <a:prstGeom prst="rect">
            <a:avLst/>
          </a:prstGeom>
          <a:noFill/>
          <a:ln w="9525">
            <a:noFill/>
            <a:miter lim="800000"/>
            <a:headEnd/>
            <a:tailEnd/>
          </a:ln>
        </p:spPr>
      </p:pic>
      <p:sp>
        <p:nvSpPr>
          <p:cNvPr id="155656" name="Slide Number Placeholder 3"/>
          <p:cNvSpPr>
            <a:spLocks noGrp="1"/>
          </p:cNvSpPr>
          <p:nvPr>
            <p:ph type="sldNum" sz="quarter" idx="12"/>
          </p:nvPr>
        </p:nvSpPr>
        <p:spPr>
          <a:noFill/>
        </p:spPr>
        <p:txBody>
          <a:bodyPr/>
          <a:lstStyle/>
          <a:p>
            <a:r>
              <a:rPr lang="en-US"/>
              <a:t>1-</a:t>
            </a:r>
            <a:fld id="{AA86C9D7-720C-45C2-AD9C-F4C4BED0306B}" type="slidenum">
              <a:rPr lang="en-US"/>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157698" name="Rectangle 3"/>
          <p:cNvSpPr>
            <a:spLocks noGrp="1" noChangeArrowheads="1"/>
          </p:cNvSpPr>
          <p:nvPr>
            <p:ph type="body" sz="half" idx="4294967295"/>
          </p:nvPr>
        </p:nvSpPr>
        <p:spPr>
          <a:xfrm>
            <a:off x="298450" y="1795463"/>
            <a:ext cx="4506913" cy="4457700"/>
          </a:xfrm>
        </p:spPr>
        <p:txBody>
          <a:bodyPr/>
          <a:lstStyle/>
          <a:p>
            <a:pPr eaLnBrk="1" hangingPunct="1">
              <a:buSzPct val="75000"/>
            </a:pPr>
            <a:r>
              <a:rPr lang="en-US" sz="2400" dirty="0" smtClean="0">
                <a:solidFill>
                  <a:srgbClr val="000099"/>
                </a:solidFill>
                <a:ea typeface="ＭＳ Ｐゴシック" pitchFamily="34" charset="-128"/>
              </a:rPr>
              <a:t>1970:</a:t>
            </a:r>
            <a:r>
              <a:rPr lang="en-US" sz="2400" dirty="0" smtClean="0">
                <a:ea typeface="ＭＳ Ｐゴシック" pitchFamily="34" charset="-128"/>
              </a:rPr>
              <a:t> </a:t>
            </a:r>
            <a:r>
              <a:rPr lang="en-US" sz="2400" dirty="0" err="1" smtClean="0">
                <a:ea typeface="ＭＳ Ｐゴシック" pitchFamily="34" charset="-128"/>
              </a:rPr>
              <a:t>ALOHAnet</a:t>
            </a:r>
            <a:r>
              <a:rPr lang="en-US" sz="2400" dirty="0" smtClean="0">
                <a:ea typeface="ＭＳ Ｐゴシック" pitchFamily="34" charset="-128"/>
              </a:rPr>
              <a:t> satellite network in Hawaii</a:t>
            </a:r>
          </a:p>
          <a:p>
            <a:pPr eaLnBrk="1" hangingPunct="1">
              <a:buSzPct val="75000"/>
            </a:pPr>
            <a:r>
              <a:rPr lang="en-US" sz="2400" dirty="0" smtClean="0">
                <a:solidFill>
                  <a:srgbClr val="000099"/>
                </a:solidFill>
                <a:ea typeface="ＭＳ Ｐゴシック" pitchFamily="34" charset="-128"/>
              </a:rPr>
              <a:t>1974:</a:t>
            </a:r>
            <a:r>
              <a:rPr lang="en-US" sz="2400" dirty="0" smtClean="0">
                <a:ea typeface="ＭＳ Ｐゴシック" pitchFamily="34" charset="-128"/>
              </a:rPr>
              <a:t> Cerf and Kahn - architecture for interconnecting networks</a:t>
            </a:r>
          </a:p>
          <a:p>
            <a:pPr eaLnBrk="1" hangingPunct="1">
              <a:buSzPct val="75000"/>
            </a:pPr>
            <a:r>
              <a:rPr lang="en-US" sz="2400" dirty="0" smtClean="0">
                <a:solidFill>
                  <a:srgbClr val="FF0000"/>
                </a:solidFill>
                <a:ea typeface="ＭＳ Ｐゴシック" pitchFamily="34" charset="-128"/>
              </a:rPr>
              <a:t>1976: Ethernet at Xerox PARC</a:t>
            </a:r>
          </a:p>
          <a:p>
            <a:pPr eaLnBrk="1" hangingPunct="1">
              <a:buSzPct val="75000"/>
            </a:pPr>
            <a:r>
              <a:rPr lang="en-US" sz="2400" dirty="0" smtClean="0">
                <a:solidFill>
                  <a:srgbClr val="000099"/>
                </a:solidFill>
                <a:ea typeface="ＭＳ Ｐゴシック" pitchFamily="34" charset="-128"/>
              </a:rPr>
              <a:t>late70</a:t>
            </a:r>
            <a:r>
              <a:rPr lang="ja-JP" altLang="en-US" sz="2400" dirty="0" smtClean="0">
                <a:solidFill>
                  <a:srgbClr val="000099"/>
                </a:solidFill>
                <a:ea typeface="ＭＳ Ｐゴシック" pitchFamily="34" charset="-128"/>
              </a:rPr>
              <a:t>’</a:t>
            </a:r>
            <a:r>
              <a:rPr lang="en-US" altLang="ja-JP" sz="2400" dirty="0" smtClean="0">
                <a:solidFill>
                  <a:srgbClr val="000099"/>
                </a:solidFill>
                <a:ea typeface="ＭＳ Ｐゴシック" pitchFamily="34" charset="-128"/>
              </a:rPr>
              <a:t>s:</a:t>
            </a:r>
            <a:r>
              <a:rPr lang="en-US" altLang="ja-JP" sz="2400" dirty="0" smtClean="0">
                <a:ea typeface="ＭＳ Ｐゴシック" pitchFamily="34" charset="-128"/>
              </a:rPr>
              <a:t> proprietary architectures: </a:t>
            </a:r>
            <a:r>
              <a:rPr lang="en-US" altLang="ja-JP" sz="2400" dirty="0" err="1" smtClean="0">
                <a:ea typeface="ＭＳ Ｐゴシック" pitchFamily="34" charset="-128"/>
              </a:rPr>
              <a:t>DECnet</a:t>
            </a:r>
            <a:r>
              <a:rPr lang="en-US" altLang="ja-JP" sz="2400" dirty="0" smtClean="0">
                <a:ea typeface="ＭＳ Ｐゴシック" pitchFamily="34" charset="-128"/>
              </a:rPr>
              <a:t>, SNA, XNA</a:t>
            </a:r>
          </a:p>
          <a:p>
            <a:pPr eaLnBrk="1" hangingPunct="1">
              <a:buSzPct val="75000"/>
            </a:pPr>
            <a:r>
              <a:rPr lang="en-US" sz="2400" dirty="0" smtClean="0">
                <a:solidFill>
                  <a:srgbClr val="000099"/>
                </a:solidFill>
                <a:ea typeface="ＭＳ Ｐゴシック" pitchFamily="34" charset="-128"/>
              </a:rPr>
              <a:t>late 70</a:t>
            </a:r>
            <a:r>
              <a:rPr lang="ja-JP" altLang="en-US" sz="2400" dirty="0" smtClean="0">
                <a:solidFill>
                  <a:srgbClr val="000099"/>
                </a:solidFill>
                <a:ea typeface="ＭＳ Ｐゴシック" pitchFamily="34" charset="-128"/>
              </a:rPr>
              <a:t>’</a:t>
            </a:r>
            <a:r>
              <a:rPr lang="en-US" altLang="ja-JP" sz="2400" dirty="0" smtClean="0">
                <a:solidFill>
                  <a:srgbClr val="000099"/>
                </a:solidFill>
                <a:ea typeface="ＭＳ Ｐゴシック" pitchFamily="34" charset="-128"/>
              </a:rPr>
              <a:t>s:</a:t>
            </a:r>
            <a:r>
              <a:rPr lang="en-US" altLang="ja-JP" sz="2400" dirty="0" smtClean="0">
                <a:ea typeface="ＭＳ Ｐゴシック" pitchFamily="34" charset="-128"/>
              </a:rPr>
              <a:t> switching fixed length packets (ATM precursor)</a:t>
            </a:r>
          </a:p>
          <a:p>
            <a:pPr eaLnBrk="1" hangingPunct="1">
              <a:buSzPct val="75000"/>
            </a:pPr>
            <a:r>
              <a:rPr lang="en-US" sz="2400" dirty="0" smtClean="0">
                <a:solidFill>
                  <a:srgbClr val="000099"/>
                </a:solidFill>
                <a:ea typeface="ＭＳ Ｐゴシック" pitchFamily="34" charset="-128"/>
              </a:rPr>
              <a:t>1979:</a:t>
            </a:r>
            <a:r>
              <a:rPr lang="en-US" sz="2400" dirty="0" smtClean="0">
                <a:ea typeface="ＭＳ Ｐゴシック" pitchFamily="34" charset="-128"/>
              </a:rPr>
              <a:t> </a:t>
            </a:r>
            <a:r>
              <a:rPr lang="en-US" sz="2400" dirty="0" err="1" smtClean="0">
                <a:ea typeface="ＭＳ Ｐゴシック" pitchFamily="34" charset="-128"/>
              </a:rPr>
              <a:t>ARPAnet</a:t>
            </a:r>
            <a:r>
              <a:rPr lang="en-US" sz="2400" dirty="0" smtClean="0">
                <a:ea typeface="ＭＳ Ｐゴシック" pitchFamily="34" charset="-128"/>
              </a:rPr>
              <a:t> has 200 nodes</a:t>
            </a:r>
          </a:p>
        </p:txBody>
      </p:sp>
      <p:sp>
        <p:nvSpPr>
          <p:cNvPr id="157699" name="Rectangle 4"/>
          <p:cNvSpPr>
            <a:spLocks noGrp="1" noChangeArrowheads="1"/>
          </p:cNvSpPr>
          <p:nvPr>
            <p:ph type="body" sz="half" idx="4294967295"/>
          </p:nvPr>
        </p:nvSpPr>
        <p:spPr>
          <a:xfrm>
            <a:off x="4999038" y="2155825"/>
            <a:ext cx="3924300" cy="3487738"/>
          </a:xfrm>
        </p:spPr>
        <p:txBody>
          <a:bodyPr/>
          <a:lstStyle/>
          <a:p>
            <a:pPr eaLnBrk="1" hangingPunct="1">
              <a:lnSpc>
                <a:spcPct val="90000"/>
              </a:lnSpc>
              <a:buFont typeface="Wingdings" pitchFamily="2" charset="2"/>
              <a:buNone/>
            </a:pPr>
            <a:r>
              <a:rPr lang="en-US" sz="2400" smtClean="0">
                <a:solidFill>
                  <a:srgbClr val="CC0000"/>
                </a:solidFill>
                <a:ea typeface="ＭＳ Ｐゴシック" pitchFamily="34" charset="-128"/>
              </a:rPr>
              <a:t>Cerf and Kahn</a:t>
            </a:r>
            <a:r>
              <a:rPr lang="ja-JP" altLang="en-US" sz="2400" smtClean="0">
                <a:solidFill>
                  <a:srgbClr val="CC0000"/>
                </a:solidFill>
                <a:ea typeface="ＭＳ Ｐゴシック" pitchFamily="34" charset="-128"/>
              </a:rPr>
              <a:t>’</a:t>
            </a:r>
            <a:r>
              <a:rPr lang="en-US" altLang="ja-JP" sz="2400" smtClean="0">
                <a:solidFill>
                  <a:srgbClr val="CC0000"/>
                </a:solidFill>
                <a:ea typeface="ＭＳ Ｐゴシック" pitchFamily="34" charset="-128"/>
              </a:rPr>
              <a:t>s internetworking principles</a:t>
            </a:r>
            <a:r>
              <a:rPr lang="en-US" altLang="ja-JP" sz="2400" smtClean="0">
                <a:solidFill>
                  <a:srgbClr val="FF0000"/>
                </a:solidFill>
                <a:ea typeface="ＭＳ Ｐゴシック" pitchFamily="34" charset="-128"/>
              </a:rPr>
              <a:t>:</a:t>
            </a:r>
          </a:p>
          <a:p>
            <a:pPr lvl="1" eaLnBrk="1" hangingPunct="1">
              <a:lnSpc>
                <a:spcPct val="90000"/>
              </a:lnSpc>
            </a:pPr>
            <a:r>
              <a:rPr lang="en-US" sz="2000" smtClean="0"/>
              <a:t>minimalism, autonomy - no internal changes required to interconnect networks</a:t>
            </a:r>
          </a:p>
          <a:p>
            <a:pPr lvl="1" eaLnBrk="1" hangingPunct="1">
              <a:lnSpc>
                <a:spcPct val="90000"/>
              </a:lnSpc>
            </a:pPr>
            <a:r>
              <a:rPr lang="en-US" sz="2000" smtClean="0"/>
              <a:t>best effort service model</a:t>
            </a:r>
          </a:p>
          <a:p>
            <a:pPr lvl="1" eaLnBrk="1" hangingPunct="1">
              <a:lnSpc>
                <a:spcPct val="90000"/>
              </a:lnSpc>
            </a:pPr>
            <a:r>
              <a:rPr lang="en-US" sz="2000" smtClean="0"/>
              <a:t>stateless routers</a:t>
            </a:r>
          </a:p>
          <a:p>
            <a:pPr lvl="1" eaLnBrk="1" hangingPunct="1">
              <a:lnSpc>
                <a:spcPct val="90000"/>
              </a:lnSpc>
            </a:pPr>
            <a:r>
              <a:rPr lang="en-US" sz="2000" smtClean="0"/>
              <a:t>decentralized control</a:t>
            </a:r>
          </a:p>
          <a:p>
            <a:pPr eaLnBrk="1" hangingPunct="1">
              <a:lnSpc>
                <a:spcPct val="90000"/>
              </a:lnSpc>
              <a:buFont typeface="Wingdings" pitchFamily="2" charset="2"/>
              <a:buNone/>
            </a:pPr>
            <a:r>
              <a:rPr lang="en-US" sz="2400" smtClean="0">
                <a:solidFill>
                  <a:srgbClr val="CC0000"/>
                </a:solidFill>
                <a:ea typeface="ＭＳ Ｐゴシック" pitchFamily="34" charset="-128"/>
              </a:rPr>
              <a:t>define today</a:t>
            </a:r>
            <a:r>
              <a:rPr lang="ja-JP" altLang="en-US" sz="2400" smtClean="0">
                <a:solidFill>
                  <a:srgbClr val="CC0000"/>
                </a:solidFill>
                <a:ea typeface="ＭＳ Ｐゴシック" pitchFamily="34" charset="-128"/>
              </a:rPr>
              <a:t>’</a:t>
            </a:r>
            <a:r>
              <a:rPr lang="en-US" altLang="ja-JP" sz="2400" smtClean="0">
                <a:solidFill>
                  <a:srgbClr val="CC0000"/>
                </a:solidFill>
                <a:ea typeface="ＭＳ Ｐゴシック" pitchFamily="34" charset="-128"/>
              </a:rPr>
              <a:t>s Internet architecture</a:t>
            </a:r>
            <a:endParaRPr lang="en-US" sz="2400" smtClean="0">
              <a:solidFill>
                <a:srgbClr val="CC0000"/>
              </a:solidFill>
              <a:ea typeface="ＭＳ Ｐゴシック" pitchFamily="34" charset="-128"/>
            </a:endParaRPr>
          </a:p>
        </p:txBody>
      </p:sp>
      <p:sp>
        <p:nvSpPr>
          <p:cNvPr id="157700" name="Rectangle 5"/>
          <p:cNvSpPr>
            <a:spLocks noChangeArrowheads="1"/>
          </p:cNvSpPr>
          <p:nvPr/>
        </p:nvSpPr>
        <p:spPr bwMode="auto">
          <a:xfrm>
            <a:off x="523875" y="1028700"/>
            <a:ext cx="7972425" cy="647700"/>
          </a:xfrm>
          <a:prstGeom prst="rect">
            <a:avLst/>
          </a:prstGeom>
          <a:noFill/>
          <a:ln w="9525">
            <a:noFill/>
            <a:miter lim="800000"/>
            <a:headEnd/>
            <a:tailEnd/>
          </a:ln>
        </p:spPr>
        <p:txBody>
          <a:bodyPr anchor="ctr"/>
          <a:lstStyle/>
          <a:p>
            <a:r>
              <a:rPr lang="en-US" i="1">
                <a:solidFill>
                  <a:srgbClr val="CC0000"/>
                </a:solidFill>
                <a:latin typeface="Comic Sans MS" pitchFamily="66" charset="0"/>
              </a:rPr>
              <a:t>1972-1980: Internetworking, new and proprietary nets</a:t>
            </a:r>
            <a:endParaRPr lang="en-US" sz="4000" u="sng">
              <a:solidFill>
                <a:srgbClr val="CC0000"/>
              </a:solidFill>
              <a:latin typeface="Comic Sans MS" pitchFamily="66" charset="0"/>
            </a:endParaRPr>
          </a:p>
        </p:txBody>
      </p:sp>
      <p:sp>
        <p:nvSpPr>
          <p:cNvPr id="157701" name="Rectangle 6"/>
          <p:cNvSpPr>
            <a:spLocks noChangeArrowheads="1"/>
          </p:cNvSpPr>
          <p:nvPr/>
        </p:nvSpPr>
        <p:spPr bwMode="auto">
          <a:xfrm>
            <a:off x="4970463" y="1982788"/>
            <a:ext cx="3878262" cy="3619500"/>
          </a:xfrm>
          <a:prstGeom prst="rect">
            <a:avLst/>
          </a:prstGeom>
          <a:noFill/>
          <a:ln w="28575">
            <a:solidFill>
              <a:schemeClr val="accent1"/>
            </a:solidFill>
            <a:miter lim="800000"/>
            <a:headEnd/>
            <a:tailEnd/>
          </a:ln>
        </p:spPr>
        <p:txBody>
          <a:bodyPr wrap="none" anchor="ctr"/>
          <a:lstStyle/>
          <a:p>
            <a:endParaRPr lang="en-US">
              <a:latin typeface="Times New Roman" pitchFamily="18" charset="0"/>
            </a:endParaRPr>
          </a:p>
        </p:txBody>
      </p:sp>
      <p:sp>
        <p:nvSpPr>
          <p:cNvPr id="157702" name="Rectangle 2"/>
          <p:cNvSpPr>
            <a:spLocks noChangeArrowheads="1"/>
          </p:cNvSpPr>
          <p:nvPr/>
        </p:nvSpPr>
        <p:spPr bwMode="auto">
          <a:xfrm>
            <a:off x="377825" y="252413"/>
            <a:ext cx="7772400" cy="647700"/>
          </a:xfrm>
          <a:prstGeom prst="rect">
            <a:avLst/>
          </a:prstGeom>
          <a:noFill/>
          <a:ln w="9525">
            <a:noFill/>
            <a:miter lim="800000"/>
            <a:headEnd/>
            <a:tailEnd/>
          </a:ln>
        </p:spPr>
        <p:txBody>
          <a:bodyPr anchor="ctr"/>
          <a:lstStyle/>
          <a:p>
            <a:pPr eaLnBrk="1" hangingPunct="1"/>
            <a:r>
              <a:rPr lang="en-US" sz="4000">
                <a:solidFill>
                  <a:srgbClr val="000099"/>
                </a:solidFill>
                <a:latin typeface="Gill Sans MT" pitchFamily="34" charset="0"/>
              </a:rPr>
              <a:t>Internet history</a:t>
            </a:r>
            <a:endParaRPr lang="en-US" sz="4400">
              <a:solidFill>
                <a:srgbClr val="000099"/>
              </a:solidFill>
              <a:latin typeface="Gill Sans MT" pitchFamily="34" charset="0"/>
            </a:endParaRPr>
          </a:p>
        </p:txBody>
      </p:sp>
      <p:pic>
        <p:nvPicPr>
          <p:cNvPr id="157703" name="Picture 12" descr="underline_base"/>
          <p:cNvPicPr>
            <a:picLocks noChangeArrowheads="1"/>
          </p:cNvPicPr>
          <p:nvPr/>
        </p:nvPicPr>
        <p:blipFill>
          <a:blip r:embed="rId3" cstate="print"/>
          <a:srcRect/>
          <a:stretch>
            <a:fillRect/>
          </a:stretch>
        </p:blipFill>
        <p:spPr bwMode="auto">
          <a:xfrm>
            <a:off x="417513" y="771525"/>
            <a:ext cx="3656012" cy="173038"/>
          </a:xfrm>
          <a:prstGeom prst="rect">
            <a:avLst/>
          </a:prstGeom>
          <a:noFill/>
          <a:ln w="9525">
            <a:noFill/>
            <a:miter lim="800000"/>
            <a:headEnd/>
            <a:tailEnd/>
          </a:ln>
        </p:spPr>
      </p:pic>
      <p:sp>
        <p:nvSpPr>
          <p:cNvPr id="157704" name="Slide Number Placeholder 3"/>
          <p:cNvSpPr>
            <a:spLocks noGrp="1"/>
          </p:cNvSpPr>
          <p:nvPr>
            <p:ph type="sldNum" sz="quarter" idx="12"/>
          </p:nvPr>
        </p:nvSpPr>
        <p:spPr>
          <a:noFill/>
        </p:spPr>
        <p:txBody>
          <a:bodyPr/>
          <a:lstStyle/>
          <a:p>
            <a:r>
              <a:rPr lang="en-US"/>
              <a:t>1-</a:t>
            </a:r>
            <a:fld id="{9F3A01C3-7363-4940-95FB-17874259B65C}" type="slidenum">
              <a:rPr lang="en-US"/>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159746" name="Rectangle 3"/>
          <p:cNvSpPr>
            <a:spLocks noGrp="1" noChangeArrowheads="1"/>
          </p:cNvSpPr>
          <p:nvPr>
            <p:ph type="body" sz="half" idx="4294967295"/>
          </p:nvPr>
        </p:nvSpPr>
        <p:spPr>
          <a:xfrm>
            <a:off x="533400" y="1801813"/>
            <a:ext cx="3810000" cy="4457700"/>
          </a:xfrm>
        </p:spPr>
        <p:txBody>
          <a:bodyPr/>
          <a:lstStyle/>
          <a:p>
            <a:pPr eaLnBrk="1" hangingPunct="1">
              <a:buSzPct val="75000"/>
            </a:pPr>
            <a:r>
              <a:rPr lang="en-US" sz="2400" smtClean="0">
                <a:solidFill>
                  <a:srgbClr val="000099"/>
                </a:solidFill>
                <a:ea typeface="ＭＳ Ｐゴシック" pitchFamily="34" charset="-128"/>
              </a:rPr>
              <a:t>1983:</a:t>
            </a:r>
            <a:r>
              <a:rPr lang="en-US" sz="2400" smtClean="0">
                <a:ea typeface="ＭＳ Ｐゴシック" pitchFamily="34" charset="-128"/>
              </a:rPr>
              <a:t> deployment of TCP/IP</a:t>
            </a:r>
          </a:p>
          <a:p>
            <a:pPr eaLnBrk="1" hangingPunct="1">
              <a:buSzPct val="75000"/>
            </a:pPr>
            <a:r>
              <a:rPr lang="en-US" sz="2400" smtClean="0">
                <a:solidFill>
                  <a:srgbClr val="000099"/>
                </a:solidFill>
                <a:ea typeface="ＭＳ Ｐゴシック" pitchFamily="34" charset="-128"/>
              </a:rPr>
              <a:t>1982:</a:t>
            </a:r>
            <a:r>
              <a:rPr lang="en-US" sz="2400" smtClean="0">
                <a:ea typeface="ＭＳ Ｐゴシック" pitchFamily="34" charset="-128"/>
              </a:rPr>
              <a:t> smtp e-mail protocol defined </a:t>
            </a:r>
          </a:p>
          <a:p>
            <a:pPr eaLnBrk="1" hangingPunct="1">
              <a:buSzPct val="75000"/>
            </a:pPr>
            <a:r>
              <a:rPr lang="en-US" sz="2400" smtClean="0">
                <a:solidFill>
                  <a:srgbClr val="000099"/>
                </a:solidFill>
                <a:ea typeface="ＭＳ Ｐゴシック" pitchFamily="34" charset="-128"/>
              </a:rPr>
              <a:t>1983:</a:t>
            </a:r>
            <a:r>
              <a:rPr lang="en-US" sz="2400" smtClean="0">
                <a:ea typeface="ＭＳ Ｐゴシック" pitchFamily="34" charset="-128"/>
              </a:rPr>
              <a:t> DNS defined for name-to-IP-address translation</a:t>
            </a:r>
          </a:p>
          <a:p>
            <a:pPr eaLnBrk="1" hangingPunct="1">
              <a:buSzPct val="75000"/>
            </a:pPr>
            <a:r>
              <a:rPr lang="en-US" sz="2400" smtClean="0">
                <a:solidFill>
                  <a:srgbClr val="000099"/>
                </a:solidFill>
                <a:ea typeface="ＭＳ Ｐゴシック" pitchFamily="34" charset="-128"/>
              </a:rPr>
              <a:t>1985:</a:t>
            </a:r>
            <a:r>
              <a:rPr lang="en-US" sz="2400" smtClean="0">
                <a:ea typeface="ＭＳ Ｐゴシック" pitchFamily="34" charset="-128"/>
              </a:rPr>
              <a:t> ftp protocol defined</a:t>
            </a:r>
          </a:p>
          <a:p>
            <a:pPr eaLnBrk="1" hangingPunct="1">
              <a:buSzPct val="75000"/>
            </a:pPr>
            <a:r>
              <a:rPr lang="en-US" sz="2400" smtClean="0">
                <a:solidFill>
                  <a:srgbClr val="000099"/>
                </a:solidFill>
                <a:ea typeface="ＭＳ Ｐゴシック" pitchFamily="34" charset="-128"/>
              </a:rPr>
              <a:t>1988:</a:t>
            </a:r>
            <a:r>
              <a:rPr lang="en-US" sz="2400" smtClean="0">
                <a:ea typeface="ＭＳ Ｐゴシック" pitchFamily="34" charset="-128"/>
              </a:rPr>
              <a:t> TCP congestion control</a:t>
            </a:r>
          </a:p>
        </p:txBody>
      </p:sp>
      <p:sp>
        <p:nvSpPr>
          <p:cNvPr id="159747" name="Rectangle 4"/>
          <p:cNvSpPr>
            <a:spLocks noGrp="1" noChangeArrowheads="1"/>
          </p:cNvSpPr>
          <p:nvPr>
            <p:ph type="body" sz="half" idx="4294967295"/>
          </p:nvPr>
        </p:nvSpPr>
        <p:spPr>
          <a:xfrm>
            <a:off x="4495800" y="1811338"/>
            <a:ext cx="3810000" cy="4448175"/>
          </a:xfrm>
        </p:spPr>
        <p:txBody>
          <a:bodyPr/>
          <a:lstStyle/>
          <a:p>
            <a:pPr eaLnBrk="1" hangingPunct="1">
              <a:buSzPct val="75000"/>
            </a:pPr>
            <a:r>
              <a:rPr lang="en-US" sz="2400" smtClean="0">
                <a:ea typeface="ＭＳ Ｐゴシック" pitchFamily="34" charset="-128"/>
              </a:rPr>
              <a:t>new national networks: Csnet, BITnet, NSFnet, Minitel</a:t>
            </a:r>
          </a:p>
          <a:p>
            <a:pPr eaLnBrk="1" hangingPunct="1">
              <a:buSzPct val="75000"/>
            </a:pPr>
            <a:r>
              <a:rPr lang="en-US" sz="2400" smtClean="0">
                <a:ea typeface="ＭＳ Ｐゴシック" pitchFamily="34" charset="-128"/>
              </a:rPr>
              <a:t>100,000 hosts connected to confederation of networks</a:t>
            </a:r>
          </a:p>
          <a:p>
            <a:pPr eaLnBrk="1" hangingPunct="1">
              <a:buSzPct val="75000"/>
            </a:pPr>
            <a:endParaRPr lang="en-US" sz="2400" smtClean="0">
              <a:ea typeface="ＭＳ Ｐゴシック" pitchFamily="34" charset="-128"/>
            </a:endParaRPr>
          </a:p>
        </p:txBody>
      </p:sp>
      <p:sp>
        <p:nvSpPr>
          <p:cNvPr id="159748" name="Rectangle 5"/>
          <p:cNvSpPr>
            <a:spLocks noChangeArrowheads="1"/>
          </p:cNvSpPr>
          <p:nvPr/>
        </p:nvSpPr>
        <p:spPr bwMode="auto">
          <a:xfrm>
            <a:off x="523875" y="1028700"/>
            <a:ext cx="7962900" cy="647700"/>
          </a:xfrm>
          <a:prstGeom prst="rect">
            <a:avLst/>
          </a:prstGeom>
          <a:noFill/>
          <a:ln w="9525">
            <a:noFill/>
            <a:miter lim="800000"/>
            <a:headEnd/>
            <a:tailEnd/>
          </a:ln>
        </p:spPr>
        <p:txBody>
          <a:bodyPr anchor="ctr"/>
          <a:lstStyle/>
          <a:p>
            <a:r>
              <a:rPr lang="en-US" i="1">
                <a:solidFill>
                  <a:srgbClr val="CC0000"/>
                </a:solidFill>
                <a:latin typeface="Comic Sans MS" pitchFamily="66" charset="0"/>
              </a:rPr>
              <a:t>1980-1990: new protocols, a proliferation of networks</a:t>
            </a:r>
            <a:endParaRPr lang="en-US" sz="4000" u="sng">
              <a:solidFill>
                <a:srgbClr val="CC0000"/>
              </a:solidFill>
              <a:latin typeface="Comic Sans MS" pitchFamily="66" charset="0"/>
            </a:endParaRPr>
          </a:p>
        </p:txBody>
      </p:sp>
      <p:sp>
        <p:nvSpPr>
          <p:cNvPr id="159749" name="Rectangle 2"/>
          <p:cNvSpPr>
            <a:spLocks noChangeArrowheads="1"/>
          </p:cNvSpPr>
          <p:nvPr/>
        </p:nvSpPr>
        <p:spPr bwMode="auto">
          <a:xfrm>
            <a:off x="377825" y="252413"/>
            <a:ext cx="7772400" cy="647700"/>
          </a:xfrm>
          <a:prstGeom prst="rect">
            <a:avLst/>
          </a:prstGeom>
          <a:noFill/>
          <a:ln w="9525">
            <a:noFill/>
            <a:miter lim="800000"/>
            <a:headEnd/>
            <a:tailEnd/>
          </a:ln>
        </p:spPr>
        <p:txBody>
          <a:bodyPr anchor="ctr"/>
          <a:lstStyle/>
          <a:p>
            <a:pPr eaLnBrk="1" hangingPunct="1"/>
            <a:r>
              <a:rPr lang="en-US" sz="4000">
                <a:solidFill>
                  <a:srgbClr val="000099"/>
                </a:solidFill>
                <a:latin typeface="Gill Sans MT" pitchFamily="34" charset="0"/>
              </a:rPr>
              <a:t>Internet history</a:t>
            </a:r>
            <a:endParaRPr lang="en-US" sz="4400">
              <a:solidFill>
                <a:srgbClr val="000099"/>
              </a:solidFill>
              <a:latin typeface="Gill Sans MT" pitchFamily="34" charset="0"/>
            </a:endParaRPr>
          </a:p>
        </p:txBody>
      </p:sp>
      <p:pic>
        <p:nvPicPr>
          <p:cNvPr id="159750" name="Picture 11" descr="underline_base"/>
          <p:cNvPicPr>
            <a:picLocks noChangeArrowheads="1"/>
          </p:cNvPicPr>
          <p:nvPr/>
        </p:nvPicPr>
        <p:blipFill>
          <a:blip r:embed="rId3" cstate="print"/>
          <a:srcRect/>
          <a:stretch>
            <a:fillRect/>
          </a:stretch>
        </p:blipFill>
        <p:spPr bwMode="auto">
          <a:xfrm>
            <a:off x="417513" y="771525"/>
            <a:ext cx="3656012" cy="173038"/>
          </a:xfrm>
          <a:prstGeom prst="rect">
            <a:avLst/>
          </a:prstGeom>
          <a:noFill/>
          <a:ln w="9525">
            <a:noFill/>
            <a:miter lim="800000"/>
            <a:headEnd/>
            <a:tailEnd/>
          </a:ln>
        </p:spPr>
      </p:pic>
      <p:sp>
        <p:nvSpPr>
          <p:cNvPr id="159751" name="Slide Number Placeholder 3"/>
          <p:cNvSpPr>
            <a:spLocks noGrp="1"/>
          </p:cNvSpPr>
          <p:nvPr>
            <p:ph type="sldNum" sz="quarter" idx="12"/>
          </p:nvPr>
        </p:nvSpPr>
        <p:spPr>
          <a:noFill/>
        </p:spPr>
        <p:txBody>
          <a:bodyPr/>
          <a:lstStyle/>
          <a:p>
            <a:r>
              <a:rPr lang="en-US"/>
              <a:t>1-</a:t>
            </a:r>
            <a:fld id="{71F6489F-8254-4A82-9188-782EC5282713}" type="slidenum">
              <a:rPr lang="en-US"/>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161794" name="Rectangle 3"/>
          <p:cNvSpPr>
            <a:spLocks noGrp="1" noChangeArrowheads="1"/>
          </p:cNvSpPr>
          <p:nvPr>
            <p:ph type="body" sz="half" idx="4294967295"/>
          </p:nvPr>
        </p:nvSpPr>
        <p:spPr>
          <a:xfrm>
            <a:off x="419100" y="1790700"/>
            <a:ext cx="4470400" cy="4457700"/>
          </a:xfrm>
        </p:spPr>
        <p:txBody>
          <a:bodyPr/>
          <a:lstStyle/>
          <a:p>
            <a:pPr marL="225425" indent="-225425" eaLnBrk="1" hangingPunct="1">
              <a:buSzPct val="75000"/>
            </a:pPr>
            <a:r>
              <a:rPr lang="en-US" sz="2400" smtClean="0">
                <a:solidFill>
                  <a:srgbClr val="000099"/>
                </a:solidFill>
                <a:ea typeface="ＭＳ Ｐゴシック" pitchFamily="34" charset="-128"/>
              </a:rPr>
              <a:t>early 1990</a:t>
            </a:r>
            <a:r>
              <a:rPr lang="ja-JP" altLang="en-US" sz="2400" smtClean="0">
                <a:solidFill>
                  <a:srgbClr val="000099"/>
                </a:solidFill>
                <a:ea typeface="ＭＳ Ｐゴシック" pitchFamily="34" charset="-128"/>
              </a:rPr>
              <a:t>’</a:t>
            </a:r>
            <a:r>
              <a:rPr lang="en-US" altLang="ja-JP" sz="2400" smtClean="0">
                <a:solidFill>
                  <a:srgbClr val="000099"/>
                </a:solidFill>
                <a:ea typeface="ＭＳ Ｐゴシック" pitchFamily="34" charset="-128"/>
              </a:rPr>
              <a:t>s:</a:t>
            </a:r>
            <a:r>
              <a:rPr lang="en-US" altLang="ja-JP" sz="2400" smtClean="0">
                <a:solidFill>
                  <a:schemeClr val="accent2"/>
                </a:solidFill>
                <a:ea typeface="ＭＳ Ｐゴシック" pitchFamily="34" charset="-128"/>
              </a:rPr>
              <a:t> </a:t>
            </a:r>
            <a:r>
              <a:rPr lang="en-US" altLang="ja-JP" sz="2400" smtClean="0">
                <a:ea typeface="ＭＳ Ｐゴシック" pitchFamily="34" charset="-128"/>
              </a:rPr>
              <a:t>ARPAnet decommissioned</a:t>
            </a:r>
          </a:p>
          <a:p>
            <a:pPr marL="225425" indent="-225425" eaLnBrk="1" hangingPunct="1">
              <a:buSzPct val="75000"/>
            </a:pPr>
            <a:r>
              <a:rPr lang="en-US" sz="2400" smtClean="0">
                <a:solidFill>
                  <a:srgbClr val="000099"/>
                </a:solidFill>
                <a:ea typeface="ＭＳ Ｐゴシック" pitchFamily="34" charset="-128"/>
              </a:rPr>
              <a:t>1991:</a:t>
            </a:r>
            <a:r>
              <a:rPr lang="en-US" sz="2400" smtClean="0">
                <a:solidFill>
                  <a:schemeClr val="accent2"/>
                </a:solidFill>
                <a:ea typeface="ＭＳ Ｐゴシック" pitchFamily="34" charset="-128"/>
              </a:rPr>
              <a:t> </a:t>
            </a:r>
            <a:r>
              <a:rPr lang="en-US" sz="2400" smtClean="0">
                <a:ea typeface="ＭＳ Ｐゴシック" pitchFamily="34" charset="-128"/>
              </a:rPr>
              <a:t>NSF lifts restrictions on commercial use of NSFnet (decommissioned, 1995)</a:t>
            </a:r>
          </a:p>
          <a:p>
            <a:pPr marL="225425" indent="-225425" eaLnBrk="1" hangingPunct="1">
              <a:buSzPct val="75000"/>
            </a:pPr>
            <a:r>
              <a:rPr lang="en-US" sz="2400" smtClean="0">
                <a:solidFill>
                  <a:srgbClr val="000099"/>
                </a:solidFill>
                <a:ea typeface="ＭＳ Ｐゴシック" pitchFamily="34" charset="-128"/>
              </a:rPr>
              <a:t>early 1990s:</a:t>
            </a:r>
            <a:r>
              <a:rPr lang="en-US" sz="2400" smtClean="0">
                <a:ea typeface="ＭＳ Ｐゴシック" pitchFamily="34" charset="-128"/>
              </a:rPr>
              <a:t> Web</a:t>
            </a:r>
          </a:p>
          <a:p>
            <a:pPr marL="569913" lvl="1" indent="-225425" eaLnBrk="1" hangingPunct="1"/>
            <a:r>
              <a:rPr lang="en-US" smtClean="0"/>
              <a:t>hypertext [Bush 1945, Nelson 1960</a:t>
            </a:r>
            <a:r>
              <a:rPr lang="ja-JP" altLang="en-US" smtClean="0">
                <a:ea typeface="ＭＳ Ｐゴシック" pitchFamily="34" charset="-128"/>
              </a:rPr>
              <a:t>’</a:t>
            </a:r>
            <a:r>
              <a:rPr lang="en-US" altLang="ja-JP" smtClean="0">
                <a:ea typeface="ＭＳ Ｐゴシック" pitchFamily="34" charset="-128"/>
              </a:rPr>
              <a:t>s]</a:t>
            </a:r>
          </a:p>
          <a:p>
            <a:pPr marL="569913" lvl="1" indent="-225425" eaLnBrk="1" hangingPunct="1"/>
            <a:r>
              <a:rPr lang="en-US" smtClean="0"/>
              <a:t>HTML, HTTP: Berners-Lee</a:t>
            </a:r>
          </a:p>
          <a:p>
            <a:pPr marL="569913" lvl="1" indent="-225425" eaLnBrk="1" hangingPunct="1"/>
            <a:r>
              <a:rPr lang="en-US" smtClean="0"/>
              <a:t>1994: Mosaic, later Netscape</a:t>
            </a:r>
          </a:p>
          <a:p>
            <a:pPr marL="569913" lvl="1" indent="-225425" eaLnBrk="1" hangingPunct="1"/>
            <a:r>
              <a:rPr lang="en-US" smtClean="0"/>
              <a:t>late 1990</a:t>
            </a:r>
            <a:r>
              <a:rPr lang="ja-JP" altLang="en-US" smtClean="0">
                <a:ea typeface="ＭＳ Ｐゴシック" pitchFamily="34" charset="-128"/>
              </a:rPr>
              <a:t>’</a:t>
            </a:r>
            <a:r>
              <a:rPr lang="en-US" altLang="ja-JP" smtClean="0">
                <a:ea typeface="ＭＳ Ｐゴシック" pitchFamily="34" charset="-128"/>
              </a:rPr>
              <a:t>s: commercialization</a:t>
            </a:r>
            <a:r>
              <a:rPr lang="en-US" altLang="ja-JP" sz="2000" smtClean="0">
                <a:ea typeface="ＭＳ Ｐゴシック" pitchFamily="34" charset="-128"/>
              </a:rPr>
              <a:t> of the Web</a:t>
            </a:r>
          </a:p>
          <a:p>
            <a:pPr marL="225425" indent="-225425" eaLnBrk="1" hangingPunct="1"/>
            <a:endParaRPr lang="en-US" sz="2400" smtClean="0">
              <a:ea typeface="ＭＳ Ｐゴシック" pitchFamily="34" charset="-128"/>
            </a:endParaRPr>
          </a:p>
          <a:p>
            <a:pPr marL="225425" indent="-225425" eaLnBrk="1" hangingPunct="1"/>
            <a:endParaRPr lang="en-US" sz="2400" smtClean="0">
              <a:ea typeface="ＭＳ Ｐゴシック" pitchFamily="34" charset="-128"/>
            </a:endParaRPr>
          </a:p>
        </p:txBody>
      </p:sp>
      <p:sp>
        <p:nvSpPr>
          <p:cNvPr id="161795" name="Rectangle 4"/>
          <p:cNvSpPr>
            <a:spLocks noGrp="1" noChangeArrowheads="1"/>
          </p:cNvSpPr>
          <p:nvPr>
            <p:ph type="body" sz="half" idx="4294967295"/>
          </p:nvPr>
        </p:nvSpPr>
        <p:spPr>
          <a:xfrm>
            <a:off x="4889500" y="1800225"/>
            <a:ext cx="3965575" cy="4448175"/>
          </a:xfrm>
        </p:spPr>
        <p:txBody>
          <a:bodyPr/>
          <a:lstStyle/>
          <a:p>
            <a:pPr eaLnBrk="1" hangingPunct="1">
              <a:buFont typeface="Wingdings" pitchFamily="2" charset="2"/>
              <a:buNone/>
            </a:pPr>
            <a:r>
              <a:rPr lang="en-US" sz="2400" smtClean="0">
                <a:solidFill>
                  <a:srgbClr val="000099"/>
                </a:solidFill>
                <a:ea typeface="ＭＳ Ｐゴシック" pitchFamily="34" charset="-128"/>
              </a:rPr>
              <a:t>late 1990</a:t>
            </a:r>
            <a:r>
              <a:rPr lang="ja-JP" altLang="en-US" sz="2400" smtClean="0">
                <a:solidFill>
                  <a:srgbClr val="000099"/>
                </a:solidFill>
                <a:ea typeface="ＭＳ Ｐゴシック" pitchFamily="34" charset="-128"/>
              </a:rPr>
              <a:t>’</a:t>
            </a:r>
            <a:r>
              <a:rPr lang="en-US" altLang="ja-JP" sz="2400" smtClean="0">
                <a:solidFill>
                  <a:srgbClr val="000099"/>
                </a:solidFill>
                <a:ea typeface="ＭＳ Ｐゴシック" pitchFamily="34" charset="-128"/>
              </a:rPr>
              <a:t>s – 2000</a:t>
            </a:r>
            <a:r>
              <a:rPr lang="ja-JP" altLang="en-US" sz="2400" smtClean="0">
                <a:solidFill>
                  <a:srgbClr val="000099"/>
                </a:solidFill>
                <a:ea typeface="ＭＳ Ｐゴシック" pitchFamily="34" charset="-128"/>
              </a:rPr>
              <a:t>’</a:t>
            </a:r>
            <a:r>
              <a:rPr lang="en-US" altLang="ja-JP" sz="2400" smtClean="0">
                <a:solidFill>
                  <a:srgbClr val="000099"/>
                </a:solidFill>
                <a:ea typeface="ＭＳ Ｐゴシック" pitchFamily="34" charset="-128"/>
              </a:rPr>
              <a:t>s:</a:t>
            </a:r>
          </a:p>
          <a:p>
            <a:pPr eaLnBrk="1" hangingPunct="1">
              <a:buSzPct val="75000"/>
            </a:pPr>
            <a:r>
              <a:rPr lang="en-US" sz="2400" smtClean="0">
                <a:ea typeface="ＭＳ Ｐゴシック" pitchFamily="34" charset="-128"/>
              </a:rPr>
              <a:t>more killer apps: instant messaging, P2P file sharing</a:t>
            </a:r>
          </a:p>
          <a:p>
            <a:pPr eaLnBrk="1" hangingPunct="1">
              <a:buSzPct val="75000"/>
            </a:pPr>
            <a:r>
              <a:rPr lang="en-US" sz="2400" smtClean="0">
                <a:ea typeface="ＭＳ Ｐゴシック" pitchFamily="34" charset="-128"/>
              </a:rPr>
              <a:t>network security to forefront</a:t>
            </a:r>
          </a:p>
          <a:p>
            <a:pPr eaLnBrk="1" hangingPunct="1">
              <a:buSzPct val="75000"/>
            </a:pPr>
            <a:r>
              <a:rPr lang="en-US" sz="2400" smtClean="0">
                <a:ea typeface="ＭＳ Ｐゴシック" pitchFamily="34" charset="-128"/>
              </a:rPr>
              <a:t>est. 50 million host, 100 million+ users</a:t>
            </a:r>
          </a:p>
          <a:p>
            <a:pPr eaLnBrk="1" hangingPunct="1">
              <a:buSzPct val="75000"/>
            </a:pPr>
            <a:r>
              <a:rPr lang="en-US" sz="2400" smtClean="0">
                <a:ea typeface="ＭＳ Ｐゴシック" pitchFamily="34" charset="-128"/>
              </a:rPr>
              <a:t>backbone links running at Gbps</a:t>
            </a:r>
          </a:p>
          <a:p>
            <a:pPr eaLnBrk="1" hangingPunct="1"/>
            <a:endParaRPr lang="en-US" sz="2000" smtClean="0">
              <a:ea typeface="ＭＳ Ｐゴシック" pitchFamily="34" charset="-128"/>
            </a:endParaRPr>
          </a:p>
        </p:txBody>
      </p:sp>
      <p:sp>
        <p:nvSpPr>
          <p:cNvPr id="161796" name="Rectangle 5"/>
          <p:cNvSpPr>
            <a:spLocks noChangeArrowheads="1"/>
          </p:cNvSpPr>
          <p:nvPr/>
        </p:nvSpPr>
        <p:spPr bwMode="auto">
          <a:xfrm>
            <a:off x="523875" y="1028700"/>
            <a:ext cx="7962900" cy="647700"/>
          </a:xfrm>
          <a:prstGeom prst="rect">
            <a:avLst/>
          </a:prstGeom>
          <a:noFill/>
          <a:ln w="9525">
            <a:noFill/>
            <a:miter lim="800000"/>
            <a:headEnd/>
            <a:tailEnd/>
          </a:ln>
        </p:spPr>
        <p:txBody>
          <a:bodyPr anchor="ctr"/>
          <a:lstStyle/>
          <a:p>
            <a:r>
              <a:rPr lang="en-US" sz="2800" i="1">
                <a:solidFill>
                  <a:srgbClr val="CC0000"/>
                </a:solidFill>
                <a:latin typeface="Gill Sans MT" pitchFamily="34" charset="0"/>
              </a:rPr>
              <a:t>1990, 2000</a:t>
            </a:r>
            <a:r>
              <a:rPr lang="ja-JP" altLang="en-US" sz="2800" i="1">
                <a:solidFill>
                  <a:srgbClr val="CC0000"/>
                </a:solidFill>
                <a:latin typeface="Gill Sans MT" pitchFamily="34" charset="0"/>
              </a:rPr>
              <a:t>’</a:t>
            </a:r>
            <a:r>
              <a:rPr lang="en-US" altLang="ja-JP" sz="2800" i="1">
                <a:solidFill>
                  <a:srgbClr val="CC0000"/>
                </a:solidFill>
                <a:latin typeface="Gill Sans MT" pitchFamily="34" charset="0"/>
              </a:rPr>
              <a:t>s: commercialization, the Web, new apps</a:t>
            </a:r>
            <a:endParaRPr lang="en-US" sz="2800" u="sng">
              <a:solidFill>
                <a:srgbClr val="CC0000"/>
              </a:solidFill>
              <a:latin typeface="Gill Sans MT" pitchFamily="34" charset="0"/>
            </a:endParaRPr>
          </a:p>
        </p:txBody>
      </p:sp>
      <p:sp>
        <p:nvSpPr>
          <p:cNvPr id="161797" name="Rectangle 2"/>
          <p:cNvSpPr>
            <a:spLocks noChangeArrowheads="1"/>
          </p:cNvSpPr>
          <p:nvPr/>
        </p:nvSpPr>
        <p:spPr bwMode="auto">
          <a:xfrm>
            <a:off x="377825" y="252413"/>
            <a:ext cx="7772400" cy="647700"/>
          </a:xfrm>
          <a:prstGeom prst="rect">
            <a:avLst/>
          </a:prstGeom>
          <a:noFill/>
          <a:ln w="9525">
            <a:noFill/>
            <a:miter lim="800000"/>
            <a:headEnd/>
            <a:tailEnd/>
          </a:ln>
        </p:spPr>
        <p:txBody>
          <a:bodyPr anchor="ctr"/>
          <a:lstStyle/>
          <a:p>
            <a:pPr eaLnBrk="1" hangingPunct="1"/>
            <a:r>
              <a:rPr lang="en-US" sz="4000">
                <a:solidFill>
                  <a:srgbClr val="000099"/>
                </a:solidFill>
                <a:latin typeface="Gill Sans MT" pitchFamily="34" charset="0"/>
              </a:rPr>
              <a:t>Internet history</a:t>
            </a:r>
            <a:endParaRPr lang="en-US" sz="4400">
              <a:solidFill>
                <a:srgbClr val="000099"/>
              </a:solidFill>
              <a:latin typeface="Gill Sans MT" pitchFamily="34" charset="0"/>
            </a:endParaRPr>
          </a:p>
        </p:txBody>
      </p:sp>
      <p:pic>
        <p:nvPicPr>
          <p:cNvPr id="161798" name="Picture 11" descr="underline_base"/>
          <p:cNvPicPr>
            <a:picLocks noChangeArrowheads="1"/>
          </p:cNvPicPr>
          <p:nvPr/>
        </p:nvPicPr>
        <p:blipFill>
          <a:blip r:embed="rId3" cstate="print"/>
          <a:srcRect/>
          <a:stretch>
            <a:fillRect/>
          </a:stretch>
        </p:blipFill>
        <p:spPr bwMode="auto">
          <a:xfrm>
            <a:off x="417513" y="771525"/>
            <a:ext cx="3656012" cy="173038"/>
          </a:xfrm>
          <a:prstGeom prst="rect">
            <a:avLst/>
          </a:prstGeom>
          <a:noFill/>
          <a:ln w="9525">
            <a:noFill/>
            <a:miter lim="800000"/>
            <a:headEnd/>
            <a:tailEnd/>
          </a:ln>
        </p:spPr>
      </p:pic>
      <p:sp>
        <p:nvSpPr>
          <p:cNvPr id="161799" name="Slide Number Placeholder 3"/>
          <p:cNvSpPr>
            <a:spLocks noGrp="1"/>
          </p:cNvSpPr>
          <p:nvPr>
            <p:ph type="sldNum" sz="quarter" idx="12"/>
          </p:nvPr>
        </p:nvSpPr>
        <p:spPr>
          <a:noFill/>
        </p:spPr>
        <p:txBody>
          <a:bodyPr/>
          <a:lstStyle/>
          <a:p>
            <a:r>
              <a:rPr lang="en-US"/>
              <a:t>1-</a:t>
            </a:r>
            <a:fld id="{BF3CE1C7-ADB4-4032-AA95-9A213EF50BF9}" type="slidenum">
              <a:rPr lang="en-US"/>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163842" name="Rectangle 3"/>
          <p:cNvSpPr>
            <a:spLocks noGrp="1" noChangeArrowheads="1"/>
          </p:cNvSpPr>
          <p:nvPr>
            <p:ph type="body" sz="half" idx="4294967295"/>
          </p:nvPr>
        </p:nvSpPr>
        <p:spPr>
          <a:xfrm>
            <a:off x="492125" y="1209675"/>
            <a:ext cx="7502525" cy="4457700"/>
          </a:xfrm>
        </p:spPr>
        <p:txBody>
          <a:bodyPr/>
          <a:lstStyle/>
          <a:p>
            <a:pPr eaLnBrk="1" hangingPunct="1">
              <a:buFont typeface="Wingdings" pitchFamily="2" charset="2"/>
              <a:buNone/>
            </a:pPr>
            <a:r>
              <a:rPr lang="en-US" i="1" dirty="0" smtClean="0">
                <a:solidFill>
                  <a:srgbClr val="C00000"/>
                </a:solidFill>
                <a:ea typeface="ＭＳ Ｐゴシック" pitchFamily="34" charset="-128"/>
              </a:rPr>
              <a:t>2005-present</a:t>
            </a:r>
          </a:p>
          <a:p>
            <a:pPr eaLnBrk="1" hangingPunct="1">
              <a:buSzPct val="75000"/>
            </a:pPr>
            <a:r>
              <a:rPr lang="en-US" sz="2400" dirty="0" smtClean="0">
                <a:ea typeface="ＭＳ Ｐゴシック" pitchFamily="34" charset="-128"/>
              </a:rPr>
              <a:t>~750 million hosts</a:t>
            </a:r>
          </a:p>
          <a:p>
            <a:pPr lvl="1" eaLnBrk="1" hangingPunct="1">
              <a:buSzPct val="75000"/>
            </a:pPr>
            <a:r>
              <a:rPr lang="en-US" sz="2000" dirty="0" smtClean="0">
                <a:ea typeface="ＭＳ Ｐゴシック" pitchFamily="34" charset="-128"/>
              </a:rPr>
              <a:t>Smartphones and tablets</a:t>
            </a:r>
          </a:p>
          <a:p>
            <a:pPr eaLnBrk="1" hangingPunct="1"/>
            <a:r>
              <a:rPr lang="en-US" sz="2400" dirty="0" smtClean="0">
                <a:ea typeface="ＭＳ Ｐゴシック" pitchFamily="34" charset="-128"/>
              </a:rPr>
              <a:t>Aggressive deployment of broadband access</a:t>
            </a:r>
          </a:p>
          <a:p>
            <a:pPr eaLnBrk="1" hangingPunct="1"/>
            <a:r>
              <a:rPr lang="en-US" sz="2400" dirty="0" smtClean="0">
                <a:ea typeface="ＭＳ Ｐゴシック" pitchFamily="34" charset="-128"/>
              </a:rPr>
              <a:t>Increasing ubiquity of high-speed wireless access</a:t>
            </a:r>
          </a:p>
          <a:p>
            <a:pPr eaLnBrk="1" hangingPunct="1"/>
            <a:r>
              <a:rPr lang="en-US" sz="2400" dirty="0" smtClean="0">
                <a:ea typeface="ＭＳ Ｐゴシック" pitchFamily="34" charset="-128"/>
              </a:rPr>
              <a:t>Emergence of online social networks: </a:t>
            </a:r>
          </a:p>
          <a:p>
            <a:pPr lvl="1" eaLnBrk="1" hangingPunct="1"/>
            <a:r>
              <a:rPr lang="en-US" sz="2000" dirty="0" smtClean="0">
                <a:ea typeface="ＭＳ Ｐゴシック" pitchFamily="34" charset="-128"/>
              </a:rPr>
              <a:t>Facebook: soon one billion users</a:t>
            </a:r>
            <a:endParaRPr lang="en-US" dirty="0" smtClean="0">
              <a:ea typeface="ＭＳ Ｐゴシック" pitchFamily="34" charset="-128"/>
            </a:endParaRPr>
          </a:p>
          <a:p>
            <a:pPr eaLnBrk="1" hangingPunct="1"/>
            <a:r>
              <a:rPr lang="en-US" sz="2400" dirty="0" smtClean="0">
                <a:ea typeface="ＭＳ Ｐゴシック" pitchFamily="34" charset="-128"/>
              </a:rPr>
              <a:t>Service providers (Google, Microsoft) create their own networks</a:t>
            </a:r>
          </a:p>
          <a:p>
            <a:pPr lvl="1" eaLnBrk="1" hangingPunct="1"/>
            <a:r>
              <a:rPr lang="en-US" dirty="0" smtClean="0">
                <a:ea typeface="ＭＳ Ｐゴシック" pitchFamily="34" charset="-128"/>
              </a:rPr>
              <a:t>Bypass  Internet, providing </a:t>
            </a:r>
            <a:r>
              <a:rPr lang="ja-JP" altLang="en-US" dirty="0" smtClean="0">
                <a:ea typeface="ＭＳ Ｐゴシック" pitchFamily="34" charset="-128"/>
              </a:rPr>
              <a:t>“</a:t>
            </a:r>
            <a:r>
              <a:rPr lang="en-US" altLang="ja-JP" dirty="0" smtClean="0">
                <a:ea typeface="ＭＳ Ｐゴシック" pitchFamily="34" charset="-128"/>
              </a:rPr>
              <a:t>instantaneous</a:t>
            </a:r>
            <a:r>
              <a:rPr lang="ja-JP" altLang="en-US" dirty="0" smtClean="0">
                <a:ea typeface="ＭＳ Ｐゴシック" pitchFamily="34" charset="-128"/>
              </a:rPr>
              <a:t>”</a:t>
            </a:r>
            <a:r>
              <a:rPr lang="en-US" altLang="ja-JP" dirty="0" smtClean="0">
                <a:ea typeface="ＭＳ Ｐゴシック" pitchFamily="34" charset="-128"/>
              </a:rPr>
              <a:t> access to search, email, etc.</a:t>
            </a:r>
          </a:p>
          <a:p>
            <a:pPr eaLnBrk="1" hangingPunct="1"/>
            <a:r>
              <a:rPr lang="en-US" sz="2400" dirty="0" smtClean="0">
                <a:ea typeface="ＭＳ Ｐゴシック" pitchFamily="34" charset="-128"/>
              </a:rPr>
              <a:t>E-commerce, universities, enterprises running their services in </a:t>
            </a:r>
            <a:r>
              <a:rPr lang="ja-JP" altLang="en-US" sz="2400" dirty="0" smtClean="0">
                <a:ea typeface="ＭＳ Ｐゴシック" pitchFamily="34" charset="-128"/>
              </a:rPr>
              <a:t>“</a:t>
            </a:r>
            <a:r>
              <a:rPr lang="en-US" altLang="ja-JP" sz="2400" dirty="0" smtClean="0">
                <a:ea typeface="ＭＳ Ｐゴシック" pitchFamily="34" charset="-128"/>
              </a:rPr>
              <a:t>cloud</a:t>
            </a:r>
            <a:r>
              <a:rPr lang="ja-JP" altLang="en-US" sz="2400" dirty="0" smtClean="0">
                <a:ea typeface="ＭＳ Ｐゴシック" pitchFamily="34" charset="-128"/>
              </a:rPr>
              <a:t>”</a:t>
            </a:r>
            <a:r>
              <a:rPr lang="en-US" altLang="ja-JP" sz="2400" dirty="0" smtClean="0">
                <a:ea typeface="ＭＳ Ｐゴシック" pitchFamily="34" charset="-128"/>
              </a:rPr>
              <a:t> (</a:t>
            </a:r>
            <a:r>
              <a:rPr lang="en-US" altLang="ja-JP" sz="2400" dirty="0" err="1" smtClean="0">
                <a:ea typeface="ＭＳ Ｐゴシック" pitchFamily="34" charset="-128"/>
              </a:rPr>
              <a:t>eg</a:t>
            </a:r>
            <a:r>
              <a:rPr lang="en-US" altLang="ja-JP" sz="2400" dirty="0" smtClean="0">
                <a:ea typeface="ＭＳ Ｐゴシック" pitchFamily="34" charset="-128"/>
              </a:rPr>
              <a:t>, Amazon EC2)</a:t>
            </a:r>
            <a:endParaRPr lang="en-US" sz="2400" dirty="0" smtClean="0">
              <a:ea typeface="ＭＳ Ｐゴシック" pitchFamily="34" charset="-128"/>
            </a:endParaRPr>
          </a:p>
        </p:txBody>
      </p:sp>
      <p:sp>
        <p:nvSpPr>
          <p:cNvPr id="163843" name="Rectangle 2"/>
          <p:cNvSpPr>
            <a:spLocks noChangeArrowheads="1"/>
          </p:cNvSpPr>
          <p:nvPr/>
        </p:nvSpPr>
        <p:spPr bwMode="auto">
          <a:xfrm>
            <a:off x="377825" y="252413"/>
            <a:ext cx="7772400" cy="647700"/>
          </a:xfrm>
          <a:prstGeom prst="rect">
            <a:avLst/>
          </a:prstGeom>
          <a:noFill/>
          <a:ln w="9525">
            <a:noFill/>
            <a:miter lim="800000"/>
            <a:headEnd/>
            <a:tailEnd/>
          </a:ln>
        </p:spPr>
        <p:txBody>
          <a:bodyPr anchor="ctr"/>
          <a:lstStyle/>
          <a:p>
            <a:pPr eaLnBrk="1" hangingPunct="1"/>
            <a:r>
              <a:rPr lang="en-US" sz="4000">
                <a:solidFill>
                  <a:srgbClr val="000099"/>
                </a:solidFill>
                <a:latin typeface="Gill Sans MT" pitchFamily="34" charset="0"/>
              </a:rPr>
              <a:t>Internet history</a:t>
            </a:r>
            <a:endParaRPr lang="en-US" sz="4400">
              <a:solidFill>
                <a:srgbClr val="000099"/>
              </a:solidFill>
              <a:latin typeface="Gill Sans MT" pitchFamily="34" charset="0"/>
            </a:endParaRPr>
          </a:p>
        </p:txBody>
      </p:sp>
      <p:pic>
        <p:nvPicPr>
          <p:cNvPr id="163844" name="Picture 9" descr="underline_base"/>
          <p:cNvPicPr>
            <a:picLocks noChangeArrowheads="1"/>
          </p:cNvPicPr>
          <p:nvPr/>
        </p:nvPicPr>
        <p:blipFill>
          <a:blip r:embed="rId3" cstate="print"/>
          <a:srcRect/>
          <a:stretch>
            <a:fillRect/>
          </a:stretch>
        </p:blipFill>
        <p:spPr bwMode="auto">
          <a:xfrm>
            <a:off x="417513" y="771525"/>
            <a:ext cx="3656012" cy="173038"/>
          </a:xfrm>
          <a:prstGeom prst="rect">
            <a:avLst/>
          </a:prstGeom>
          <a:noFill/>
          <a:ln w="9525">
            <a:noFill/>
            <a:miter lim="800000"/>
            <a:headEnd/>
            <a:tailEnd/>
          </a:ln>
        </p:spPr>
      </p:pic>
      <p:sp>
        <p:nvSpPr>
          <p:cNvPr id="163845" name="Slide Number Placeholder 3"/>
          <p:cNvSpPr>
            <a:spLocks noGrp="1"/>
          </p:cNvSpPr>
          <p:nvPr>
            <p:ph type="sldNum" sz="quarter" idx="12"/>
          </p:nvPr>
        </p:nvSpPr>
        <p:spPr>
          <a:noFill/>
        </p:spPr>
        <p:txBody>
          <a:bodyPr/>
          <a:lstStyle/>
          <a:p>
            <a:r>
              <a:rPr lang="en-US"/>
              <a:t>1-</a:t>
            </a:r>
            <a:fld id="{A73C2C31-882F-49EC-BF99-D9B6B3ED6A67}" type="slidenum">
              <a:rPr lang="en-US"/>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165890" name="Picture 9" descr="underline_base"/>
          <p:cNvPicPr>
            <a:picLocks noChangeArrowheads="1"/>
          </p:cNvPicPr>
          <p:nvPr/>
        </p:nvPicPr>
        <p:blipFill>
          <a:blip r:embed="rId3" cstate="print"/>
          <a:srcRect/>
          <a:stretch>
            <a:fillRect/>
          </a:stretch>
        </p:blipFill>
        <p:spPr bwMode="auto">
          <a:xfrm>
            <a:off x="404813" y="836613"/>
            <a:ext cx="5484812" cy="173037"/>
          </a:xfrm>
          <a:prstGeom prst="rect">
            <a:avLst/>
          </a:prstGeom>
          <a:noFill/>
          <a:ln w="9525">
            <a:noFill/>
            <a:miter lim="800000"/>
            <a:headEnd/>
            <a:tailEnd/>
          </a:ln>
        </p:spPr>
      </p:pic>
      <p:sp>
        <p:nvSpPr>
          <p:cNvPr id="165891" name="Rectangle 2"/>
          <p:cNvSpPr>
            <a:spLocks noGrp="1" noChangeArrowheads="1"/>
          </p:cNvSpPr>
          <p:nvPr>
            <p:ph type="title" idx="4294967295"/>
          </p:nvPr>
        </p:nvSpPr>
        <p:spPr>
          <a:xfrm>
            <a:off x="350838" y="160338"/>
            <a:ext cx="7772400" cy="903287"/>
          </a:xfrm>
        </p:spPr>
        <p:txBody>
          <a:bodyPr/>
          <a:lstStyle/>
          <a:p>
            <a:pPr eaLnBrk="1" hangingPunct="1"/>
            <a:r>
              <a:rPr lang="en-US" smtClean="0">
                <a:ea typeface="ＭＳ Ｐゴシック" pitchFamily="34" charset="-128"/>
              </a:rPr>
              <a:t>Introduction: summary</a:t>
            </a:r>
          </a:p>
        </p:txBody>
      </p:sp>
      <p:sp>
        <p:nvSpPr>
          <p:cNvPr id="165892" name="Rectangle 3"/>
          <p:cNvSpPr>
            <a:spLocks noGrp="1" noChangeArrowheads="1"/>
          </p:cNvSpPr>
          <p:nvPr>
            <p:ph type="body" sz="half" idx="4294967295"/>
          </p:nvPr>
        </p:nvSpPr>
        <p:spPr>
          <a:xfrm>
            <a:off x="522288" y="1443038"/>
            <a:ext cx="4384675" cy="5189537"/>
          </a:xfrm>
        </p:spPr>
        <p:txBody>
          <a:bodyPr/>
          <a:lstStyle/>
          <a:p>
            <a:pPr eaLnBrk="1" hangingPunct="1">
              <a:lnSpc>
                <a:spcPct val="90000"/>
              </a:lnSpc>
              <a:buFont typeface="Wingdings" pitchFamily="2" charset="2"/>
              <a:buNone/>
            </a:pPr>
            <a:r>
              <a:rPr lang="en-US" i="1" smtClean="0">
                <a:solidFill>
                  <a:srgbClr val="CC0000"/>
                </a:solidFill>
                <a:ea typeface="ＭＳ Ｐゴシック" pitchFamily="34" charset="-128"/>
              </a:rPr>
              <a:t>covered a </a:t>
            </a:r>
            <a:r>
              <a:rPr lang="ja-JP" altLang="en-US" i="1" smtClean="0">
                <a:solidFill>
                  <a:srgbClr val="CC0000"/>
                </a:solidFill>
                <a:ea typeface="ＭＳ Ｐゴシック" pitchFamily="34" charset="-128"/>
              </a:rPr>
              <a:t>“</a:t>
            </a:r>
            <a:r>
              <a:rPr lang="en-US" altLang="ja-JP" i="1" smtClean="0">
                <a:solidFill>
                  <a:srgbClr val="CC0000"/>
                </a:solidFill>
                <a:ea typeface="ＭＳ Ｐゴシック" pitchFamily="34" charset="-128"/>
              </a:rPr>
              <a:t>ton</a:t>
            </a:r>
            <a:r>
              <a:rPr lang="ja-JP" altLang="en-US" i="1" smtClean="0">
                <a:solidFill>
                  <a:srgbClr val="CC0000"/>
                </a:solidFill>
                <a:ea typeface="ＭＳ Ｐゴシック" pitchFamily="34" charset="-128"/>
              </a:rPr>
              <a:t>”</a:t>
            </a:r>
            <a:r>
              <a:rPr lang="en-US" altLang="ja-JP" i="1" smtClean="0">
                <a:solidFill>
                  <a:srgbClr val="CC0000"/>
                </a:solidFill>
                <a:ea typeface="ＭＳ Ｐゴシック" pitchFamily="34" charset="-128"/>
              </a:rPr>
              <a:t> of material!</a:t>
            </a:r>
          </a:p>
          <a:p>
            <a:pPr eaLnBrk="1" hangingPunct="1">
              <a:lnSpc>
                <a:spcPct val="80000"/>
              </a:lnSpc>
              <a:buSzPct val="75000"/>
            </a:pPr>
            <a:r>
              <a:rPr lang="en-US" sz="2400" smtClean="0">
                <a:ea typeface="ＭＳ Ｐゴシック" pitchFamily="34" charset="-128"/>
              </a:rPr>
              <a:t>Internet overview</a:t>
            </a:r>
          </a:p>
          <a:p>
            <a:pPr eaLnBrk="1" hangingPunct="1">
              <a:lnSpc>
                <a:spcPct val="80000"/>
              </a:lnSpc>
              <a:buSzPct val="75000"/>
            </a:pPr>
            <a:r>
              <a:rPr lang="en-US" sz="2400" smtClean="0">
                <a:ea typeface="ＭＳ Ｐゴシック" pitchFamily="34" charset="-128"/>
              </a:rPr>
              <a:t>what</a:t>
            </a:r>
            <a:r>
              <a:rPr lang="ja-JP" altLang="en-US" sz="2400" smtClean="0">
                <a:ea typeface="ＭＳ Ｐゴシック" pitchFamily="34" charset="-128"/>
              </a:rPr>
              <a:t>’</a:t>
            </a:r>
            <a:r>
              <a:rPr lang="en-US" altLang="ja-JP" sz="2400" smtClean="0">
                <a:ea typeface="ＭＳ Ｐゴシック" pitchFamily="34" charset="-128"/>
              </a:rPr>
              <a:t>s a protocol?</a:t>
            </a:r>
          </a:p>
          <a:p>
            <a:pPr eaLnBrk="1" hangingPunct="1">
              <a:lnSpc>
                <a:spcPct val="80000"/>
              </a:lnSpc>
              <a:buSzPct val="75000"/>
            </a:pPr>
            <a:r>
              <a:rPr lang="en-US" sz="2400" smtClean="0">
                <a:ea typeface="ＭＳ Ｐゴシック" pitchFamily="34" charset="-128"/>
              </a:rPr>
              <a:t>network edge, core, access network</a:t>
            </a:r>
          </a:p>
          <a:p>
            <a:pPr lvl="1" eaLnBrk="1" hangingPunct="1">
              <a:lnSpc>
                <a:spcPct val="80000"/>
              </a:lnSpc>
            </a:pPr>
            <a:r>
              <a:rPr lang="en-US" smtClean="0"/>
              <a:t>packet-switching versus circuit-switching</a:t>
            </a:r>
          </a:p>
          <a:p>
            <a:pPr lvl="1" eaLnBrk="1" hangingPunct="1">
              <a:lnSpc>
                <a:spcPct val="80000"/>
              </a:lnSpc>
            </a:pPr>
            <a:r>
              <a:rPr lang="en-US" smtClean="0"/>
              <a:t>Internet structure</a:t>
            </a:r>
          </a:p>
          <a:p>
            <a:pPr eaLnBrk="1" hangingPunct="1">
              <a:lnSpc>
                <a:spcPct val="80000"/>
              </a:lnSpc>
              <a:buSzPct val="75000"/>
            </a:pPr>
            <a:r>
              <a:rPr lang="en-US" sz="2400" smtClean="0">
                <a:ea typeface="ＭＳ Ｐゴシック" pitchFamily="34" charset="-128"/>
              </a:rPr>
              <a:t>performance: loss, delay, throughput</a:t>
            </a:r>
          </a:p>
          <a:p>
            <a:pPr eaLnBrk="1" hangingPunct="1">
              <a:lnSpc>
                <a:spcPct val="80000"/>
              </a:lnSpc>
              <a:buSzPct val="75000"/>
            </a:pPr>
            <a:r>
              <a:rPr lang="en-US" sz="2400" smtClean="0">
                <a:ea typeface="ＭＳ Ｐゴシック" pitchFamily="34" charset="-128"/>
              </a:rPr>
              <a:t>layering, service models</a:t>
            </a:r>
          </a:p>
          <a:p>
            <a:pPr eaLnBrk="1" hangingPunct="1">
              <a:lnSpc>
                <a:spcPct val="80000"/>
              </a:lnSpc>
              <a:buSzPct val="75000"/>
            </a:pPr>
            <a:r>
              <a:rPr lang="en-US" sz="2400" smtClean="0">
                <a:ea typeface="ＭＳ Ｐゴシック" pitchFamily="34" charset="-128"/>
              </a:rPr>
              <a:t>security</a:t>
            </a:r>
          </a:p>
          <a:p>
            <a:pPr eaLnBrk="1" hangingPunct="1">
              <a:lnSpc>
                <a:spcPct val="80000"/>
              </a:lnSpc>
              <a:buSzPct val="75000"/>
            </a:pPr>
            <a:r>
              <a:rPr lang="en-US" sz="2400" smtClean="0">
                <a:ea typeface="ＭＳ Ｐゴシック" pitchFamily="34" charset="-128"/>
              </a:rPr>
              <a:t>history</a:t>
            </a:r>
          </a:p>
        </p:txBody>
      </p:sp>
      <p:sp>
        <p:nvSpPr>
          <p:cNvPr id="165893" name="Rectangle 4"/>
          <p:cNvSpPr>
            <a:spLocks noGrp="1" noChangeArrowheads="1"/>
          </p:cNvSpPr>
          <p:nvPr>
            <p:ph type="body" sz="half" idx="4294967295"/>
          </p:nvPr>
        </p:nvSpPr>
        <p:spPr>
          <a:xfrm>
            <a:off x="5146675" y="1428750"/>
            <a:ext cx="3724275" cy="4648200"/>
          </a:xfrm>
        </p:spPr>
        <p:txBody>
          <a:bodyPr/>
          <a:lstStyle/>
          <a:p>
            <a:pPr eaLnBrk="1" hangingPunct="1">
              <a:lnSpc>
                <a:spcPct val="90000"/>
              </a:lnSpc>
              <a:buFont typeface="Wingdings" pitchFamily="2" charset="2"/>
              <a:buNone/>
            </a:pPr>
            <a:r>
              <a:rPr lang="en-US" i="1" smtClean="0">
                <a:solidFill>
                  <a:srgbClr val="CC0000"/>
                </a:solidFill>
                <a:ea typeface="ＭＳ Ｐゴシック" pitchFamily="34" charset="-128"/>
              </a:rPr>
              <a:t>you now have:</a:t>
            </a:r>
            <a:r>
              <a:rPr lang="en-US" sz="2400" smtClean="0">
                <a:ea typeface="ＭＳ Ｐゴシック" pitchFamily="34" charset="-128"/>
              </a:rPr>
              <a:t> </a:t>
            </a:r>
          </a:p>
          <a:p>
            <a:pPr eaLnBrk="1" hangingPunct="1">
              <a:lnSpc>
                <a:spcPct val="90000"/>
              </a:lnSpc>
              <a:buSzPct val="75000"/>
            </a:pPr>
            <a:r>
              <a:rPr lang="en-US" sz="2400" smtClean="0">
                <a:ea typeface="ＭＳ Ｐゴシック" pitchFamily="34" charset="-128"/>
              </a:rPr>
              <a:t>context, overview, </a:t>
            </a:r>
            <a:r>
              <a:rPr lang="ja-JP" altLang="en-US" sz="2400" smtClean="0">
                <a:ea typeface="ＭＳ Ｐゴシック" pitchFamily="34" charset="-128"/>
              </a:rPr>
              <a:t>“</a:t>
            </a:r>
            <a:r>
              <a:rPr lang="en-US" altLang="ja-JP" sz="2400" smtClean="0">
                <a:ea typeface="ＭＳ Ｐゴシック" pitchFamily="34" charset="-128"/>
              </a:rPr>
              <a:t>feel</a:t>
            </a:r>
            <a:r>
              <a:rPr lang="ja-JP" altLang="en-US" sz="2400" smtClean="0">
                <a:ea typeface="ＭＳ Ｐゴシック" pitchFamily="34" charset="-128"/>
              </a:rPr>
              <a:t>”</a:t>
            </a:r>
            <a:r>
              <a:rPr lang="en-US" altLang="ja-JP" sz="2400" smtClean="0">
                <a:ea typeface="ＭＳ Ｐゴシック" pitchFamily="34" charset="-128"/>
              </a:rPr>
              <a:t> of networking</a:t>
            </a:r>
          </a:p>
          <a:p>
            <a:pPr eaLnBrk="1" hangingPunct="1">
              <a:lnSpc>
                <a:spcPct val="90000"/>
              </a:lnSpc>
              <a:buSzPct val="75000"/>
            </a:pPr>
            <a:r>
              <a:rPr lang="en-US" sz="2400" smtClean="0">
                <a:ea typeface="ＭＳ Ｐゴシック" pitchFamily="34" charset="-128"/>
              </a:rPr>
              <a:t>more depth, detail </a:t>
            </a:r>
            <a:r>
              <a:rPr lang="en-US" sz="2400" i="1" smtClean="0">
                <a:ea typeface="ＭＳ Ｐゴシック" pitchFamily="34" charset="-128"/>
              </a:rPr>
              <a:t>to follow!</a:t>
            </a:r>
            <a:endParaRPr lang="en-US" sz="2400" smtClean="0">
              <a:ea typeface="ＭＳ Ｐゴシック" pitchFamily="34" charset="-128"/>
            </a:endParaRPr>
          </a:p>
        </p:txBody>
      </p:sp>
      <p:sp>
        <p:nvSpPr>
          <p:cNvPr id="165894" name="Slide Number Placeholder 3"/>
          <p:cNvSpPr>
            <a:spLocks noGrp="1"/>
          </p:cNvSpPr>
          <p:nvPr>
            <p:ph type="sldNum" sz="quarter" idx="12"/>
          </p:nvPr>
        </p:nvSpPr>
        <p:spPr>
          <a:noFill/>
        </p:spPr>
        <p:txBody>
          <a:bodyPr/>
          <a:lstStyle/>
          <a:p>
            <a:r>
              <a:rPr lang="en-US"/>
              <a:t>1-</a:t>
            </a:r>
            <a:fld id="{BD63D218-EB9C-4B11-A886-65443DCAC700}" type="slidenum">
              <a:rPr lang="en-US"/>
              <a:pPr/>
              <a:t>78</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pic>
        <p:nvPicPr>
          <p:cNvPr id="43010" name="Picture 12" descr="underline_base"/>
          <p:cNvPicPr>
            <a:picLocks noChangeArrowheads="1"/>
          </p:cNvPicPr>
          <p:nvPr/>
        </p:nvPicPr>
        <p:blipFill>
          <a:blip r:embed="rId3" cstate="print"/>
          <a:srcRect/>
          <a:stretch>
            <a:fillRect/>
          </a:stretch>
        </p:blipFill>
        <p:spPr bwMode="auto">
          <a:xfrm>
            <a:off x="612775" y="879475"/>
            <a:ext cx="4570413" cy="173038"/>
          </a:xfrm>
          <a:prstGeom prst="rect">
            <a:avLst/>
          </a:prstGeom>
          <a:noFill/>
          <a:ln w="9525">
            <a:noFill/>
            <a:miter lim="800000"/>
            <a:headEnd/>
            <a:tailEnd/>
          </a:ln>
        </p:spPr>
      </p:pic>
      <p:sp>
        <p:nvSpPr>
          <p:cNvPr id="43011" name="Rectangle 2"/>
          <p:cNvSpPr>
            <a:spLocks noGrp="1" noChangeArrowheads="1"/>
          </p:cNvSpPr>
          <p:nvPr>
            <p:ph type="title" idx="4294967295"/>
          </p:nvPr>
        </p:nvSpPr>
        <p:spPr>
          <a:xfrm>
            <a:off x="487363" y="206375"/>
            <a:ext cx="5657850" cy="868363"/>
          </a:xfrm>
        </p:spPr>
        <p:txBody>
          <a:bodyPr/>
          <a:lstStyle/>
          <a:p>
            <a:pPr eaLnBrk="1" hangingPunct="1"/>
            <a:r>
              <a:rPr lang="en-US" smtClean="0">
                <a:ea typeface="ＭＳ Ｐゴシック" pitchFamily="34" charset="-128"/>
              </a:rPr>
              <a:t>What</a:t>
            </a:r>
            <a:r>
              <a:rPr lang="ja-JP" altLang="en-US" smtClean="0">
                <a:ea typeface="ＭＳ Ｐゴシック" pitchFamily="34" charset="-128"/>
              </a:rPr>
              <a:t>’</a:t>
            </a:r>
            <a:r>
              <a:rPr lang="en-US" altLang="ja-JP" smtClean="0">
                <a:ea typeface="ＭＳ Ｐゴシック" pitchFamily="34" charset="-128"/>
              </a:rPr>
              <a:t>s a protocol?</a:t>
            </a:r>
            <a:endParaRPr lang="en-US" smtClean="0">
              <a:ea typeface="ＭＳ Ｐゴシック" pitchFamily="34" charset="-128"/>
            </a:endParaRPr>
          </a:p>
        </p:txBody>
      </p:sp>
      <p:sp>
        <p:nvSpPr>
          <p:cNvPr id="43012" name="Rectangle 3"/>
          <p:cNvSpPr>
            <a:spLocks noGrp="1" noChangeArrowheads="1"/>
          </p:cNvSpPr>
          <p:nvPr>
            <p:ph type="body" sz="half" idx="4294967295"/>
          </p:nvPr>
        </p:nvSpPr>
        <p:spPr>
          <a:xfrm>
            <a:off x="249383" y="1371600"/>
            <a:ext cx="3934690" cy="4648200"/>
          </a:xfrm>
        </p:spPr>
        <p:txBody>
          <a:bodyPr/>
          <a:lstStyle/>
          <a:p>
            <a:pPr eaLnBrk="1" hangingPunct="1">
              <a:buFont typeface="Wingdings" pitchFamily="2" charset="2"/>
              <a:buNone/>
            </a:pPr>
            <a:r>
              <a:rPr lang="en-US" i="1" dirty="0" smtClean="0">
                <a:solidFill>
                  <a:srgbClr val="CC0000"/>
                </a:solidFill>
                <a:ea typeface="ＭＳ Ｐゴシック" pitchFamily="34" charset="-128"/>
              </a:rPr>
              <a:t>human protocols:</a:t>
            </a:r>
          </a:p>
          <a:p>
            <a:pPr eaLnBrk="1" hangingPunct="1">
              <a:buSzPct val="75000"/>
            </a:pPr>
            <a:r>
              <a:rPr lang="ja-JP" altLang="en-US" sz="2400" smtClean="0">
                <a:ea typeface="ＭＳ Ｐゴシック" pitchFamily="34" charset="-128"/>
              </a:rPr>
              <a:t>“</a:t>
            </a:r>
            <a:r>
              <a:rPr lang="en-US" altLang="ja-JP" sz="2400" dirty="0" smtClean="0">
                <a:ea typeface="ＭＳ Ｐゴシック" pitchFamily="34" charset="-128"/>
              </a:rPr>
              <a:t>knock, knock, who’s there</a:t>
            </a:r>
            <a:r>
              <a:rPr lang="ja-JP" altLang="en-US" sz="2400" smtClean="0">
                <a:ea typeface="ＭＳ Ｐゴシック" pitchFamily="34" charset="-128"/>
              </a:rPr>
              <a:t>”</a:t>
            </a:r>
            <a:endParaRPr lang="en-US" altLang="ja-JP" sz="2400" dirty="0" smtClean="0">
              <a:ea typeface="ＭＳ Ｐゴシック" pitchFamily="34" charset="-128"/>
            </a:endParaRPr>
          </a:p>
          <a:p>
            <a:pPr eaLnBrk="1" hangingPunct="1">
              <a:buSzPct val="75000"/>
            </a:pPr>
            <a:r>
              <a:rPr lang="en-US" altLang="ja-JP" sz="2400" dirty="0" smtClean="0">
                <a:ea typeface="ＭＳ Ｐゴシック" pitchFamily="34" charset="-128"/>
              </a:rPr>
              <a:t>Call through phones</a:t>
            </a:r>
          </a:p>
          <a:p>
            <a:pPr eaLnBrk="1" hangingPunct="1">
              <a:buSzPct val="75000"/>
            </a:pPr>
            <a:r>
              <a:rPr lang="en-US" sz="2400" dirty="0" smtClean="0">
                <a:ea typeface="ＭＳ Ｐゴシック" pitchFamily="34" charset="-128"/>
              </a:rPr>
              <a:t>Introductions</a:t>
            </a:r>
            <a:endParaRPr lang="en-US" dirty="0" smtClean="0">
              <a:ea typeface="ＭＳ Ｐゴシック" pitchFamily="34" charset="-128"/>
            </a:endParaRPr>
          </a:p>
          <a:p>
            <a:pPr lvl="1" eaLnBrk="1" hangingPunct="1"/>
            <a:endParaRPr lang="en-US" sz="2000" dirty="0" smtClean="0"/>
          </a:p>
          <a:p>
            <a:pPr eaLnBrk="1" hangingPunct="1">
              <a:buFont typeface="Wingdings" pitchFamily="2" charset="2"/>
              <a:buNone/>
            </a:pPr>
            <a:r>
              <a:rPr lang="en-US" sz="2400" dirty="0" smtClean="0">
                <a:ea typeface="ＭＳ Ｐゴシック" pitchFamily="34" charset="-128"/>
              </a:rPr>
              <a:t>… specific </a:t>
            </a:r>
            <a:r>
              <a:rPr lang="en-US" sz="2400" dirty="0" err="1" smtClean="0">
                <a:ea typeface="ＭＳ Ｐゴシック" pitchFamily="34" charset="-128"/>
              </a:rPr>
              <a:t>msgs</a:t>
            </a:r>
            <a:r>
              <a:rPr lang="en-US" sz="2400" dirty="0" smtClean="0">
                <a:ea typeface="ＭＳ Ｐゴシック" pitchFamily="34" charset="-128"/>
              </a:rPr>
              <a:t> sent</a:t>
            </a:r>
          </a:p>
          <a:p>
            <a:pPr eaLnBrk="1" hangingPunct="1">
              <a:buFont typeface="Wingdings" pitchFamily="2" charset="2"/>
              <a:buNone/>
            </a:pPr>
            <a:r>
              <a:rPr lang="en-US" sz="2400" dirty="0" smtClean="0">
                <a:ea typeface="ＭＳ Ｐゴシック" pitchFamily="34" charset="-128"/>
              </a:rPr>
              <a:t>… specific actions taken when </a:t>
            </a:r>
            <a:r>
              <a:rPr lang="en-US" sz="2400" dirty="0" err="1" smtClean="0">
                <a:ea typeface="ＭＳ Ｐゴシック" pitchFamily="34" charset="-128"/>
              </a:rPr>
              <a:t>msgs</a:t>
            </a:r>
            <a:r>
              <a:rPr lang="en-US" sz="2400" dirty="0" smtClean="0">
                <a:ea typeface="ＭＳ Ｐゴシック" pitchFamily="34" charset="-128"/>
              </a:rPr>
              <a:t> received, or other events</a:t>
            </a:r>
          </a:p>
        </p:txBody>
      </p:sp>
      <p:sp>
        <p:nvSpPr>
          <p:cNvPr id="43013" name="Rectangle 4"/>
          <p:cNvSpPr>
            <a:spLocks noGrp="1" noChangeArrowheads="1"/>
          </p:cNvSpPr>
          <p:nvPr>
            <p:ph type="body" sz="half" idx="4294967295"/>
          </p:nvPr>
        </p:nvSpPr>
        <p:spPr>
          <a:xfrm>
            <a:off x="4495800" y="1371600"/>
            <a:ext cx="3810000" cy="2590800"/>
          </a:xfrm>
        </p:spPr>
        <p:txBody>
          <a:bodyPr/>
          <a:lstStyle/>
          <a:p>
            <a:pPr eaLnBrk="1" hangingPunct="1">
              <a:buFont typeface="Wingdings" pitchFamily="2" charset="2"/>
              <a:buNone/>
            </a:pPr>
            <a:r>
              <a:rPr lang="en-US" i="1" dirty="0" smtClean="0">
                <a:solidFill>
                  <a:srgbClr val="CC0000"/>
                </a:solidFill>
                <a:ea typeface="ＭＳ Ｐゴシック" pitchFamily="34" charset="-128"/>
              </a:rPr>
              <a:t>network protocols:</a:t>
            </a:r>
          </a:p>
          <a:p>
            <a:pPr eaLnBrk="1" hangingPunct="1">
              <a:buSzPct val="75000"/>
            </a:pPr>
            <a:r>
              <a:rPr lang="en-US" sz="2400" dirty="0" smtClean="0">
                <a:ea typeface="ＭＳ Ｐゴシック" pitchFamily="34" charset="-128"/>
              </a:rPr>
              <a:t>machines rather than humans</a:t>
            </a:r>
          </a:p>
          <a:p>
            <a:pPr eaLnBrk="1" hangingPunct="1">
              <a:buSzPct val="75000"/>
            </a:pPr>
            <a:r>
              <a:rPr lang="en-US" sz="2400" dirty="0" smtClean="0">
                <a:ea typeface="ＭＳ Ｐゴシック" pitchFamily="34" charset="-128"/>
              </a:rPr>
              <a:t>all communication activity in Internet governed by protocols</a:t>
            </a:r>
          </a:p>
        </p:txBody>
      </p:sp>
      <p:sp>
        <p:nvSpPr>
          <p:cNvPr id="43014" name="Rectangle 5"/>
          <p:cNvSpPr>
            <a:spLocks noChangeArrowheads="1"/>
          </p:cNvSpPr>
          <p:nvPr/>
        </p:nvSpPr>
        <p:spPr bwMode="auto">
          <a:xfrm>
            <a:off x="4343400" y="3962400"/>
            <a:ext cx="4267200" cy="2362200"/>
          </a:xfrm>
          <a:prstGeom prst="rect">
            <a:avLst/>
          </a:prstGeom>
          <a:noFill/>
          <a:ln w="9525">
            <a:noFill/>
            <a:miter lim="800000"/>
            <a:headEnd/>
            <a:tailEnd/>
          </a:ln>
        </p:spPr>
        <p:txBody>
          <a:bodyPr/>
          <a:lstStyle/>
          <a:p>
            <a:pPr marL="342900" indent="-342900" algn="ctr">
              <a:spcBef>
                <a:spcPct val="20000"/>
              </a:spcBef>
              <a:buClr>
                <a:schemeClr val="accent2"/>
              </a:buClr>
              <a:buSzPct val="85000"/>
              <a:buFont typeface="Wingdings" pitchFamily="2" charset="2"/>
              <a:buNone/>
            </a:pPr>
            <a:r>
              <a:rPr lang="en-US" sz="2800" i="1">
                <a:solidFill>
                  <a:srgbClr val="CC0000"/>
                </a:solidFill>
                <a:latin typeface="Gill Sans MT" pitchFamily="34" charset="0"/>
              </a:rPr>
              <a:t>protocols</a:t>
            </a:r>
            <a:r>
              <a:rPr lang="en-US" sz="2800" i="1">
                <a:latin typeface="Gill Sans MT" pitchFamily="34" charset="0"/>
              </a:rPr>
              <a:t> define </a:t>
            </a:r>
            <a:r>
              <a:rPr lang="en-US" sz="2800" i="1">
                <a:solidFill>
                  <a:srgbClr val="CC0000"/>
                </a:solidFill>
                <a:latin typeface="Gill Sans MT" pitchFamily="34" charset="0"/>
              </a:rPr>
              <a:t>format</a:t>
            </a:r>
            <a:r>
              <a:rPr lang="en-US" sz="2800" i="1">
                <a:latin typeface="Gill Sans MT" pitchFamily="34" charset="0"/>
              </a:rPr>
              <a:t>, </a:t>
            </a:r>
            <a:r>
              <a:rPr lang="en-US" sz="2800" i="1">
                <a:solidFill>
                  <a:srgbClr val="CC0000"/>
                </a:solidFill>
                <a:latin typeface="Gill Sans MT" pitchFamily="34" charset="0"/>
              </a:rPr>
              <a:t>order</a:t>
            </a:r>
            <a:r>
              <a:rPr lang="en-US" sz="2800" i="1">
                <a:latin typeface="Gill Sans MT" pitchFamily="34" charset="0"/>
              </a:rPr>
              <a:t> of </a:t>
            </a:r>
            <a:r>
              <a:rPr lang="en-US" sz="2800" i="1">
                <a:solidFill>
                  <a:srgbClr val="CC0000"/>
                </a:solidFill>
                <a:latin typeface="Gill Sans MT" pitchFamily="34" charset="0"/>
              </a:rPr>
              <a:t>msgs sent and received</a:t>
            </a:r>
            <a:r>
              <a:rPr lang="en-US" sz="2800" i="1">
                <a:latin typeface="Gill Sans MT" pitchFamily="34" charset="0"/>
              </a:rPr>
              <a:t> among network entities, and </a:t>
            </a:r>
            <a:r>
              <a:rPr lang="en-US" sz="2800" i="1">
                <a:solidFill>
                  <a:srgbClr val="CC0000"/>
                </a:solidFill>
                <a:latin typeface="Gill Sans MT" pitchFamily="34" charset="0"/>
              </a:rPr>
              <a:t>actions taken</a:t>
            </a:r>
            <a:r>
              <a:rPr lang="en-US" sz="2800" i="1">
                <a:latin typeface="Gill Sans MT" pitchFamily="34" charset="0"/>
              </a:rPr>
              <a:t> on msg transmission, receipt</a:t>
            </a:r>
            <a:r>
              <a:rPr lang="en-US" i="1">
                <a:solidFill>
                  <a:srgbClr val="FF0000"/>
                </a:solidFill>
              </a:rPr>
              <a:t> </a:t>
            </a:r>
          </a:p>
        </p:txBody>
      </p:sp>
      <p:sp>
        <p:nvSpPr>
          <p:cNvPr id="43015" name="Rectangle 6"/>
          <p:cNvSpPr>
            <a:spLocks noChangeArrowheads="1"/>
          </p:cNvSpPr>
          <p:nvPr/>
        </p:nvSpPr>
        <p:spPr bwMode="auto">
          <a:xfrm>
            <a:off x="4335463" y="3962400"/>
            <a:ext cx="4503737" cy="2362200"/>
          </a:xfrm>
          <a:prstGeom prst="rect">
            <a:avLst/>
          </a:prstGeom>
          <a:noFill/>
          <a:ln w="19050">
            <a:solidFill>
              <a:srgbClr val="000099"/>
            </a:solidFill>
            <a:miter lim="800000"/>
            <a:headEnd/>
            <a:tailEnd/>
          </a:ln>
        </p:spPr>
        <p:txBody>
          <a:bodyPr wrap="none" anchor="ctr"/>
          <a:lstStyle/>
          <a:p>
            <a:endParaRPr lang="en-US">
              <a:latin typeface="Times New Roman" pitchFamily="18" charset="0"/>
            </a:endParaRPr>
          </a:p>
        </p:txBody>
      </p:sp>
      <p:sp>
        <p:nvSpPr>
          <p:cNvPr id="43016" name="Slide Number Placeholder 3"/>
          <p:cNvSpPr>
            <a:spLocks noGrp="1"/>
          </p:cNvSpPr>
          <p:nvPr>
            <p:ph type="sldNum" sz="quarter" idx="12"/>
          </p:nvPr>
        </p:nvSpPr>
        <p:spPr>
          <a:noFill/>
        </p:spPr>
        <p:txBody>
          <a:bodyPr/>
          <a:lstStyle/>
          <a:p>
            <a:r>
              <a:rPr lang="en-US"/>
              <a:t>1-</a:t>
            </a:r>
            <a:fld id="{8C1CF7DA-01A4-4B97-9E75-00E5C9B7F48E}"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2"/>
          <p:cNvSpPr>
            <a:spLocks noGrp="1"/>
          </p:cNvSpPr>
          <p:nvPr>
            <p:ph type="ftr" sz="quarter" idx="11"/>
          </p:nvPr>
        </p:nvSpPr>
        <p:spPr>
          <a:noFill/>
        </p:spPr>
        <p:txBody>
          <a:bodyPr/>
          <a:lstStyle/>
          <a:p>
            <a:r>
              <a:rPr lang="en-US" smtClean="0">
                <a:ea typeface="ＭＳ Ｐゴシック" pitchFamily="34" charset="-128"/>
              </a:rPr>
              <a:t>Introduction</a:t>
            </a:r>
          </a:p>
        </p:txBody>
      </p:sp>
      <p:sp>
        <p:nvSpPr>
          <p:cNvPr id="45058" name="Rectangle 3"/>
          <p:cNvSpPr>
            <a:spLocks noGrp="1" noChangeArrowheads="1"/>
          </p:cNvSpPr>
          <p:nvPr>
            <p:ph type="body" sz="half" idx="4294967295"/>
          </p:nvPr>
        </p:nvSpPr>
        <p:spPr>
          <a:xfrm>
            <a:off x="533400" y="1371600"/>
            <a:ext cx="8153400" cy="685800"/>
          </a:xfrm>
        </p:spPr>
        <p:txBody>
          <a:bodyPr/>
          <a:lstStyle/>
          <a:p>
            <a:pPr eaLnBrk="1" hangingPunct="1">
              <a:buFont typeface="Wingdings" pitchFamily="2" charset="2"/>
              <a:buNone/>
            </a:pPr>
            <a:r>
              <a:rPr lang="en-US" smtClean="0">
                <a:ea typeface="ＭＳ Ｐゴシック" pitchFamily="34" charset="-128"/>
              </a:rPr>
              <a:t>a human protocol and a computer network protocol:</a:t>
            </a:r>
          </a:p>
          <a:p>
            <a:pPr eaLnBrk="1" hangingPunct="1">
              <a:buFont typeface="Wingdings" pitchFamily="2" charset="2"/>
              <a:buNone/>
            </a:pPr>
            <a:endParaRPr lang="en-US" smtClean="0">
              <a:ea typeface="ＭＳ Ｐゴシック" pitchFamily="34" charset="-128"/>
            </a:endParaRPr>
          </a:p>
        </p:txBody>
      </p:sp>
      <p:sp>
        <p:nvSpPr>
          <p:cNvPr id="45059" name="Rectangle 8"/>
          <p:cNvSpPr>
            <a:spLocks noChangeArrowheads="1"/>
          </p:cNvSpPr>
          <p:nvPr/>
        </p:nvSpPr>
        <p:spPr bwMode="auto">
          <a:xfrm>
            <a:off x="628650" y="5862638"/>
            <a:ext cx="4419600" cy="533400"/>
          </a:xfrm>
          <a:prstGeom prst="rect">
            <a:avLst/>
          </a:prstGeom>
          <a:noFill/>
          <a:ln w="9525">
            <a:noFill/>
            <a:miter lim="800000"/>
            <a:headEnd/>
            <a:tailEnd/>
          </a:ln>
        </p:spPr>
        <p:txBody>
          <a:bodyPr/>
          <a:lstStyle/>
          <a:p>
            <a:pPr marL="342900" indent="-342900">
              <a:spcBef>
                <a:spcPct val="20000"/>
              </a:spcBef>
              <a:buClr>
                <a:schemeClr val="accent2"/>
              </a:buClr>
              <a:buSzPct val="85000"/>
              <a:buFont typeface="Wingdings" pitchFamily="2" charset="2"/>
              <a:buNone/>
            </a:pPr>
            <a:r>
              <a:rPr lang="en-US" sz="2800" i="1">
                <a:solidFill>
                  <a:srgbClr val="CC0000"/>
                </a:solidFill>
                <a:latin typeface="Gill Sans MT" pitchFamily="34" charset="0"/>
              </a:rPr>
              <a:t>Q:</a:t>
            </a:r>
            <a:r>
              <a:rPr lang="en-US" sz="2800">
                <a:latin typeface="Gill Sans MT" pitchFamily="34" charset="0"/>
              </a:rPr>
              <a:t> other human protocols? </a:t>
            </a:r>
          </a:p>
        </p:txBody>
      </p:sp>
      <p:sp>
        <p:nvSpPr>
          <p:cNvPr id="45060" name="Line 10"/>
          <p:cNvSpPr>
            <a:spLocks noChangeShapeType="1"/>
          </p:cNvSpPr>
          <p:nvPr/>
        </p:nvSpPr>
        <p:spPr bwMode="auto">
          <a:xfrm>
            <a:off x="1257300" y="2771775"/>
            <a:ext cx="1762125" cy="276225"/>
          </a:xfrm>
          <a:prstGeom prst="line">
            <a:avLst/>
          </a:prstGeom>
          <a:noFill/>
          <a:ln w="28575">
            <a:solidFill>
              <a:srgbClr val="CC0000"/>
            </a:solidFill>
            <a:round/>
            <a:headEnd/>
            <a:tailEnd type="triangle" w="med" len="med"/>
          </a:ln>
        </p:spPr>
        <p:txBody>
          <a:bodyPr wrap="none" anchor="ctr"/>
          <a:lstStyle/>
          <a:p>
            <a:endParaRPr lang="en-US"/>
          </a:p>
        </p:txBody>
      </p:sp>
      <p:pic>
        <p:nvPicPr>
          <p:cNvPr id="45061" name="Picture 62" descr="Alice"/>
          <p:cNvPicPr>
            <a:picLocks noChangeAspect="1" noChangeArrowheads="1"/>
          </p:cNvPicPr>
          <p:nvPr/>
        </p:nvPicPr>
        <p:blipFill>
          <a:blip r:embed="rId3" cstate="print"/>
          <a:srcRect/>
          <a:stretch>
            <a:fillRect/>
          </a:stretch>
        </p:blipFill>
        <p:spPr bwMode="auto">
          <a:xfrm>
            <a:off x="709613" y="2376488"/>
            <a:ext cx="561975" cy="693737"/>
          </a:xfrm>
          <a:prstGeom prst="rect">
            <a:avLst/>
          </a:prstGeom>
          <a:noFill/>
          <a:ln w="9525">
            <a:noFill/>
            <a:miter lim="800000"/>
            <a:headEnd/>
            <a:tailEnd/>
          </a:ln>
        </p:spPr>
      </p:pic>
      <p:pic>
        <p:nvPicPr>
          <p:cNvPr id="45062" name="Picture 63" descr="Bob"/>
          <p:cNvPicPr>
            <a:picLocks noChangeAspect="1" noChangeArrowheads="1"/>
          </p:cNvPicPr>
          <p:nvPr/>
        </p:nvPicPr>
        <p:blipFill>
          <a:blip r:embed="rId4" cstate="print"/>
          <a:srcRect/>
          <a:stretch>
            <a:fillRect/>
          </a:stretch>
        </p:blipFill>
        <p:spPr bwMode="auto">
          <a:xfrm>
            <a:off x="3128963" y="2771775"/>
            <a:ext cx="676275" cy="690563"/>
          </a:xfrm>
          <a:prstGeom prst="rect">
            <a:avLst/>
          </a:prstGeom>
          <a:noFill/>
          <a:ln w="9525">
            <a:noFill/>
            <a:miter lim="800000"/>
            <a:headEnd/>
            <a:tailEnd/>
          </a:ln>
        </p:spPr>
      </p:pic>
      <p:sp>
        <p:nvSpPr>
          <p:cNvPr id="45063" name="Text Box 64"/>
          <p:cNvSpPr txBox="1">
            <a:spLocks noChangeArrowheads="1"/>
          </p:cNvSpPr>
          <p:nvPr/>
        </p:nvSpPr>
        <p:spPr bwMode="auto">
          <a:xfrm>
            <a:off x="1698625" y="2484438"/>
            <a:ext cx="473075" cy="457200"/>
          </a:xfrm>
          <a:prstGeom prst="rect">
            <a:avLst/>
          </a:prstGeom>
          <a:noFill/>
          <a:ln w="9525">
            <a:noFill/>
            <a:miter lim="800000"/>
            <a:headEnd/>
            <a:tailEnd/>
          </a:ln>
        </p:spPr>
        <p:txBody>
          <a:bodyPr wrap="none">
            <a:spAutoFit/>
          </a:bodyPr>
          <a:lstStyle/>
          <a:p>
            <a:r>
              <a:rPr lang="en-US">
                <a:solidFill>
                  <a:srgbClr val="CC0000"/>
                </a:solidFill>
              </a:rPr>
              <a:t>Hi</a:t>
            </a:r>
          </a:p>
        </p:txBody>
      </p:sp>
      <p:sp>
        <p:nvSpPr>
          <p:cNvPr id="45064" name="Line 66"/>
          <p:cNvSpPr>
            <a:spLocks noChangeShapeType="1"/>
          </p:cNvSpPr>
          <p:nvPr/>
        </p:nvSpPr>
        <p:spPr bwMode="auto">
          <a:xfrm flipV="1">
            <a:off x="949325" y="3330575"/>
            <a:ext cx="2085975" cy="361950"/>
          </a:xfrm>
          <a:prstGeom prst="line">
            <a:avLst/>
          </a:prstGeom>
          <a:noFill/>
          <a:ln w="28575">
            <a:solidFill>
              <a:srgbClr val="CC0000"/>
            </a:solidFill>
            <a:round/>
            <a:headEnd type="triangle" w="med" len="med"/>
            <a:tailEnd/>
          </a:ln>
        </p:spPr>
        <p:txBody>
          <a:bodyPr wrap="none" anchor="ctr"/>
          <a:lstStyle/>
          <a:p>
            <a:endParaRPr lang="en-US"/>
          </a:p>
        </p:txBody>
      </p:sp>
      <p:sp>
        <p:nvSpPr>
          <p:cNvPr id="45065" name="Text Box 67"/>
          <p:cNvSpPr txBox="1">
            <a:spLocks noChangeArrowheads="1"/>
          </p:cNvSpPr>
          <p:nvPr/>
        </p:nvSpPr>
        <p:spPr bwMode="auto">
          <a:xfrm>
            <a:off x="1689100" y="3108325"/>
            <a:ext cx="473075" cy="457200"/>
          </a:xfrm>
          <a:prstGeom prst="rect">
            <a:avLst/>
          </a:prstGeom>
          <a:noFill/>
          <a:ln w="9525">
            <a:noFill/>
            <a:miter lim="800000"/>
            <a:headEnd/>
            <a:tailEnd/>
          </a:ln>
        </p:spPr>
        <p:txBody>
          <a:bodyPr wrap="none">
            <a:spAutoFit/>
          </a:bodyPr>
          <a:lstStyle/>
          <a:p>
            <a:r>
              <a:rPr lang="en-US">
                <a:solidFill>
                  <a:srgbClr val="CC0000"/>
                </a:solidFill>
              </a:rPr>
              <a:t>Hi</a:t>
            </a:r>
          </a:p>
        </p:txBody>
      </p:sp>
      <p:sp>
        <p:nvSpPr>
          <p:cNvPr id="45066" name="Line 70"/>
          <p:cNvSpPr>
            <a:spLocks noChangeShapeType="1"/>
          </p:cNvSpPr>
          <p:nvPr/>
        </p:nvSpPr>
        <p:spPr bwMode="auto">
          <a:xfrm>
            <a:off x="933450" y="3762375"/>
            <a:ext cx="2162175" cy="438150"/>
          </a:xfrm>
          <a:prstGeom prst="line">
            <a:avLst/>
          </a:prstGeom>
          <a:noFill/>
          <a:ln w="28575">
            <a:solidFill>
              <a:srgbClr val="CC0000"/>
            </a:solidFill>
            <a:round/>
            <a:headEnd/>
            <a:tailEnd type="triangle" w="med" len="med"/>
          </a:ln>
        </p:spPr>
        <p:txBody>
          <a:bodyPr wrap="none" anchor="ctr"/>
          <a:lstStyle/>
          <a:p>
            <a:endParaRPr lang="en-US"/>
          </a:p>
        </p:txBody>
      </p:sp>
      <p:grpSp>
        <p:nvGrpSpPr>
          <p:cNvPr id="45067" name="Group 72"/>
          <p:cNvGrpSpPr>
            <a:grpSpLocks/>
          </p:cNvGrpSpPr>
          <p:nvPr/>
        </p:nvGrpSpPr>
        <p:grpSpPr bwMode="auto">
          <a:xfrm>
            <a:off x="1471613" y="3694113"/>
            <a:ext cx="1014412" cy="701675"/>
            <a:chOff x="761" y="2747"/>
            <a:chExt cx="639" cy="442"/>
          </a:xfrm>
        </p:grpSpPr>
        <p:sp>
          <p:nvSpPr>
            <p:cNvPr id="45128" name="Rectangle 71"/>
            <p:cNvSpPr>
              <a:spLocks noChangeArrowheads="1"/>
            </p:cNvSpPr>
            <p:nvPr/>
          </p:nvSpPr>
          <p:spPr bwMode="auto">
            <a:xfrm>
              <a:off x="786" y="2790"/>
              <a:ext cx="588" cy="348"/>
            </a:xfrm>
            <a:prstGeom prst="rect">
              <a:avLst/>
            </a:prstGeom>
            <a:noFill/>
            <a:ln w="9525">
              <a:noFill/>
              <a:miter lim="800000"/>
              <a:headEnd/>
              <a:tailEnd/>
            </a:ln>
          </p:spPr>
          <p:txBody>
            <a:bodyPr wrap="none" anchor="ctr"/>
            <a:lstStyle/>
            <a:p>
              <a:endParaRPr lang="en-US">
                <a:solidFill>
                  <a:srgbClr val="CC0000"/>
                </a:solidFill>
              </a:endParaRPr>
            </a:p>
          </p:txBody>
        </p:sp>
        <p:sp>
          <p:nvSpPr>
            <p:cNvPr id="45129" name="Text Box 69"/>
            <p:cNvSpPr txBox="1">
              <a:spLocks noChangeArrowheads="1"/>
            </p:cNvSpPr>
            <p:nvPr/>
          </p:nvSpPr>
          <p:spPr bwMode="auto">
            <a:xfrm>
              <a:off x="761" y="2747"/>
              <a:ext cx="639" cy="442"/>
            </a:xfrm>
            <a:prstGeom prst="rect">
              <a:avLst/>
            </a:prstGeom>
            <a:solidFill>
              <a:schemeClr val="bg1"/>
            </a:solidFill>
            <a:ln w="9525">
              <a:noFill/>
              <a:miter lim="800000"/>
              <a:headEnd/>
              <a:tailEnd/>
            </a:ln>
          </p:spPr>
          <p:txBody>
            <a:bodyPr wrap="none">
              <a:spAutoFit/>
            </a:bodyPr>
            <a:lstStyle/>
            <a:p>
              <a:pPr algn="ctr"/>
              <a:r>
                <a:rPr lang="en-US" sz="2000">
                  <a:solidFill>
                    <a:srgbClr val="CC0000"/>
                  </a:solidFill>
                </a:rPr>
                <a:t>Got the</a:t>
              </a:r>
            </a:p>
            <a:p>
              <a:pPr algn="ctr"/>
              <a:r>
                <a:rPr lang="en-US" sz="2000">
                  <a:solidFill>
                    <a:srgbClr val="CC0000"/>
                  </a:solidFill>
                </a:rPr>
                <a:t>time?</a:t>
              </a:r>
            </a:p>
          </p:txBody>
        </p:sp>
      </p:grpSp>
      <p:sp>
        <p:nvSpPr>
          <p:cNvPr id="45068" name="Line 73"/>
          <p:cNvSpPr>
            <a:spLocks noChangeShapeType="1"/>
          </p:cNvSpPr>
          <p:nvPr/>
        </p:nvSpPr>
        <p:spPr bwMode="auto">
          <a:xfrm flipV="1">
            <a:off x="1095375" y="4333875"/>
            <a:ext cx="1952625" cy="333375"/>
          </a:xfrm>
          <a:prstGeom prst="line">
            <a:avLst/>
          </a:prstGeom>
          <a:noFill/>
          <a:ln w="28575">
            <a:solidFill>
              <a:srgbClr val="CC0000"/>
            </a:solidFill>
            <a:round/>
            <a:headEnd type="triangle" w="med" len="med"/>
            <a:tailEnd/>
          </a:ln>
        </p:spPr>
        <p:txBody>
          <a:bodyPr wrap="none" anchor="ctr"/>
          <a:lstStyle/>
          <a:p>
            <a:endParaRPr lang="en-US"/>
          </a:p>
        </p:txBody>
      </p:sp>
      <p:grpSp>
        <p:nvGrpSpPr>
          <p:cNvPr id="45069" name="Group 76"/>
          <p:cNvGrpSpPr>
            <a:grpSpLocks/>
          </p:cNvGrpSpPr>
          <p:nvPr/>
        </p:nvGrpSpPr>
        <p:grpSpPr bwMode="auto">
          <a:xfrm>
            <a:off x="1565275" y="4338638"/>
            <a:ext cx="796925" cy="457200"/>
            <a:chOff x="1046" y="2771"/>
            <a:chExt cx="502" cy="288"/>
          </a:xfrm>
        </p:grpSpPr>
        <p:sp>
          <p:nvSpPr>
            <p:cNvPr id="45126" name="Rectangle 75"/>
            <p:cNvSpPr>
              <a:spLocks noChangeArrowheads="1"/>
            </p:cNvSpPr>
            <p:nvPr/>
          </p:nvSpPr>
          <p:spPr bwMode="auto">
            <a:xfrm>
              <a:off x="1104" y="2820"/>
              <a:ext cx="444" cy="186"/>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127" name="Text Box 74"/>
            <p:cNvSpPr txBox="1">
              <a:spLocks noChangeArrowheads="1"/>
            </p:cNvSpPr>
            <p:nvPr/>
          </p:nvSpPr>
          <p:spPr bwMode="auto">
            <a:xfrm>
              <a:off x="1046" y="2771"/>
              <a:ext cx="490" cy="288"/>
            </a:xfrm>
            <a:prstGeom prst="rect">
              <a:avLst/>
            </a:prstGeom>
            <a:noFill/>
            <a:ln w="9525">
              <a:noFill/>
              <a:miter lim="800000"/>
              <a:headEnd/>
              <a:tailEnd/>
            </a:ln>
          </p:spPr>
          <p:txBody>
            <a:bodyPr wrap="none">
              <a:spAutoFit/>
            </a:bodyPr>
            <a:lstStyle/>
            <a:p>
              <a:r>
                <a:rPr lang="en-US">
                  <a:solidFill>
                    <a:srgbClr val="CC0000"/>
                  </a:solidFill>
                </a:rPr>
                <a:t>2:00</a:t>
              </a:r>
            </a:p>
          </p:txBody>
        </p:sp>
      </p:grpSp>
      <p:sp>
        <p:nvSpPr>
          <p:cNvPr id="45070" name="Line 85"/>
          <p:cNvSpPr>
            <a:spLocks noChangeShapeType="1"/>
          </p:cNvSpPr>
          <p:nvPr/>
        </p:nvSpPr>
        <p:spPr bwMode="auto">
          <a:xfrm flipV="1">
            <a:off x="5165725" y="4525963"/>
            <a:ext cx="2343150" cy="428625"/>
          </a:xfrm>
          <a:prstGeom prst="line">
            <a:avLst/>
          </a:prstGeom>
          <a:noFill/>
          <a:ln w="28575">
            <a:solidFill>
              <a:srgbClr val="CC0000"/>
            </a:solidFill>
            <a:round/>
            <a:headEnd type="triangle" w="med" len="med"/>
            <a:tailEnd/>
          </a:ln>
        </p:spPr>
        <p:txBody>
          <a:bodyPr wrap="none" anchor="ctr"/>
          <a:lstStyle/>
          <a:p>
            <a:endParaRPr lang="en-US"/>
          </a:p>
        </p:txBody>
      </p:sp>
      <p:sp>
        <p:nvSpPr>
          <p:cNvPr id="45071" name="Line 89"/>
          <p:cNvSpPr>
            <a:spLocks noChangeShapeType="1"/>
          </p:cNvSpPr>
          <p:nvPr/>
        </p:nvSpPr>
        <p:spPr bwMode="auto">
          <a:xfrm>
            <a:off x="5180013" y="2811463"/>
            <a:ext cx="2176462" cy="347662"/>
          </a:xfrm>
          <a:prstGeom prst="line">
            <a:avLst/>
          </a:prstGeom>
          <a:noFill/>
          <a:ln w="28575">
            <a:solidFill>
              <a:srgbClr val="CC0000"/>
            </a:solidFill>
            <a:round/>
            <a:headEnd/>
            <a:tailEnd type="triangle" w="med" len="med"/>
          </a:ln>
        </p:spPr>
        <p:txBody>
          <a:bodyPr wrap="none" anchor="ctr"/>
          <a:lstStyle/>
          <a:p>
            <a:endParaRPr lang="en-US"/>
          </a:p>
        </p:txBody>
      </p:sp>
      <p:sp>
        <p:nvSpPr>
          <p:cNvPr id="45072" name="Line 90"/>
          <p:cNvSpPr>
            <a:spLocks noChangeShapeType="1"/>
          </p:cNvSpPr>
          <p:nvPr/>
        </p:nvSpPr>
        <p:spPr bwMode="auto">
          <a:xfrm flipV="1">
            <a:off x="5118100" y="3317875"/>
            <a:ext cx="2216150" cy="398463"/>
          </a:xfrm>
          <a:prstGeom prst="line">
            <a:avLst/>
          </a:prstGeom>
          <a:noFill/>
          <a:ln w="28575">
            <a:solidFill>
              <a:srgbClr val="CC0000"/>
            </a:solidFill>
            <a:round/>
            <a:headEnd type="triangle" w="med" len="med"/>
            <a:tailEnd/>
          </a:ln>
        </p:spPr>
        <p:txBody>
          <a:bodyPr wrap="none" anchor="ctr"/>
          <a:lstStyle/>
          <a:p>
            <a:endParaRPr lang="en-US"/>
          </a:p>
        </p:txBody>
      </p:sp>
      <p:sp>
        <p:nvSpPr>
          <p:cNvPr id="45073" name="Rectangle 92"/>
          <p:cNvSpPr>
            <a:spLocks noChangeArrowheads="1"/>
          </p:cNvSpPr>
          <p:nvPr/>
        </p:nvSpPr>
        <p:spPr bwMode="auto">
          <a:xfrm>
            <a:off x="5553075" y="3340100"/>
            <a:ext cx="1438275" cy="393700"/>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4" name="Text Box 91"/>
          <p:cNvSpPr txBox="1">
            <a:spLocks noChangeArrowheads="1"/>
          </p:cNvSpPr>
          <p:nvPr/>
        </p:nvSpPr>
        <p:spPr bwMode="auto">
          <a:xfrm>
            <a:off x="5370513" y="3341688"/>
            <a:ext cx="1809750" cy="558800"/>
          </a:xfrm>
          <a:prstGeom prst="rect">
            <a:avLst/>
          </a:prstGeom>
          <a:noFill/>
          <a:ln w="9525">
            <a:noFill/>
            <a:miter lim="800000"/>
            <a:headEnd/>
            <a:tailEnd/>
          </a:ln>
        </p:spPr>
        <p:txBody>
          <a:bodyPr wrap="none">
            <a:spAutoFit/>
          </a:bodyPr>
          <a:lstStyle/>
          <a:p>
            <a:pPr algn="ctr">
              <a:lnSpc>
                <a:spcPct val="85000"/>
              </a:lnSpc>
            </a:pPr>
            <a:r>
              <a:rPr lang="en-US" sz="1800">
                <a:solidFill>
                  <a:srgbClr val="CC0000"/>
                </a:solidFill>
              </a:rPr>
              <a:t>TCP connection</a:t>
            </a:r>
          </a:p>
          <a:p>
            <a:pPr algn="ctr">
              <a:lnSpc>
                <a:spcPct val="85000"/>
              </a:lnSpc>
            </a:pPr>
            <a:r>
              <a:rPr lang="en-US" sz="1800">
                <a:solidFill>
                  <a:srgbClr val="CC0000"/>
                </a:solidFill>
              </a:rPr>
              <a:t>response</a:t>
            </a:r>
          </a:p>
        </p:txBody>
      </p:sp>
      <p:sp>
        <p:nvSpPr>
          <p:cNvPr id="45075" name="Line 94"/>
          <p:cNvSpPr>
            <a:spLocks noChangeShapeType="1"/>
          </p:cNvSpPr>
          <p:nvPr/>
        </p:nvSpPr>
        <p:spPr bwMode="auto">
          <a:xfrm>
            <a:off x="5165725" y="3963988"/>
            <a:ext cx="2400300" cy="419100"/>
          </a:xfrm>
          <a:prstGeom prst="line">
            <a:avLst/>
          </a:prstGeom>
          <a:noFill/>
          <a:ln w="28575">
            <a:solidFill>
              <a:srgbClr val="CC0000"/>
            </a:solidFill>
            <a:round/>
            <a:headEnd/>
            <a:tailEnd type="triangle" w="med" len="med"/>
          </a:ln>
        </p:spPr>
        <p:txBody>
          <a:bodyPr wrap="none" anchor="ctr"/>
          <a:lstStyle/>
          <a:p>
            <a:endParaRPr lang="en-US"/>
          </a:p>
        </p:txBody>
      </p:sp>
      <p:grpSp>
        <p:nvGrpSpPr>
          <p:cNvPr id="45076" name="Group 97"/>
          <p:cNvGrpSpPr>
            <a:grpSpLocks/>
          </p:cNvGrpSpPr>
          <p:nvPr/>
        </p:nvGrpSpPr>
        <p:grpSpPr bwMode="auto">
          <a:xfrm>
            <a:off x="5378450" y="4029075"/>
            <a:ext cx="3794125" cy="366713"/>
            <a:chOff x="3212" y="2597"/>
            <a:chExt cx="2390" cy="231"/>
          </a:xfrm>
        </p:grpSpPr>
        <p:sp>
          <p:nvSpPr>
            <p:cNvPr id="45124" name="Rectangle 96"/>
            <p:cNvSpPr>
              <a:spLocks noChangeArrowheads="1"/>
            </p:cNvSpPr>
            <p:nvPr/>
          </p:nvSpPr>
          <p:spPr bwMode="auto">
            <a:xfrm>
              <a:off x="3252" y="2628"/>
              <a:ext cx="2100" cy="114"/>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125" name="Text Box 95"/>
            <p:cNvSpPr txBox="1">
              <a:spLocks noChangeArrowheads="1"/>
            </p:cNvSpPr>
            <p:nvPr/>
          </p:nvSpPr>
          <p:spPr bwMode="auto">
            <a:xfrm>
              <a:off x="3212" y="2597"/>
              <a:ext cx="2390" cy="231"/>
            </a:xfrm>
            <a:prstGeom prst="rect">
              <a:avLst/>
            </a:prstGeom>
            <a:noFill/>
            <a:ln w="9525">
              <a:noFill/>
              <a:miter lim="800000"/>
              <a:headEnd/>
              <a:tailEnd/>
            </a:ln>
          </p:spPr>
          <p:txBody>
            <a:bodyPr>
              <a:spAutoFit/>
            </a:bodyPr>
            <a:lstStyle/>
            <a:p>
              <a:r>
                <a:rPr lang="en-US" sz="1800">
                  <a:solidFill>
                    <a:srgbClr val="CC0000"/>
                  </a:solidFill>
                </a:rPr>
                <a:t>Get</a:t>
              </a:r>
              <a:r>
                <a:rPr lang="en-US" sz="1400">
                  <a:solidFill>
                    <a:srgbClr val="CC0000"/>
                  </a:solidFill>
                </a:rPr>
                <a:t> http://www.awl.com/kurose-ross</a:t>
              </a:r>
              <a:endParaRPr lang="en-US">
                <a:solidFill>
                  <a:srgbClr val="CC0000"/>
                </a:solidFill>
              </a:endParaRPr>
            </a:p>
          </p:txBody>
        </p:sp>
      </p:grpSp>
      <p:sp>
        <p:nvSpPr>
          <p:cNvPr id="45077" name="Rectangle 99"/>
          <p:cNvSpPr>
            <a:spLocks noChangeArrowheads="1"/>
          </p:cNvSpPr>
          <p:nvPr/>
        </p:nvSpPr>
        <p:spPr bwMode="auto">
          <a:xfrm>
            <a:off x="5934075" y="4624388"/>
            <a:ext cx="919163" cy="295275"/>
          </a:xfrm>
          <a:prstGeom prst="rect">
            <a:avLst/>
          </a:prstGeom>
          <a:solidFill>
            <a:schemeClr val="bg1"/>
          </a:solidFill>
          <a:ln w="9525">
            <a:noFill/>
            <a:miter lim="800000"/>
            <a:headEnd/>
            <a:tailEnd/>
          </a:ln>
        </p:spPr>
        <p:txBody>
          <a:bodyPr wrap="none" anchor="ctr"/>
          <a:lstStyle/>
          <a:p>
            <a:endParaRPr lang="en-US">
              <a:solidFill>
                <a:srgbClr val="CC0000"/>
              </a:solidFill>
            </a:endParaRPr>
          </a:p>
        </p:txBody>
      </p:sp>
      <p:sp>
        <p:nvSpPr>
          <p:cNvPr id="45078" name="Text Box 100"/>
          <p:cNvSpPr txBox="1">
            <a:spLocks noChangeArrowheads="1"/>
          </p:cNvSpPr>
          <p:nvPr/>
        </p:nvSpPr>
        <p:spPr bwMode="auto">
          <a:xfrm>
            <a:off x="5900738" y="4510088"/>
            <a:ext cx="930275" cy="457200"/>
          </a:xfrm>
          <a:prstGeom prst="rect">
            <a:avLst/>
          </a:prstGeom>
          <a:noFill/>
          <a:ln w="9525">
            <a:noFill/>
            <a:miter lim="800000"/>
            <a:headEnd/>
            <a:tailEnd/>
          </a:ln>
        </p:spPr>
        <p:txBody>
          <a:bodyPr wrap="none">
            <a:spAutoFit/>
          </a:bodyPr>
          <a:lstStyle/>
          <a:p>
            <a:r>
              <a:rPr lang="en-US">
                <a:solidFill>
                  <a:srgbClr val="CC0000"/>
                </a:solidFill>
              </a:rPr>
              <a:t>&lt;file&gt;</a:t>
            </a:r>
          </a:p>
        </p:txBody>
      </p:sp>
      <p:sp>
        <p:nvSpPr>
          <p:cNvPr id="45079" name="Line 101"/>
          <p:cNvSpPr>
            <a:spLocks noChangeShapeType="1"/>
          </p:cNvSpPr>
          <p:nvPr/>
        </p:nvSpPr>
        <p:spPr bwMode="auto">
          <a:xfrm>
            <a:off x="4057650" y="2068513"/>
            <a:ext cx="0" cy="3573462"/>
          </a:xfrm>
          <a:prstGeom prst="line">
            <a:avLst/>
          </a:prstGeom>
          <a:noFill/>
          <a:ln w="19050">
            <a:solidFill>
              <a:schemeClr val="bg2"/>
            </a:solidFill>
            <a:round/>
            <a:headEnd/>
            <a:tailEnd type="triangle" w="med" len="med"/>
          </a:ln>
        </p:spPr>
        <p:txBody>
          <a:bodyPr wrap="none" anchor="ctr"/>
          <a:lstStyle/>
          <a:p>
            <a:endParaRPr lang="en-US"/>
          </a:p>
        </p:txBody>
      </p:sp>
      <p:grpSp>
        <p:nvGrpSpPr>
          <p:cNvPr id="45080" name="Group 105"/>
          <p:cNvGrpSpPr>
            <a:grpSpLocks/>
          </p:cNvGrpSpPr>
          <p:nvPr/>
        </p:nvGrpSpPr>
        <p:grpSpPr bwMode="auto">
          <a:xfrm>
            <a:off x="3735388" y="4972050"/>
            <a:ext cx="720725" cy="396875"/>
            <a:chOff x="2198" y="3221"/>
            <a:chExt cx="454" cy="250"/>
          </a:xfrm>
        </p:grpSpPr>
        <p:sp>
          <p:nvSpPr>
            <p:cNvPr id="45122" name="Rectangle 104"/>
            <p:cNvSpPr>
              <a:spLocks noChangeArrowheads="1"/>
            </p:cNvSpPr>
            <p:nvPr/>
          </p:nvSpPr>
          <p:spPr bwMode="auto">
            <a:xfrm>
              <a:off x="2244" y="3282"/>
              <a:ext cx="408" cy="162"/>
            </a:xfrm>
            <a:prstGeom prst="rect">
              <a:avLst/>
            </a:prstGeom>
            <a:solidFill>
              <a:schemeClr val="bg1"/>
            </a:solidFill>
            <a:ln w="9525">
              <a:noFill/>
              <a:miter lim="800000"/>
              <a:headEnd/>
              <a:tailEnd/>
            </a:ln>
          </p:spPr>
          <p:txBody>
            <a:bodyPr wrap="none" anchor="ctr"/>
            <a:lstStyle/>
            <a:p>
              <a:endParaRPr lang="en-US">
                <a:latin typeface="Times New Roman" pitchFamily="18" charset="0"/>
              </a:endParaRPr>
            </a:p>
          </p:txBody>
        </p:sp>
        <p:sp>
          <p:nvSpPr>
            <p:cNvPr id="45123" name="Text Box 102"/>
            <p:cNvSpPr txBox="1">
              <a:spLocks noChangeArrowheads="1"/>
            </p:cNvSpPr>
            <p:nvPr/>
          </p:nvSpPr>
          <p:spPr bwMode="auto">
            <a:xfrm>
              <a:off x="2198" y="3221"/>
              <a:ext cx="418" cy="250"/>
            </a:xfrm>
            <a:prstGeom prst="rect">
              <a:avLst/>
            </a:prstGeom>
            <a:noFill/>
            <a:ln w="9525">
              <a:noFill/>
              <a:miter lim="800000"/>
              <a:headEnd/>
              <a:tailEnd/>
            </a:ln>
          </p:spPr>
          <p:txBody>
            <a:bodyPr wrap="none">
              <a:spAutoFit/>
            </a:bodyPr>
            <a:lstStyle/>
            <a:p>
              <a:r>
                <a:rPr lang="en-US" sz="2000">
                  <a:solidFill>
                    <a:schemeClr val="bg2"/>
                  </a:solidFill>
                </a:rPr>
                <a:t>time</a:t>
              </a:r>
            </a:p>
          </p:txBody>
        </p:sp>
      </p:grpSp>
      <p:sp>
        <p:nvSpPr>
          <p:cNvPr id="45081" name="Rectangle 52"/>
          <p:cNvSpPr>
            <a:spLocks noChangeArrowheads="1"/>
          </p:cNvSpPr>
          <p:nvPr/>
        </p:nvSpPr>
        <p:spPr bwMode="auto">
          <a:xfrm>
            <a:off x="5465763" y="2751138"/>
            <a:ext cx="1365250" cy="439737"/>
          </a:xfrm>
          <a:prstGeom prst="rect">
            <a:avLst/>
          </a:prstGeom>
          <a:solidFill>
            <a:schemeClr val="bg1"/>
          </a:solidFill>
          <a:ln w="9525">
            <a:noFill/>
            <a:miter lim="800000"/>
            <a:headEnd/>
            <a:tailEnd/>
          </a:ln>
        </p:spPr>
        <p:txBody>
          <a:bodyPr wrap="none" anchor="ctr"/>
          <a:lstStyle/>
          <a:p>
            <a:endParaRPr lang="en-US"/>
          </a:p>
        </p:txBody>
      </p:sp>
      <p:sp>
        <p:nvSpPr>
          <p:cNvPr id="45082" name="Text Box 91"/>
          <p:cNvSpPr txBox="1">
            <a:spLocks noChangeArrowheads="1"/>
          </p:cNvSpPr>
          <p:nvPr/>
        </p:nvSpPr>
        <p:spPr bwMode="auto">
          <a:xfrm>
            <a:off x="5414963" y="2682875"/>
            <a:ext cx="1809750" cy="558800"/>
          </a:xfrm>
          <a:prstGeom prst="rect">
            <a:avLst/>
          </a:prstGeom>
          <a:noFill/>
          <a:ln w="9525">
            <a:noFill/>
            <a:miter lim="800000"/>
            <a:headEnd/>
            <a:tailEnd/>
          </a:ln>
        </p:spPr>
        <p:txBody>
          <a:bodyPr wrap="none">
            <a:spAutoFit/>
          </a:bodyPr>
          <a:lstStyle/>
          <a:p>
            <a:pPr algn="ctr">
              <a:lnSpc>
                <a:spcPct val="85000"/>
              </a:lnSpc>
            </a:pPr>
            <a:r>
              <a:rPr lang="en-US" sz="1800">
                <a:solidFill>
                  <a:srgbClr val="CC0000"/>
                </a:solidFill>
              </a:rPr>
              <a:t>TCP connection</a:t>
            </a:r>
          </a:p>
          <a:p>
            <a:pPr algn="ctr">
              <a:lnSpc>
                <a:spcPct val="85000"/>
              </a:lnSpc>
            </a:pPr>
            <a:r>
              <a:rPr lang="en-US" sz="1800">
                <a:solidFill>
                  <a:srgbClr val="CC0000"/>
                </a:solidFill>
              </a:rPr>
              <a:t>request</a:t>
            </a:r>
          </a:p>
        </p:txBody>
      </p:sp>
      <p:pic>
        <p:nvPicPr>
          <p:cNvPr id="45083" name="Picture 53" descr="underline_base"/>
          <p:cNvPicPr>
            <a:picLocks noChangeArrowheads="1"/>
          </p:cNvPicPr>
          <p:nvPr/>
        </p:nvPicPr>
        <p:blipFill>
          <a:blip r:embed="rId5" cstate="print"/>
          <a:srcRect/>
          <a:stretch>
            <a:fillRect/>
          </a:stretch>
        </p:blipFill>
        <p:spPr bwMode="auto">
          <a:xfrm>
            <a:off x="612775" y="879475"/>
            <a:ext cx="4570413" cy="173038"/>
          </a:xfrm>
          <a:prstGeom prst="rect">
            <a:avLst/>
          </a:prstGeom>
          <a:noFill/>
          <a:ln w="9525">
            <a:noFill/>
            <a:miter lim="800000"/>
            <a:headEnd/>
            <a:tailEnd/>
          </a:ln>
        </p:spPr>
      </p:pic>
      <p:sp>
        <p:nvSpPr>
          <p:cNvPr id="45084" name="Rectangle 2"/>
          <p:cNvSpPr>
            <a:spLocks noChangeArrowheads="1"/>
          </p:cNvSpPr>
          <p:nvPr/>
        </p:nvSpPr>
        <p:spPr bwMode="auto">
          <a:xfrm>
            <a:off x="487363" y="206375"/>
            <a:ext cx="5657850" cy="868363"/>
          </a:xfrm>
          <a:prstGeom prst="rect">
            <a:avLst/>
          </a:prstGeom>
          <a:noFill/>
          <a:ln w="9525">
            <a:noFill/>
            <a:miter lim="800000"/>
            <a:headEnd/>
            <a:tailEnd/>
          </a:ln>
        </p:spPr>
        <p:txBody>
          <a:bodyPr anchor="ctr"/>
          <a:lstStyle/>
          <a:p>
            <a:pPr eaLnBrk="1" hangingPunct="1"/>
            <a:r>
              <a:rPr lang="en-US" sz="4400">
                <a:solidFill>
                  <a:srgbClr val="000099"/>
                </a:solidFill>
                <a:latin typeface="Gill Sans MT" pitchFamily="34" charset="0"/>
              </a:rPr>
              <a:t>What</a:t>
            </a:r>
            <a:r>
              <a:rPr lang="ja-JP" altLang="en-US" sz="4400">
                <a:solidFill>
                  <a:srgbClr val="000099"/>
                </a:solidFill>
                <a:latin typeface="Gill Sans MT" pitchFamily="34" charset="0"/>
              </a:rPr>
              <a:t>’</a:t>
            </a:r>
            <a:r>
              <a:rPr lang="en-US" altLang="ja-JP" sz="4400">
                <a:solidFill>
                  <a:srgbClr val="000099"/>
                </a:solidFill>
                <a:latin typeface="Gill Sans MT" pitchFamily="34" charset="0"/>
              </a:rPr>
              <a:t>s a protocol?</a:t>
            </a:r>
            <a:endParaRPr lang="en-US" sz="4400">
              <a:solidFill>
                <a:srgbClr val="000099"/>
              </a:solidFill>
              <a:latin typeface="Gill Sans MT" pitchFamily="34" charset="0"/>
            </a:endParaRPr>
          </a:p>
        </p:txBody>
      </p:sp>
      <p:grpSp>
        <p:nvGrpSpPr>
          <p:cNvPr id="45085" name="Group 57"/>
          <p:cNvGrpSpPr>
            <a:grpSpLocks/>
          </p:cNvGrpSpPr>
          <p:nvPr/>
        </p:nvGrpSpPr>
        <p:grpSpPr bwMode="auto">
          <a:xfrm>
            <a:off x="7412038" y="2782888"/>
            <a:ext cx="431800" cy="755650"/>
            <a:chOff x="4140" y="429"/>
            <a:chExt cx="1425" cy="2396"/>
          </a:xfrm>
        </p:grpSpPr>
        <p:sp>
          <p:nvSpPr>
            <p:cNvPr id="45090" name="Freeform 58"/>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en-US"/>
            </a:p>
          </p:txBody>
        </p:sp>
        <p:sp>
          <p:nvSpPr>
            <p:cNvPr id="45091" name="Rectangle 59"/>
            <p:cNvSpPr>
              <a:spLocks noChangeArrowheads="1"/>
            </p:cNvSpPr>
            <p:nvPr/>
          </p:nvSpPr>
          <p:spPr bwMode="auto">
            <a:xfrm>
              <a:off x="4208" y="429"/>
              <a:ext cx="1043"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en-US"/>
            </a:p>
          </p:txBody>
        </p:sp>
        <p:sp>
          <p:nvSpPr>
            <p:cNvPr id="45092" name="Freeform 60"/>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en-US"/>
            </a:p>
          </p:txBody>
        </p:sp>
        <p:sp>
          <p:nvSpPr>
            <p:cNvPr id="45093" name="Freeform 61"/>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5094" name="Rectangle 62"/>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5095" name="Group 63"/>
            <p:cNvGrpSpPr>
              <a:grpSpLocks/>
            </p:cNvGrpSpPr>
            <p:nvPr/>
          </p:nvGrpSpPr>
          <p:grpSpPr bwMode="auto">
            <a:xfrm>
              <a:off x="4749" y="668"/>
              <a:ext cx="581" cy="145"/>
              <a:chOff x="614" y="2568"/>
              <a:chExt cx="725" cy="139"/>
            </a:xfrm>
          </p:grpSpPr>
          <p:sp>
            <p:nvSpPr>
              <p:cNvPr id="45120" name="AutoShape 64"/>
              <p:cNvSpPr>
                <a:spLocks noChangeArrowheads="1"/>
              </p:cNvSpPr>
              <p:nvPr/>
            </p:nvSpPr>
            <p:spPr bwMode="auto">
              <a:xfrm>
                <a:off x="612" y="2566"/>
                <a:ext cx="726" cy="140"/>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5121" name="AutoShape 65"/>
              <p:cNvSpPr>
                <a:spLocks noChangeArrowheads="1"/>
              </p:cNvSpPr>
              <p:nvPr/>
            </p:nvSpPr>
            <p:spPr bwMode="auto">
              <a:xfrm>
                <a:off x="625" y="2580"/>
                <a:ext cx="693"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5096" name="Rectangle 66"/>
            <p:cNvSpPr>
              <a:spLocks noChangeArrowheads="1"/>
            </p:cNvSpPr>
            <p:nvPr/>
          </p:nvSpPr>
          <p:spPr bwMode="auto">
            <a:xfrm>
              <a:off x="4224" y="1018"/>
              <a:ext cx="597" cy="50"/>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5097" name="Group 67"/>
            <p:cNvGrpSpPr>
              <a:grpSpLocks/>
            </p:cNvGrpSpPr>
            <p:nvPr/>
          </p:nvGrpSpPr>
          <p:grpSpPr bwMode="auto">
            <a:xfrm>
              <a:off x="4747" y="994"/>
              <a:ext cx="581" cy="134"/>
              <a:chOff x="614" y="2568"/>
              <a:chExt cx="725" cy="139"/>
            </a:xfrm>
          </p:grpSpPr>
          <p:sp>
            <p:nvSpPr>
              <p:cNvPr id="45118" name="AutoShape 68"/>
              <p:cNvSpPr>
                <a:spLocks noChangeArrowheads="1"/>
              </p:cNvSpPr>
              <p:nvPr/>
            </p:nvSpPr>
            <p:spPr bwMode="auto">
              <a:xfrm>
                <a:off x="615" y="2567"/>
                <a:ext cx="726" cy="141"/>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5119" name="AutoShape 69"/>
              <p:cNvSpPr>
                <a:spLocks noChangeArrowheads="1"/>
              </p:cNvSpPr>
              <p:nvPr/>
            </p:nvSpPr>
            <p:spPr bwMode="auto">
              <a:xfrm>
                <a:off x="628" y="2582"/>
                <a:ext cx="693"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5098" name="Rectangle 70"/>
            <p:cNvSpPr>
              <a:spLocks noChangeArrowheads="1"/>
            </p:cNvSpPr>
            <p:nvPr/>
          </p:nvSpPr>
          <p:spPr bwMode="auto">
            <a:xfrm>
              <a:off x="4219" y="1360"/>
              <a:ext cx="592" cy="4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45099" name="Rectangle 71"/>
            <p:cNvSpPr>
              <a:spLocks noChangeArrowheads="1"/>
            </p:cNvSpPr>
            <p:nvPr/>
          </p:nvSpPr>
          <p:spPr bwMode="auto">
            <a:xfrm>
              <a:off x="4229" y="1657"/>
              <a:ext cx="597" cy="45"/>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45100" name="Group 72"/>
            <p:cNvGrpSpPr>
              <a:grpSpLocks/>
            </p:cNvGrpSpPr>
            <p:nvPr/>
          </p:nvGrpSpPr>
          <p:grpSpPr bwMode="auto">
            <a:xfrm>
              <a:off x="4735" y="1627"/>
              <a:ext cx="582" cy="151"/>
              <a:chOff x="614" y="2568"/>
              <a:chExt cx="725" cy="139"/>
            </a:xfrm>
          </p:grpSpPr>
          <p:sp>
            <p:nvSpPr>
              <p:cNvPr id="45116" name="AutoShape 73"/>
              <p:cNvSpPr>
                <a:spLocks noChangeArrowheads="1"/>
              </p:cNvSpPr>
              <p:nvPr/>
            </p:nvSpPr>
            <p:spPr bwMode="auto">
              <a:xfrm>
                <a:off x="617" y="2568"/>
                <a:ext cx="724" cy="139"/>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5117" name="AutoShape 74"/>
              <p:cNvSpPr>
                <a:spLocks noChangeArrowheads="1"/>
              </p:cNvSpPr>
              <p:nvPr/>
            </p:nvSpPr>
            <p:spPr bwMode="auto">
              <a:xfrm>
                <a:off x="630" y="2582"/>
                <a:ext cx="692"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5101" name="Freeform 75"/>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grpSp>
          <p:nvGrpSpPr>
            <p:cNvPr id="45102" name="Group 76"/>
            <p:cNvGrpSpPr>
              <a:grpSpLocks/>
            </p:cNvGrpSpPr>
            <p:nvPr/>
          </p:nvGrpSpPr>
          <p:grpSpPr bwMode="auto">
            <a:xfrm>
              <a:off x="4739" y="1327"/>
              <a:ext cx="582" cy="139"/>
              <a:chOff x="614" y="2568"/>
              <a:chExt cx="725" cy="139"/>
            </a:xfrm>
          </p:grpSpPr>
          <p:sp>
            <p:nvSpPr>
              <p:cNvPr id="45114" name="AutoShape 77"/>
              <p:cNvSpPr>
                <a:spLocks noChangeArrowheads="1"/>
              </p:cNvSpPr>
              <p:nvPr/>
            </p:nvSpPr>
            <p:spPr bwMode="auto">
              <a:xfrm>
                <a:off x="612" y="2566"/>
                <a:ext cx="724" cy="141"/>
              </a:xfrm>
              <a:prstGeom prst="roundRect">
                <a:avLst>
                  <a:gd name="adj" fmla="val 50000"/>
                </a:avLst>
              </a:prstGeom>
              <a:solidFill>
                <a:schemeClr val="tx1"/>
              </a:solidFill>
              <a:ln w="9525">
                <a:noFill/>
                <a:round/>
                <a:headEnd/>
                <a:tailEnd/>
              </a:ln>
            </p:spPr>
            <p:txBody>
              <a:bodyPr wrap="none" anchor="ctr"/>
              <a:lstStyle/>
              <a:p>
                <a:endParaRPr lang="en-US"/>
              </a:p>
            </p:txBody>
          </p:sp>
          <p:sp>
            <p:nvSpPr>
              <p:cNvPr id="45115" name="AutoShape 78"/>
              <p:cNvSpPr>
                <a:spLocks noChangeArrowheads="1"/>
              </p:cNvSpPr>
              <p:nvPr/>
            </p:nvSpPr>
            <p:spPr bwMode="auto">
              <a:xfrm>
                <a:off x="625" y="2581"/>
                <a:ext cx="692" cy="11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en-US"/>
              </a:p>
            </p:txBody>
          </p:sp>
        </p:grpSp>
        <p:sp>
          <p:nvSpPr>
            <p:cNvPr id="45103" name="Rectangle 79"/>
            <p:cNvSpPr>
              <a:spLocks noChangeArrowheads="1"/>
            </p:cNvSpPr>
            <p:nvPr/>
          </p:nvSpPr>
          <p:spPr bwMode="auto">
            <a:xfrm>
              <a:off x="5251"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45104" name="Freeform 80"/>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5105" name="Freeform 81"/>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en-US"/>
            </a:p>
          </p:txBody>
        </p:sp>
        <p:sp>
          <p:nvSpPr>
            <p:cNvPr id="45106" name="Oval 82"/>
            <p:cNvSpPr>
              <a:spLocks noChangeArrowheads="1"/>
            </p:cNvSpPr>
            <p:nvPr/>
          </p:nvSpPr>
          <p:spPr bwMode="auto">
            <a:xfrm>
              <a:off x="5518" y="2609"/>
              <a:ext cx="47" cy="101"/>
            </a:xfrm>
            <a:prstGeom prst="ellipse">
              <a:avLst/>
            </a:prstGeom>
            <a:solidFill>
              <a:srgbClr val="333333"/>
            </a:solidFill>
            <a:ln w="9525">
              <a:noFill/>
              <a:round/>
              <a:headEnd/>
              <a:tailEnd/>
            </a:ln>
          </p:spPr>
          <p:txBody>
            <a:bodyPr wrap="none" anchor="ctr"/>
            <a:lstStyle/>
            <a:p>
              <a:endParaRPr lang="en-US"/>
            </a:p>
          </p:txBody>
        </p:sp>
        <p:sp>
          <p:nvSpPr>
            <p:cNvPr id="45107" name="Freeform 83"/>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en-US"/>
            </a:p>
          </p:txBody>
        </p:sp>
        <p:sp>
          <p:nvSpPr>
            <p:cNvPr id="45108" name="AutoShape 84"/>
            <p:cNvSpPr>
              <a:spLocks noChangeArrowheads="1"/>
            </p:cNvSpPr>
            <p:nvPr/>
          </p:nvSpPr>
          <p:spPr bwMode="auto">
            <a:xfrm>
              <a:off x="4140" y="2679"/>
              <a:ext cx="1200" cy="146"/>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45109" name="AutoShape 85"/>
            <p:cNvSpPr>
              <a:spLocks noChangeArrowheads="1"/>
            </p:cNvSpPr>
            <p:nvPr/>
          </p:nvSpPr>
          <p:spPr bwMode="auto">
            <a:xfrm>
              <a:off x="4208" y="2709"/>
              <a:ext cx="1069" cy="86"/>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45110" name="Oval 86"/>
            <p:cNvSpPr>
              <a:spLocks noChangeArrowheads="1"/>
            </p:cNvSpPr>
            <p:nvPr/>
          </p:nvSpPr>
          <p:spPr bwMode="auto">
            <a:xfrm>
              <a:off x="4308" y="2382"/>
              <a:ext cx="157" cy="146"/>
            </a:xfrm>
            <a:prstGeom prst="ellipse">
              <a:avLst/>
            </a:prstGeom>
            <a:solidFill>
              <a:srgbClr val="33CC33"/>
            </a:solidFill>
            <a:ln w="9525">
              <a:noFill/>
              <a:round/>
              <a:headEnd/>
              <a:tailEnd/>
            </a:ln>
          </p:spPr>
          <p:txBody>
            <a:bodyPr wrap="none" anchor="ctr"/>
            <a:lstStyle/>
            <a:p>
              <a:endParaRPr lang="en-US"/>
            </a:p>
          </p:txBody>
        </p:sp>
        <p:sp>
          <p:nvSpPr>
            <p:cNvPr id="45111" name="Oval 87"/>
            <p:cNvSpPr>
              <a:spLocks noChangeArrowheads="1"/>
            </p:cNvSpPr>
            <p:nvPr/>
          </p:nvSpPr>
          <p:spPr bwMode="auto">
            <a:xfrm>
              <a:off x="4486" y="2382"/>
              <a:ext cx="162" cy="146"/>
            </a:xfrm>
            <a:prstGeom prst="ellipse">
              <a:avLst/>
            </a:prstGeom>
            <a:solidFill>
              <a:srgbClr val="FF0000"/>
            </a:solidFill>
            <a:ln w="9525">
              <a:noFill/>
              <a:round/>
              <a:headEnd/>
              <a:tailEnd/>
            </a:ln>
          </p:spPr>
          <p:txBody>
            <a:bodyPr wrap="none" anchor="ctr"/>
            <a:lstStyle/>
            <a:p>
              <a:pPr algn="ctr" eaLnBrk="1" hangingPunct="1"/>
              <a:endParaRPr lang="en-US" sz="1800">
                <a:solidFill>
                  <a:srgbClr val="FF0000"/>
                </a:solidFill>
              </a:endParaRPr>
            </a:p>
          </p:txBody>
        </p:sp>
        <p:sp>
          <p:nvSpPr>
            <p:cNvPr id="45112" name="Oval 88"/>
            <p:cNvSpPr>
              <a:spLocks noChangeArrowheads="1"/>
            </p:cNvSpPr>
            <p:nvPr/>
          </p:nvSpPr>
          <p:spPr bwMode="auto">
            <a:xfrm>
              <a:off x="4664" y="2382"/>
              <a:ext cx="157" cy="141"/>
            </a:xfrm>
            <a:prstGeom prst="ellipse">
              <a:avLst/>
            </a:prstGeom>
            <a:solidFill>
              <a:srgbClr val="33CC33"/>
            </a:solidFill>
            <a:ln w="9525">
              <a:noFill/>
              <a:round/>
              <a:headEnd/>
              <a:tailEnd/>
            </a:ln>
          </p:spPr>
          <p:txBody>
            <a:bodyPr wrap="none" anchor="ctr"/>
            <a:lstStyle/>
            <a:p>
              <a:endParaRPr lang="en-US"/>
            </a:p>
          </p:txBody>
        </p:sp>
        <p:sp>
          <p:nvSpPr>
            <p:cNvPr id="45113" name="Rectangle 89"/>
            <p:cNvSpPr>
              <a:spLocks noChangeArrowheads="1"/>
            </p:cNvSpPr>
            <p:nvPr/>
          </p:nvSpPr>
          <p:spPr bwMode="auto">
            <a:xfrm>
              <a:off x="5062" y="1833"/>
              <a:ext cx="84" cy="765"/>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45086" name="Group 90"/>
          <p:cNvGrpSpPr>
            <a:grpSpLocks/>
          </p:cNvGrpSpPr>
          <p:nvPr/>
        </p:nvGrpSpPr>
        <p:grpSpPr bwMode="auto">
          <a:xfrm>
            <a:off x="4275138" y="2339975"/>
            <a:ext cx="893762" cy="828675"/>
            <a:chOff x="-44" y="1473"/>
            <a:chExt cx="981" cy="1105"/>
          </a:xfrm>
        </p:grpSpPr>
        <p:pic>
          <p:nvPicPr>
            <p:cNvPr id="45088" name="Picture 91" descr="desktop_computer_stylized_medium"/>
            <p:cNvPicPr>
              <a:picLocks noChangeAspect="1" noChangeArrowheads="1"/>
            </p:cNvPicPr>
            <p:nvPr/>
          </p:nvPicPr>
          <p:blipFill>
            <a:blip r:embed="rId6" cstate="print"/>
            <a:srcRect/>
            <a:stretch>
              <a:fillRect/>
            </a:stretch>
          </p:blipFill>
          <p:spPr bwMode="auto">
            <a:xfrm flipH="1">
              <a:off x="-44" y="1473"/>
              <a:ext cx="981" cy="1105"/>
            </a:xfrm>
            <a:prstGeom prst="rect">
              <a:avLst/>
            </a:prstGeom>
            <a:noFill/>
            <a:ln w="9525">
              <a:noFill/>
              <a:miter lim="800000"/>
              <a:headEnd/>
              <a:tailEnd/>
            </a:ln>
          </p:spPr>
        </p:pic>
        <p:sp>
          <p:nvSpPr>
            <p:cNvPr id="45089" name="Freeform 9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en-US"/>
            </a:p>
          </p:txBody>
        </p:sp>
      </p:grpSp>
      <p:sp>
        <p:nvSpPr>
          <p:cNvPr id="45087" name="Slide Number Placeholder 3"/>
          <p:cNvSpPr>
            <a:spLocks noGrp="1"/>
          </p:cNvSpPr>
          <p:nvPr>
            <p:ph type="sldNum" sz="quarter" idx="12"/>
          </p:nvPr>
        </p:nvSpPr>
        <p:spPr>
          <a:noFill/>
        </p:spPr>
        <p:txBody>
          <a:bodyPr/>
          <a:lstStyle/>
          <a:p>
            <a:r>
              <a:rPr lang="en-US"/>
              <a:t>1-</a:t>
            </a:r>
            <a:fld id="{A1E52650-4ECE-40F7-8C72-A9C379E83BD0}" type="slidenum">
              <a:rPr lang="en-US"/>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24780</TotalTime>
  <Words>6259</Words>
  <Application>Microsoft Office PowerPoint</Application>
  <PresentationFormat>On-screen Show (4:3)</PresentationFormat>
  <Paragraphs>1410</Paragraphs>
  <Slides>78</Slides>
  <Notes>51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78</vt:i4>
      </vt:variant>
    </vt:vector>
  </HeadingPairs>
  <TitlesOfParts>
    <vt:vector size="90" baseType="lpstr">
      <vt:lpstr>ＭＳ Ｐゴシック</vt:lpstr>
      <vt:lpstr>Arial</vt:lpstr>
      <vt:lpstr>Comic Sans MS</vt:lpstr>
      <vt:lpstr>Courier New</vt:lpstr>
      <vt:lpstr>Gill Sans MT</vt:lpstr>
      <vt:lpstr>Tahoma</vt:lpstr>
      <vt:lpstr>Times New Roman</vt:lpstr>
      <vt:lpstr>Wingdings</vt:lpstr>
      <vt:lpstr>ZapfDingbats</vt:lpstr>
      <vt:lpstr>12_Default Design</vt:lpstr>
      <vt:lpstr>Default Design</vt:lpstr>
      <vt:lpstr>Clip</vt:lpstr>
      <vt:lpstr>PowerPoint Presentation</vt:lpstr>
      <vt:lpstr>Course Goals</vt:lpstr>
      <vt:lpstr>What is in the “overview”?</vt:lpstr>
      <vt:lpstr>What’s the Internet: “nuts and bolts” view</vt:lpstr>
      <vt:lpstr>“Fun” internet appliances -- Internet of Things</vt:lpstr>
      <vt:lpstr>PowerPoint Presentation</vt:lpstr>
      <vt:lpstr>What’s the Internet: a service view</vt:lpstr>
      <vt:lpstr>What’s a protocol?</vt:lpstr>
      <vt:lpstr>PowerPoint Presentation</vt:lpstr>
      <vt:lpstr>Chapter 1: roadmap</vt:lpstr>
      <vt:lpstr>A closer look at network structure:</vt:lpstr>
      <vt:lpstr>Access networks and physical media</vt:lpstr>
      <vt:lpstr>Access net: digital subscriber line (DSL)</vt:lpstr>
      <vt:lpstr>PowerPoint Presentation</vt:lpstr>
      <vt:lpstr>PowerPoint Presentation</vt:lpstr>
      <vt:lpstr>PowerPoint Presentation</vt:lpstr>
      <vt:lpstr>FDM versus TDM</vt:lpstr>
      <vt:lpstr>PowerPoint Presentation</vt:lpstr>
      <vt:lpstr>PowerPoint Presentation</vt:lpstr>
      <vt:lpstr>Enterprise access networks (Ethernet)</vt:lpstr>
      <vt:lpstr>PowerPoint Presentation</vt:lpstr>
      <vt:lpstr>Ethernet Switches, Routers</vt:lpstr>
      <vt:lpstr>Wireless access networks</vt:lpstr>
      <vt:lpstr>PowerPoint Presentation</vt:lpstr>
      <vt:lpstr>Host: sends packets of data</vt:lpstr>
      <vt:lpstr>Physical media</vt:lpstr>
      <vt:lpstr>Physical media: coax, fiber</vt:lpstr>
      <vt:lpstr>Physical media: radio</vt:lpstr>
      <vt:lpstr>Chapter 1: roadmap</vt:lpstr>
      <vt:lpstr>The network core</vt:lpstr>
      <vt:lpstr>Packet Switching: queueing delay, loss</vt:lpstr>
      <vt:lpstr>Two key network-core functions</vt:lpstr>
      <vt:lpstr>Alternative core: circuit switching</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Internet structure: network of networks</vt:lpstr>
      <vt:lpstr>Tier-1 ISP: e.g., Verizon, ATT, Sprint</vt:lpstr>
      <vt:lpstr>Chapter 1: roadmap</vt:lpstr>
      <vt:lpstr>“Real” Internet delays and routes</vt:lpstr>
      <vt:lpstr>“Real” Internet delays, routes</vt:lpstr>
      <vt:lpstr>Packet loss</vt:lpstr>
      <vt:lpstr>Throughput</vt:lpstr>
      <vt:lpstr>PowerPoint Presentation</vt:lpstr>
      <vt:lpstr>Chapter 1: roadmap</vt:lpstr>
      <vt:lpstr>Protocol “layers”</vt:lpstr>
      <vt:lpstr>Organization of air travel</vt:lpstr>
      <vt:lpstr>Layering of airline functionality</vt:lpstr>
      <vt:lpstr>Why layering?</vt:lpstr>
      <vt:lpstr>Internet protocol stack</vt:lpstr>
      <vt:lpstr>PowerPoint Presentation</vt:lpstr>
      <vt:lpstr>PowerPoint Presentation</vt:lpstr>
      <vt:lpstr>Encapsulation</vt:lpstr>
      <vt:lpstr>Introduction: summary</vt:lpstr>
      <vt:lpstr>Delay, Loss, and Throughput in Packet-Switched Networks</vt:lpstr>
      <vt:lpstr>Queuing Delay </vt:lpstr>
      <vt:lpstr>Transmission Delay </vt:lpstr>
      <vt:lpstr>propagation delay</vt:lpstr>
      <vt:lpstr>PowerPoint Presentation</vt:lpstr>
      <vt:lpstr>End to End Delay</vt:lpstr>
      <vt:lpstr>Chapter 1: roadmap</vt:lpstr>
      <vt:lpstr>Network security</vt:lpstr>
      <vt:lpstr>Bad guys: put malware into hosts via Internet</vt:lpstr>
      <vt:lpstr>PowerPoint Presentation</vt:lpstr>
      <vt:lpstr>Bad guys can sniff packets</vt:lpstr>
      <vt:lpstr>Bad guys can use fake addresses</vt:lpstr>
      <vt:lpstr>Chapter 1: roadmap</vt:lpstr>
      <vt:lpstr>Internet history</vt:lpstr>
      <vt:lpstr>PowerPoint Presentation</vt:lpstr>
      <vt:lpstr>PowerPoint Presentation</vt:lpstr>
      <vt:lpstr>PowerPoint Presentation</vt:lpstr>
      <vt:lpstr>PowerPoint Presentation</vt:lpstr>
      <vt:lpstr>Introduction: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6th Edition: Chapter 1</dc:title>
  <dc:creator>Jim Kurose and Keith Ross</dc:creator>
  <cp:lastModifiedBy>admin</cp:lastModifiedBy>
  <cp:revision>339</cp:revision>
  <dcterms:created xsi:type="dcterms:W3CDTF">1999-10-08T19:08:27Z</dcterms:created>
  <dcterms:modified xsi:type="dcterms:W3CDTF">2022-11-28T05:51:40Z</dcterms:modified>
</cp:coreProperties>
</file>