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40B811-6E8B-4E37-8E43-4D1EB1828277}" v="143" dt="2024-10-04T14:55:50.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18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eni Dwivedi" userId="ec5832878aa03198" providerId="LiveId" clId="{9140B811-6E8B-4E37-8E43-4D1EB1828277}"/>
    <pc:docChg chg="modSld modMainMaster">
      <pc:chgData name="Nandeni Dwivedi" userId="ec5832878aa03198" providerId="LiveId" clId="{9140B811-6E8B-4E37-8E43-4D1EB1828277}" dt="2024-10-04T14:55:50.648" v="142"/>
      <pc:docMkLst>
        <pc:docMk/>
      </pc:docMkLst>
      <pc:sldChg chg="setBg">
        <pc:chgData name="Nandeni Dwivedi" userId="ec5832878aa03198" providerId="LiveId" clId="{9140B811-6E8B-4E37-8E43-4D1EB1828277}" dt="2024-10-04T14:55:37.224" v="134"/>
        <pc:sldMkLst>
          <pc:docMk/>
          <pc:sldMk cId="542270636" sldId="256"/>
        </pc:sldMkLst>
      </pc:sldChg>
      <pc:sldChg chg="setBg">
        <pc:chgData name="Nandeni Dwivedi" userId="ec5832878aa03198" providerId="LiveId" clId="{9140B811-6E8B-4E37-8E43-4D1EB1828277}" dt="2024-10-04T14:55:04.488" v="131"/>
        <pc:sldMkLst>
          <pc:docMk/>
          <pc:sldMk cId="333086832" sldId="258"/>
        </pc:sldMkLst>
      </pc:sldChg>
      <pc:sldChg chg="setBg">
        <pc:chgData name="Nandeni Dwivedi" userId="ec5832878aa03198" providerId="LiveId" clId="{9140B811-6E8B-4E37-8E43-4D1EB1828277}" dt="2024-10-04T14:55:50.648" v="142"/>
        <pc:sldMkLst>
          <pc:docMk/>
          <pc:sldMk cId="75864475" sldId="262"/>
        </pc:sldMkLst>
      </pc:sldChg>
      <pc:sldMasterChg chg="setBg modSldLayout">
        <pc:chgData name="Nandeni Dwivedi" userId="ec5832878aa03198" providerId="LiveId" clId="{9140B811-6E8B-4E37-8E43-4D1EB1828277}" dt="2024-10-04T14:55:37.224" v="134"/>
        <pc:sldMasterMkLst>
          <pc:docMk/>
          <pc:sldMasterMk cId="2006386759" sldId="2147483650"/>
        </pc:sldMasterMkLst>
        <pc:sldLayoutChg chg="setBg">
          <pc:chgData name="Nandeni Dwivedi" userId="ec5832878aa03198" providerId="LiveId" clId="{9140B811-6E8B-4E37-8E43-4D1EB1828277}" dt="2024-10-04T14:55:37.224" v="134"/>
          <pc:sldLayoutMkLst>
            <pc:docMk/>
            <pc:sldMasterMk cId="2006386759" sldId="2147483650"/>
            <pc:sldLayoutMk cId="1929710137" sldId="2147483651"/>
          </pc:sldLayoutMkLst>
        </pc:sldLayoutChg>
        <pc:sldLayoutChg chg="setBg">
          <pc:chgData name="Nandeni Dwivedi" userId="ec5832878aa03198" providerId="LiveId" clId="{9140B811-6E8B-4E37-8E43-4D1EB1828277}" dt="2024-10-04T14:55:37.224" v="134"/>
          <pc:sldLayoutMkLst>
            <pc:docMk/>
            <pc:sldMasterMk cId="2006386759" sldId="2147483650"/>
            <pc:sldLayoutMk cId="14979846" sldId="2147483652"/>
          </pc:sldLayoutMkLst>
        </pc:sldLayoutChg>
        <pc:sldLayoutChg chg="setBg">
          <pc:chgData name="Nandeni Dwivedi" userId="ec5832878aa03198" providerId="LiveId" clId="{9140B811-6E8B-4E37-8E43-4D1EB1828277}" dt="2024-10-04T14:55:37.224" v="134"/>
          <pc:sldLayoutMkLst>
            <pc:docMk/>
            <pc:sldMasterMk cId="2006386759" sldId="2147483650"/>
            <pc:sldLayoutMk cId="1366529995" sldId="2147483653"/>
          </pc:sldLayoutMkLst>
        </pc:sldLayoutChg>
        <pc:sldLayoutChg chg="setBg">
          <pc:chgData name="Nandeni Dwivedi" userId="ec5832878aa03198" providerId="LiveId" clId="{9140B811-6E8B-4E37-8E43-4D1EB1828277}" dt="2024-10-04T14:55:37.224" v="134"/>
          <pc:sldLayoutMkLst>
            <pc:docMk/>
            <pc:sldMasterMk cId="2006386759" sldId="2147483650"/>
            <pc:sldLayoutMk cId="392591091" sldId="2147483654"/>
          </pc:sldLayoutMkLst>
        </pc:sldLayoutChg>
        <pc:sldLayoutChg chg="setBg">
          <pc:chgData name="Nandeni Dwivedi" userId="ec5832878aa03198" providerId="LiveId" clId="{9140B811-6E8B-4E37-8E43-4D1EB1828277}" dt="2024-10-04T14:55:37.224" v="134"/>
          <pc:sldLayoutMkLst>
            <pc:docMk/>
            <pc:sldMasterMk cId="2006386759" sldId="2147483650"/>
            <pc:sldLayoutMk cId="3134775320" sldId="2147483655"/>
          </pc:sldLayoutMkLst>
        </pc:sldLayoutChg>
        <pc:sldLayoutChg chg="setBg">
          <pc:chgData name="Nandeni Dwivedi" userId="ec5832878aa03198" providerId="LiveId" clId="{9140B811-6E8B-4E37-8E43-4D1EB1828277}" dt="2024-10-04T14:55:37.224" v="134"/>
          <pc:sldLayoutMkLst>
            <pc:docMk/>
            <pc:sldMasterMk cId="2006386759" sldId="2147483650"/>
            <pc:sldLayoutMk cId="1656272444" sldId="2147483656"/>
          </pc:sldLayoutMkLst>
        </pc:sldLayoutChg>
        <pc:sldLayoutChg chg="setBg">
          <pc:chgData name="Nandeni Dwivedi" userId="ec5832878aa03198" providerId="LiveId" clId="{9140B811-6E8B-4E37-8E43-4D1EB1828277}" dt="2024-10-04T14:55:37.224" v="134"/>
          <pc:sldLayoutMkLst>
            <pc:docMk/>
            <pc:sldMasterMk cId="2006386759" sldId="2147483650"/>
            <pc:sldLayoutMk cId="4083949685" sldId="2147483657"/>
          </pc:sldLayoutMkLst>
        </pc:sldLayoutChg>
        <pc:sldLayoutChg chg="setBg">
          <pc:chgData name="Nandeni Dwivedi" userId="ec5832878aa03198" providerId="LiveId" clId="{9140B811-6E8B-4E37-8E43-4D1EB1828277}" dt="2024-10-04T14:55:37.224" v="134"/>
          <pc:sldLayoutMkLst>
            <pc:docMk/>
            <pc:sldMasterMk cId="2006386759" sldId="2147483650"/>
            <pc:sldLayoutMk cId="500032975" sldId="2147483658"/>
          </pc:sldLayoutMkLst>
        </pc:sldLayoutChg>
        <pc:sldLayoutChg chg="setBg">
          <pc:chgData name="Nandeni Dwivedi" userId="ec5832878aa03198" providerId="LiveId" clId="{9140B811-6E8B-4E37-8E43-4D1EB1828277}" dt="2024-10-04T14:55:37.224" v="134"/>
          <pc:sldLayoutMkLst>
            <pc:docMk/>
            <pc:sldMasterMk cId="2006386759" sldId="2147483650"/>
            <pc:sldLayoutMk cId="3183401301" sldId="2147483659"/>
          </pc:sldLayoutMkLst>
        </pc:sldLayoutChg>
        <pc:sldLayoutChg chg="setBg">
          <pc:chgData name="Nandeni Dwivedi" userId="ec5832878aa03198" providerId="LiveId" clId="{9140B811-6E8B-4E37-8E43-4D1EB1828277}" dt="2024-10-04T14:55:37.224" v="134"/>
          <pc:sldLayoutMkLst>
            <pc:docMk/>
            <pc:sldMasterMk cId="2006386759" sldId="2147483650"/>
            <pc:sldLayoutMk cId="134297587" sldId="2147483660"/>
          </pc:sldLayoutMkLst>
        </pc:sldLayoutChg>
        <pc:sldLayoutChg chg="setBg">
          <pc:chgData name="Nandeni Dwivedi" userId="ec5832878aa03198" providerId="LiveId" clId="{9140B811-6E8B-4E37-8E43-4D1EB1828277}" dt="2024-10-04T14:55:37.224" v="134"/>
          <pc:sldLayoutMkLst>
            <pc:docMk/>
            <pc:sldMasterMk cId="2006386759" sldId="2147483650"/>
            <pc:sldLayoutMk cId="900486027" sldId="21474836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26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Nandeni Dwivedi</cp:lastModifiedBy>
  <cp:revision>2</cp:revision>
  <dcterms:created xsi:type="dcterms:W3CDTF">2024-09-03T15:16:05Z</dcterms:created>
  <dcterms:modified xsi:type="dcterms:W3CDTF">2024-10-04T14:55:51Z</dcterms:modified>
</cp:coreProperties>
</file>