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49197-6E0A-4A2D-9612-E38EE54A4BA6}" v="1" dt="2024-09-29T06:10:01.605"/>
    <p1510:client id="{03ACF478-B2EA-4C5A-BE82-2FB53A293979}" v="2" dt="2024-09-29T05:55:40.804"/>
    <p1510:client id="{17D32EAC-B9D0-4CFF-B0F9-96BC5307A78B}" v="3" dt="2024-09-29T06:18:10.434"/>
    <p1510:client id="{4CC421E8-0209-451B-AD3D-FEC81B169400}" v="1" dt="2024-09-29T06:20:35.391"/>
    <p1510:client id="{6050B997-2E7E-4B4D-A86F-3FF0E4DBE2B0}" v="3" dt="2024-09-29T06:04:54.426"/>
    <p1510:client id="{748F4F8F-E55E-44F8-93E2-8E304D9A53F4}" v="2" dt="2024-09-29T06:07:25.897"/>
    <p1510:client id="{86E06BB4-4B02-4AE1-A682-6AAEE054DA64}" v="1" dt="2024-09-29T06:16:03.576"/>
    <p1510:client id="{C70E54A3-BCAD-4BE9-A8D7-87594B4247BA}" v="1" dt="2024-09-29T06:13:56.646"/>
    <p1510:client id="{D81EA4A8-F6A1-4A25-B429-5F471BFE173E}" v="3" dt="2024-09-29T06:02:16.424"/>
    <p1510:client id="{D8B83753-F210-4381-8964-0FDC5734808B}" v="1" dt="2024-09-29T05:47:41.567"/>
    <p1510:client id="{DF0D802F-D335-434E-BE15-7BFBFD262DC0}" v="1" dt="2024-09-29T06:11:50.188"/>
    <p1510:client id="{FE025AED-F748-4D20-8A96-C09809F9BA7C}" v="3" dt="2024-09-29T05:59:49.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sak\Downloads\employee_data%20(1)%20(3).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 (3).csv]Sheet2!PivotTable4</c:name>
    <c:fmtId val="62"/>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0F4F-4E12-9693-E832CFAB5B44}"/>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0F4F-4E12-9693-E832CFAB5B44}"/>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0F4F-4E12-9693-E832CFAB5B44}"/>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0F4F-4E12-9693-E832CFAB5B44}"/>
            </c:ext>
          </c:extLst>
        </c:ser>
        <c:dLbls>
          <c:showLegendKey val="0"/>
          <c:showVal val="0"/>
          <c:showCatName val="0"/>
          <c:showSerName val="0"/>
          <c:showPercent val="0"/>
          <c:showBubbleSize val="0"/>
        </c:dLbls>
        <c:gapWidth val="219"/>
        <c:overlap val="-27"/>
        <c:axId val="525099391"/>
        <c:axId val="533921087"/>
      </c:barChart>
      <c:catAx>
        <c:axId val="5250993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3921087"/>
        <c:crosses val="autoZero"/>
        <c:auto val="1"/>
        <c:lblAlgn val="ctr"/>
        <c:lblOffset val="100"/>
        <c:noMultiLvlLbl val="0"/>
      </c:catAx>
      <c:valAx>
        <c:axId val="5339210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509939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dirty="0">
                <a:solidFill>
                  <a:srgbClr val="0070C0"/>
                </a:solidFill>
                <a:latin typeface="Calibri" charset="0"/>
                <a:cs typeface="Calibri" charset="0"/>
              </a:rPr>
              <a:t>NANDHA KISHORE.D</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a:solidFill>
                  <a:srgbClr val="0070C0"/>
                </a:solidFill>
                <a:latin typeface="Calibri" charset="0"/>
                <a:ea typeface="宋体" charset="0"/>
                <a:cs typeface="Calibri" charset="0"/>
              </a:rPr>
              <a:t>312220039</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=IFS(Z8&gt;=5,"VERY HIGH",Z8&gt;=4,"HIGH",Z8&gt;=3,"MED",TRUE,"LOW")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2" name="Chart 1">
            <a:extLst>
              <a:ext uri="{FF2B5EF4-FFF2-40B4-BE49-F238E27FC236}">
                <a16:creationId xmlns:a16="http://schemas.microsoft.com/office/drawing/2014/main" id="{81DD6E83-2848-5B33-21C4-45D9A9A20F8E}"/>
              </a:ext>
            </a:extLst>
          </p:cNvPr>
          <p:cNvGraphicFramePr>
            <a:graphicFrameLocks/>
          </p:cNvGraphicFramePr>
          <p:nvPr>
            <p:extLst>
              <p:ext uri="{D42A27DB-BD31-4B8C-83A1-F6EECF244321}">
                <p14:modId xmlns:p14="http://schemas.microsoft.com/office/powerpoint/2010/main" val="3897087421"/>
              </p:ext>
            </p:extLst>
          </p:nvPr>
        </p:nvGraphicFramePr>
        <p:xfrm>
          <a:off x="755332" y="2619375"/>
          <a:ext cx="8194703" cy="32766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66</TotalTime>
  <Words>717</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THE "WOW" IN OUR SOLUTION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48</cp:revision>
  <dcterms:modified xsi:type="dcterms:W3CDTF">2024-09-29T06:21:22Z</dcterms:modified>
</cp:coreProperties>
</file>