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4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3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67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405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22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99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9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841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104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80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60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2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65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9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1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5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3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6731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57201" y="2971800"/>
            <a:ext cx="104394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 NANDHAKUMAR B</a:t>
            </a:r>
          </a:p>
          <a:p>
            <a:r>
              <a:rPr lang="en-US" sz="2400" b="1" dirty="0">
                <a:latin typeface="Times New Roman" panose="02020603050405020304" pitchFamily="18" charset="0"/>
                <a:cs typeface="Times New Roman" panose="02020603050405020304" pitchFamily="18" charset="0"/>
              </a:rPr>
              <a:t>REGISTER NO     :312204498, AF109D3333E1AA795734A3876223D8FB</a:t>
            </a:r>
          </a:p>
          <a:p>
            <a:r>
              <a:rPr lang="en-US" sz="2400" b="1" dirty="0">
                <a:latin typeface="Times New Roman" panose="02020603050405020304" pitchFamily="18" charset="0"/>
                <a:cs typeface="Times New Roman" panose="02020603050405020304" pitchFamily="18" charset="0"/>
              </a:rPr>
              <a:t>DEPARTMENT     :COMMERCE</a:t>
            </a:r>
          </a:p>
          <a:p>
            <a:r>
              <a:rPr lang="en-US" sz="2400" b="1" dirty="0">
                <a:latin typeface="Times New Roman" panose="02020603050405020304" pitchFamily="18" charset="0"/>
                <a:cs typeface="Times New Roman" panose="02020603050405020304" pitchFamily="18" charset="0"/>
              </a:rPr>
              <a:t>COLLEGE             :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794750" cy="2677656"/>
          </a:xfrm>
          <a:prstGeom prst="rect">
            <a:avLst/>
          </a:prstGeom>
          <a:noFill/>
        </p:spPr>
        <p:txBody>
          <a:bodyPr wrap="square" rtlCol="0">
            <a:spAutoFit/>
          </a:bodyPr>
          <a:lstStyle/>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9478532"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684068"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latin typeface="Times New Roman" panose="02020603050405020304" pitchFamily="18" charset="0"/>
                <a:cs typeface="Times New Roman" panose="02020603050405020304" pitchFamily="18" charset="0"/>
              </a:rPr>
              <a:t>PROJECT</a:t>
            </a:r>
            <a:r>
              <a:rPr lang="en-IN" dirty="0"/>
              <a: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End Users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Dataset Description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Modelling Approach</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Results And Discussion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304800" y="1600200"/>
            <a:ext cx="11887200"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Employee name	,Employee ID, Department, Gender, Recruitment Source	 ,Salary per month .	</a:t>
            </a:r>
            <a:r>
              <a:rPr lang="en-US" sz="3200" b="1" dirty="0">
                <a:latin typeface="Times New Roman" panose="02020603050405020304" pitchFamily="18" charset="0"/>
                <a:cs typeface="Times New Roman" panose="02020603050405020304" pitchFamily="18" charset="0"/>
              </a:rPr>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4394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CHART,PIE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Human Resources (HR) Department</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Finance Department</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Compensation and Benefits Specialists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Operational Managers</a:t>
            </a:r>
          </a:p>
          <a:p>
            <a:pPr marL="571500" indent="-571500" algn="just">
              <a:buFont typeface="+mj-lt"/>
              <a:buAutoNum type="romanL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47837" y="1166842"/>
            <a:ext cx="10217468"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r>
              <a:rPr lang="en-IN" sz="2400" b="1" dirty="0">
                <a:latin typeface="Times New Roman" panose="02020603050405020304" pitchFamily="18" charset="0"/>
                <a:cs typeface="Times New Roman" panose="02020603050405020304" pitchFamily="18" charset="0"/>
              </a:rPr>
              <a:t>Data Fields: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Employee name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Employee ID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Department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Gender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Recruitment Source	</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Salary per month 																												</a:t>
            </a:r>
          </a:p>
          <a:p>
            <a:pPr marL="342900" indent="-342900">
              <a:buFont typeface="+mj-lt"/>
              <a:buAutoNum type="arabicPeriod"/>
            </a:pP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just">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just">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just">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just">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just">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just">
              <a:buFont typeface="Wingdings" panose="05000000000000000000" pitchFamily="2" charset="2"/>
              <a:buChar char="ü"/>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551</TotalTime>
  <Words>436</Words>
  <Application>Microsoft Office PowerPoint</Application>
  <PresentationFormat>Widescreen</PresentationFormat>
  <Paragraphs>83</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35</cp:revision>
  <dcterms:created xsi:type="dcterms:W3CDTF">2024-03-29T15:07:22Z</dcterms:created>
  <dcterms:modified xsi:type="dcterms:W3CDTF">2024-08-27T07:32:40Z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