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5E4D-BC3C-903A-01CB-A7BA0090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E213E-4B4C-A83E-857C-B4D525AA2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6CD2A-4950-9A02-50B7-F1F9B5AC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F034-44F1-4B1F-BE6B-52EC297CC03F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49410-A266-44AC-D7A3-24EDA883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7C749-2DD8-9771-048C-217D974B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F215-633D-4D04-9F12-F677D7E61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67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91D5-E394-9825-720A-8DC1812C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A749D-6009-B889-26C1-2C6A10E4D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BABE3-E4F4-BEB5-6E0A-272087A7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F034-44F1-4B1F-BE6B-52EC297CC03F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D6A9D-EE85-C1B9-855E-34529C26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B10C-F2BB-8EA7-2A49-E43EB3D7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F215-633D-4D04-9F12-F677D7E61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61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2CEF1-FC5D-4B37-80B0-20D6FEEFF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353DC-3B93-3B60-4C1A-728DEE9DD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0F332-6FD4-1958-0571-498BB227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F034-44F1-4B1F-BE6B-52EC297CC03F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4BDDA-B7F5-F2FE-4CE1-B7150390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B9F36-91A0-6BF1-774D-24400CC6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F215-633D-4D04-9F12-F677D7E61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22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9342-9CFB-B325-0804-7AEAAC06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E68FE-8C80-56E1-7AD7-BA431D5DB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EDF8-4DE6-D6B5-1A8A-BBA3626A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F034-44F1-4B1F-BE6B-52EC297CC03F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26B6F-6143-5D60-68F0-EE10DB24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8928-F24F-F1B6-6C77-42D70EDA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F215-633D-4D04-9F12-F677D7E61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5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0596-0455-3159-4641-7F479393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ACE4E-4D2B-67E4-304E-716C9CBC3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F99A7-DAAA-83CB-A26F-700DD681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F034-44F1-4B1F-BE6B-52EC297CC03F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F9C0C-10B8-DBA0-CED6-9D9F753C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2BE8-E383-3E8E-6917-8FF00BA4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F215-633D-4D04-9F12-F677D7E61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53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D939-961E-25A8-1ED9-F61D318D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33FF-E298-027C-0734-DF477F2EE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3A5A8-0C00-2DAE-EB9F-8C81A9D08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50868-F5EE-7873-6ED4-0A336E91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F034-44F1-4B1F-BE6B-52EC297CC03F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DD954-4B2B-9EA6-7A97-48548001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53820-31A5-5DE0-CB10-15C25DF0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F215-633D-4D04-9F12-F677D7E61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46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6941-5494-667B-2A21-5A18B995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7E47E-3C94-2D72-2C59-90218DFAC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BB308-A5E7-54EA-CF97-7DCE8CF2A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CD37A-1738-0418-9BB0-F0ECFCE5D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B6CA0-27D8-4F6B-4DE9-35F8F1CCA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F412C-B381-1463-0DE9-EBABDA6B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F034-44F1-4B1F-BE6B-52EC297CC03F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DB587-7257-88E3-F557-8332B767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C7282-4380-F88B-7F97-8B9EC66D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F215-633D-4D04-9F12-F677D7E61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23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2943-3A85-E045-E7CC-BA573BCD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4A3C1-F320-C80C-E4CA-4EB7341A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F034-44F1-4B1F-BE6B-52EC297CC03F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0FB78-15DE-E59C-24C3-A29A8E69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B89E7-1250-1D3C-710A-8029EFD5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F215-633D-4D04-9F12-F677D7E61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6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DF732-ECF5-8C9D-178B-7E12A330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F034-44F1-4B1F-BE6B-52EC297CC03F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AE177-8E67-3D58-18BB-EF122B4D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2FA25-4B4E-71D9-1FB6-B93E4DB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F215-633D-4D04-9F12-F677D7E61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35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EEAC-C946-170D-929C-3633BFD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82508-E83E-0BB7-5723-97405B4FF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355FF-1539-BD6C-0DD6-E994BFCFF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05524-2237-2D89-A596-15EF7A92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F034-44F1-4B1F-BE6B-52EC297CC03F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52BA2-6D71-ED19-1DEA-53A9F448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685A7-AA74-3C3C-EAFE-C1D395D5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F215-633D-4D04-9F12-F677D7E61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10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F51A-00A0-E5CB-065C-F0D910E4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8A833-F703-5D4A-BF22-E1E10A536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64651-D3EC-323F-AB94-21BE6C211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B32AE-310A-E9F4-0800-CCCEB634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F034-44F1-4B1F-BE6B-52EC297CC03F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EFCD9-AB84-3A6D-2DFE-870129C0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8A678-1678-2E23-FB8C-BC6345B2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F215-633D-4D04-9F12-F677D7E61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30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482F0-0DE3-9484-A56F-99A59A5A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016CC-5536-661D-1548-7B158FE28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AA199-B62E-45AB-8EBC-5AF82305C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7F034-44F1-4B1F-BE6B-52EC297CC03F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E9F17-1361-1D28-723B-2151156D8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0E53B-551C-4853-87CB-3D2802646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F215-633D-4D04-9F12-F677D7E61E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41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13DD-50E5-48B6-0B89-6A1EE080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 Objective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31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CACF-F656-D7D8-0B20-1B0D0693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619"/>
            <a:ext cx="10515600" cy="1258069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 Objective</a:t>
            </a:r>
          </a:p>
        </p:txBody>
      </p:sp>
    </p:spTree>
    <p:extLst>
      <p:ext uri="{BB962C8B-B14F-4D97-AF65-F5344CB8AC3E}">
        <p14:creationId xmlns:p14="http://schemas.microsoft.com/office/powerpoint/2010/main" val="115847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66739-C745-F876-7D90-942EFC926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445"/>
            <a:ext cx="10515600" cy="5675518"/>
          </a:xfrm>
        </p:spPr>
        <p:txBody>
          <a:bodyPr/>
          <a:lstStyle/>
          <a:p>
            <a:pPr marL="514350" indent="-514350" algn="ctr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the orders_details table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42268-AF1A-8992-040C-190216EBF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68" y="1215957"/>
            <a:ext cx="5997677" cy="496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3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C67C-42E4-9015-F446-3E5CD2D96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290"/>
            <a:ext cx="10515600" cy="57836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What is the date range of the table?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09C39-B681-C55B-0E15-30B08B10F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85" y="1494503"/>
            <a:ext cx="6125430" cy="356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9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A620-B512-AD24-5390-B5C0D6A32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445"/>
            <a:ext cx="10515600" cy="567551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3.How many orders were made within this date range?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04B3B-8DB6-0C44-46D4-5D633AC02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74" y="1759974"/>
            <a:ext cx="6389077" cy="308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90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E6436-7AE8-3656-A3FD-347371E9C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781"/>
            <a:ext cx="10515600" cy="569518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4.How many items were ordered within this date range?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6463B-C031-E8CE-CF16-67F5CA959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90" y="1809922"/>
            <a:ext cx="6479458" cy="343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99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68F67-5526-DE5C-CE1A-F56F45CB7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606"/>
            <a:ext cx="10515600" cy="56263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5.Which orders had the most numbers of items?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6200D-06A9-EDD8-6AB2-F46D33972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81" y="1547550"/>
            <a:ext cx="5495523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0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52C1-1DF1-68B4-FFFB-1D41EF56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619"/>
            <a:ext cx="10515600" cy="574434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6.how many orders had more than 12 items?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F5EBE-2089-D426-5E2D-19DCFAFA3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27" y="1652339"/>
            <a:ext cx="5386938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19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95BD-A70F-87E0-81BF-C6B56875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3rd objective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56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7FD9C8-7FE1-3541-BC1A-002D6E692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750"/>
            <a:ext cx="10515600" cy="58912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Combine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menu_items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order_details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tables into a single table.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FECD94-6B18-FF23-D9B7-FF93148AD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10" y="866544"/>
            <a:ext cx="8573696" cy="512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69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3F5B4-917B-8C94-93EA-53DE4AC1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03"/>
            <a:ext cx="10515600" cy="59016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What were the least and most ordered items? What category were they in?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F0CF4-47EC-1917-4D43-BE0AC5F9C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21" y="1376076"/>
            <a:ext cx="7401958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2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5CAF-F4AD-81ED-5695-8E8F45E77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9016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1.View the menu_items Table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3430B-6BF7-0EF2-78BA-CA906DDF8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82" y="1130709"/>
            <a:ext cx="5850192" cy="49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47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3386DE-B896-3DE8-8C3E-82F8C8DDE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21" y="1140297"/>
            <a:ext cx="7401958" cy="3886742"/>
          </a:xfrm>
        </p:spPr>
      </p:pic>
    </p:spTree>
    <p:extLst>
      <p:ext uri="{BB962C8B-B14F-4D97-AF65-F5344CB8AC3E}">
        <p14:creationId xmlns:p14="http://schemas.microsoft.com/office/powerpoint/2010/main" val="124206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27672D-9950-636E-EFB4-674DD23E3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013"/>
            <a:ext cx="10515600" cy="582295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What were the top 5 orders that spent the most money?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DA400-2C3F-7CB6-A311-ABF031746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74" y="1080760"/>
            <a:ext cx="5915851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77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B9A6E-897A-B53A-442A-94A8E6629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32"/>
            <a:ext cx="10515600" cy="586233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View the details of the highest spend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order.What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 can you gather 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E7FDA-F2F3-7466-BAE7-E2C1FFB9F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42" y="1176023"/>
            <a:ext cx="7640116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6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3C87-CD00-00C2-2714-B2A9589EF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955"/>
            <a:ext cx="10515600" cy="576400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View the details of the top 5 highest spend orders. What insights can you gather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05043-32D2-CE00-DE59-0AC639454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178" y="1553497"/>
            <a:ext cx="8011643" cy="50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2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680E-0470-C7FC-942D-09241525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619"/>
            <a:ext cx="10515600" cy="574434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Find the number of items on the menu.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F24DE-AEEB-5CD9-5558-9D703FDA1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97" y="1349478"/>
            <a:ext cx="6341806" cy="41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8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8DB9-10CE-9719-38C0-E4F0A04A4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465"/>
            <a:ext cx="10515600" cy="585249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What are the least expensive items on the menu?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FC3169-0AAA-A1D4-483D-9C1DC64FF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38" y="1555777"/>
            <a:ext cx="5279923" cy="37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0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DB902-C239-46F3-DEFF-062BB9AAB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74"/>
            <a:ext cx="10515600" cy="594098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What are the most expensive items on the menu?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F809E-F9F8-D78F-4A31-8F6315B51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1" y="1544123"/>
            <a:ext cx="6046839" cy="354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9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5195-E58B-28B3-7EEE-53C8CF5C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619"/>
            <a:ext cx="10515600" cy="574434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how many Italian dishes are on the menu?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2A5AA-E1DD-CB7A-D598-64A5D0B6C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826" y="1623760"/>
            <a:ext cx="620415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4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6730-218F-2023-1710-437F0AC1A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613"/>
            <a:ext cx="10515600" cy="568535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What are the least Italian dishes on the menu?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606C6-F1FE-3CDB-63C3-229BB930C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77" y="1524285"/>
            <a:ext cx="6204155" cy="36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9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C371FC-2411-33D6-E18F-C659A4478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275"/>
            <a:ext cx="10515600" cy="575468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What are the most Italian dishes on the menu?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C5DF87-384B-0831-5598-F05AED64A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32" y="1538023"/>
            <a:ext cx="6086551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B813-AB74-6187-2F08-2C1A2FE73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2955"/>
            <a:ext cx="10515600" cy="576400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7.What is the average dish price within each category?</a:t>
            </a:r>
          </a:p>
          <a:p>
            <a:pPr marL="0" indent="0" algn="ctr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601DD-364C-B723-0BD5-0371649D2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535" y="1446851"/>
            <a:ext cx="6597446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265</Words>
  <Application>Microsoft Office PowerPoint</Application>
  <PresentationFormat>Widescreen</PresentationFormat>
  <Paragraphs>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         1st Objective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2nd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3rd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nandha R</dc:creator>
  <cp:lastModifiedBy>nandha R</cp:lastModifiedBy>
  <cp:revision>3</cp:revision>
  <dcterms:created xsi:type="dcterms:W3CDTF">2025-07-17T07:41:00Z</dcterms:created>
  <dcterms:modified xsi:type="dcterms:W3CDTF">2025-07-19T14:39:02Z</dcterms:modified>
</cp:coreProperties>
</file>