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1A17-05A7-B361-8E0C-8EDC454FC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3A7AF-A46E-3300-EA98-05D63AB2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ED5B6-5AD0-1900-2197-3F6BE52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0CC-10F8-42B6-ADB7-40852D8F669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517D9-6ACB-4A81-CEB6-31407D1C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A606-AEFC-1F28-1094-1B36F951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6B2-9EC8-4E84-8D93-F44FD8287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35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D977-004E-493D-8451-2F2DAE4B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2B102-42A8-DABE-0F97-068A4F275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DBB0-DDEF-41CD-A247-7F4C4396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0CC-10F8-42B6-ADB7-40852D8F669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4A599-09E2-562C-F710-B91D94AC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C69E7-B57C-5D20-9CBC-96CE109F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6B2-9EC8-4E84-8D93-F44FD8287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9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9EE47-A396-D4BB-2236-821C39596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985B7-56C7-24BC-7CEC-10A943AC3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0914B-865C-BECD-77B7-CCB74D18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0CC-10F8-42B6-ADB7-40852D8F669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2283F-26AE-7383-6662-C90E94F7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E185-7321-1906-BED1-75DABEE0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6B2-9EC8-4E84-8D93-F44FD8287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471C-662A-D48C-8841-41D23FD7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0DFC-ADE8-20CD-1E51-B6E5256FA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9B12E-5D72-22FE-B163-2E9E1B18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0CC-10F8-42B6-ADB7-40852D8F669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63E88-6F05-0000-C357-F0428392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E25B-F64A-A74B-E8E8-8736BA1E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6B2-9EC8-4E84-8D93-F44FD8287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87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76AD-014E-EBB9-0518-92CBF0FC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22290-9264-6D6D-8354-DC059547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34B9-9D79-AB65-0C64-075A8BC7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0CC-10F8-42B6-ADB7-40852D8F669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2411-1C65-B2A2-55D7-4B957C45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C684-FAF1-5537-9B76-3A93404C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6B2-9EC8-4E84-8D93-F44FD8287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10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4DAD-858F-FF82-2367-6695BA5E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B402-5426-85A7-7DD8-5F8312045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2E8F5-53B5-122E-C927-11CB43B9E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97D33-E90C-74A7-1DA5-3B1BC36F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0CC-10F8-42B6-ADB7-40852D8F669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45663-6138-41EA-F6CF-C9D7315B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CE88-B4D2-3430-7731-5BAAF59B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6B2-9EC8-4E84-8D93-F44FD8287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58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E08C-A581-A5AE-58C7-CA764923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45C45-9C7A-E888-782E-2B262198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00314-0E4D-5D37-C3E7-CFC16668F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C3CD2-0B7C-155C-D134-857D77BCC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63B27-26C2-EFA6-DA9A-547B2DC9A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B3321-D0B7-4309-6AFA-E82D5448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0CC-10F8-42B6-ADB7-40852D8F669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A5174-CCF4-61BC-2571-8A2C647C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FCDA4-D975-CC98-4C26-C0AAF4AB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6B2-9EC8-4E84-8D93-F44FD8287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2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DF88-68C6-FBD4-811D-63A6AE20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24D72-9884-3E8D-97A0-17859EAD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0CC-10F8-42B6-ADB7-40852D8F669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A8B7E-B045-4A6E-6CF5-97885D29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82E45-90F7-AD2E-1E3E-FE097521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6B2-9EC8-4E84-8D93-F44FD8287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56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9C2B9-A433-D5FA-95D6-2DD4844F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0CC-10F8-42B6-ADB7-40852D8F669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92DCC-7116-3A6A-9F03-A9AB0922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DE244-D59C-2719-EAF0-179F49A2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6B2-9EC8-4E84-8D93-F44FD8287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9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5007-9CDD-BB2D-1B84-526F7E35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9A29-8BB0-C52C-029F-D507C6300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501EF-22C6-0E55-F6A5-BF41EED0E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BE950-DD27-E504-4200-3D736B87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0CC-10F8-42B6-ADB7-40852D8F669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9D953-E950-B7AC-812A-A5C10C2C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63998-58B9-EDB0-E4B0-91145ABC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6B2-9EC8-4E84-8D93-F44FD8287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8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121F-0907-0D04-3821-7F4897D5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27B83-1C80-2A79-4A33-53FE22973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27BE0-5ED8-39F5-8D09-99A0A1686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FAE91-0257-ED0D-1ED6-CEE1A983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20CC-10F8-42B6-ADB7-40852D8F669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26B08-392B-62E9-9A06-58FB4474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F56CF-D98D-0C10-5212-E3A17DB7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6B2-9EC8-4E84-8D93-F44FD8287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29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155EF-D740-D684-806B-4594D05D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37228-3776-77C8-7C5E-105F8B688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B0B5F-579F-1B6B-3738-DC460FB61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20CC-10F8-42B6-ADB7-40852D8F6693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D5A9-DAC6-5A31-4D10-1B24CCDD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78796-F167-0D5D-7940-559C893A1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C06B2-9EC8-4E84-8D93-F44FD8287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5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D108-66FB-1C6A-23C9-439B2E5B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Questions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5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F131-B5DB-52AB-014D-45392DFEA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781"/>
            <a:ext cx="10515600" cy="569518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8.Number of Matches Hosted by Each Country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B2E91-B014-2729-DE23-F11C508BA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6" y="1160207"/>
            <a:ext cx="5430008" cy="468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D7EF-1176-A32F-53CA-C1185A6E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74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0A91-E2EE-E39D-D3F5-A72DBC4C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626"/>
            <a:ext cx="10515600" cy="58033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9.Rank Teams Based on FIFA Ranking (2022 World Cup)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D8D6F-6764-CFB4-150E-FC2AB024F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413" y="1081548"/>
            <a:ext cx="6027174" cy="517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7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92810-017D-B46F-0C70-1B76AD9F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10.Highest Goal-Scoring Matches in World Cup History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97435-2343-22F2-309C-1B7C18EE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201" y="1226574"/>
            <a:ext cx="6595597" cy="44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9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4EC2-83A9-03C3-CEF2-3CF77F51B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968"/>
            <a:ext cx="10515600" cy="58819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11.Teams with the Most Finals Appearances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51FE0-9124-3195-6460-B39FD06BC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95" y="932911"/>
            <a:ext cx="5563209" cy="499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7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DE73-31C0-A590-87AD-F2AF38437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290"/>
            <a:ext cx="10515600" cy="57836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12.Finding "Giant Killers" – Lower Ranked Teams That Beat Higher Ranked Teams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BF08C-7B2F-E43C-36D8-FC7DC2529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51" y="1297858"/>
            <a:ext cx="9478698" cy="54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5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01238-CDF9-033A-6E74-9FA012B82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21" y="518723"/>
            <a:ext cx="6858957" cy="5591955"/>
          </a:xfrm>
        </p:spPr>
      </p:pic>
    </p:spTree>
    <p:extLst>
      <p:ext uri="{BB962C8B-B14F-4D97-AF65-F5344CB8AC3E}">
        <p14:creationId xmlns:p14="http://schemas.microsoft.com/office/powerpoint/2010/main" val="235265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278C-09E1-C1A4-7B23-19B698A55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942"/>
            <a:ext cx="10515600" cy="564602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1.Total Matches Played in the World Cup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0710A-4AD2-2160-A802-20CCE9F24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0" y="1604708"/>
            <a:ext cx="5358580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DBE4-8324-5793-F782-DCDB2090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619"/>
            <a:ext cx="10515600" cy="57443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2.List All World Cup Winners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C346B-56A9-DD25-137C-91DBB13D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94" y="1582993"/>
            <a:ext cx="5889521" cy="42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0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9E32-1742-5F24-8E6C-114F9AB02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3.Count of Matches Per Year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99134-BAAD-FFED-7143-27B350B01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94" y="1081548"/>
            <a:ext cx="5830529" cy="493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0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C1F0-7EA6-5D78-9FAD-8290D0EA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297"/>
            <a:ext cx="10515600" cy="584266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4.Number of Goals Scored Per World Cup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B0B06-2190-A0F0-29D0-602709A3D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12" y="1176107"/>
            <a:ext cx="5563376" cy="415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9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23E0-7065-7E6D-2887-2442574C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Questions</a:t>
            </a:r>
          </a:p>
        </p:txBody>
      </p:sp>
    </p:spTree>
    <p:extLst>
      <p:ext uri="{BB962C8B-B14F-4D97-AF65-F5344CB8AC3E}">
        <p14:creationId xmlns:p14="http://schemas.microsoft.com/office/powerpoint/2010/main" val="387907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20D2-556B-A6B6-4086-248D0B76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03"/>
            <a:ext cx="10515600" cy="59016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5.Average Goals per Match (World Cup History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FAC04-30F4-1FFA-A2FB-6FA451DB4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74" y="1406012"/>
            <a:ext cx="5915851" cy="33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8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343D-D58A-9DDD-A354-C51CE2A28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03"/>
            <a:ext cx="10515600" cy="59016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6.Most Successful Teams (Based on Titles Won)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348A2-62AA-429A-BD93-D73440742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51" y="1042654"/>
            <a:ext cx="6125497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A304-5333-C192-F7AD-6B8CD80DD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806"/>
            <a:ext cx="10515600" cy="59311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7.Top 5 Goal-Scoring Players in 2022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765BD-8386-2B41-B215-A240B5B3B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43" y="1252233"/>
            <a:ext cx="5468113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163</Words>
  <Application>Microsoft Office PowerPoint</Application>
  <PresentationFormat>Widescreen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        Basic Questions </vt:lpstr>
      <vt:lpstr>PowerPoint Presentation</vt:lpstr>
      <vt:lpstr>PowerPoint Presentation</vt:lpstr>
      <vt:lpstr>PowerPoint Presentation</vt:lpstr>
      <vt:lpstr>PowerPoint Presentation</vt:lpstr>
      <vt:lpstr>                  Intermediate Questions</vt:lpstr>
      <vt:lpstr>PowerPoint Presentation</vt:lpstr>
      <vt:lpstr>PowerPoint Presentation</vt:lpstr>
      <vt:lpstr>PowerPoint Presentation</vt:lpstr>
      <vt:lpstr>PowerPoint Presentation</vt:lpstr>
      <vt:lpstr>            Advanced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nandha R</dc:creator>
  <cp:lastModifiedBy>nandha R</cp:lastModifiedBy>
  <cp:revision>3</cp:revision>
  <dcterms:created xsi:type="dcterms:W3CDTF">2025-07-24T14:15:00Z</dcterms:created>
  <dcterms:modified xsi:type="dcterms:W3CDTF">2025-07-27T03:09:00Z</dcterms:modified>
</cp:coreProperties>
</file>