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dha" initials="N" lastIdx="2" clrIdx="0">
    <p:extLst>
      <p:ext uri="{19B8F6BF-5375-455C-9EA6-DF929625EA0E}">
        <p15:presenceInfo xmlns:p15="http://schemas.microsoft.com/office/powerpoint/2012/main" userId="Nand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E5438-30FA-4933-AA50-2158E69FA2AB}" v="30" dt="2024-04-17T07:14:19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746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839C-73DB-42C1-BC81-67FF89F5B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585" y="1195062"/>
            <a:ext cx="7766936" cy="1864227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Nandhakumar M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C8EA1-F9A2-463B-AB5C-9B254D0DA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21" y="3252156"/>
            <a:ext cx="8282609" cy="24107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RegNO:422521205023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Email Id:nnandha545@gmail.com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Shakespearean-Style Writer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3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FE76-004E-4144-9F03-EF2B8271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87F48-B951-47CA-A728-F24CECB3A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48" r="34752" b="5144"/>
          <a:stretch/>
        </p:blipFill>
        <p:spPr>
          <a:xfrm>
            <a:off x="492924" y="1583872"/>
            <a:ext cx="4324005" cy="4664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9C814-A02C-4BFF-BEB3-077B636F6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2" r="36892" b="5071"/>
          <a:stretch/>
        </p:blipFill>
        <p:spPr>
          <a:xfrm>
            <a:off x="5479461" y="1583872"/>
            <a:ext cx="5542325" cy="46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8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0C4B-EAA8-45D9-B8C9-EDB92B11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05" y="1480232"/>
            <a:ext cx="8596668" cy="925286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4B9A-9CC3-4CFE-A88D-33BC9BB5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9" y="2405518"/>
            <a:ext cx="8596668" cy="430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Successfully demonstrates the use of LSTM neural networks to generate text in the style of Shakespeare’s writing. Further improvements could be made through fine-tuning model architecture and hyperparameters or training on additional data.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9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487F-F128-4C18-8A2F-223BFDD9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91192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THANK YOU !!!!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96A0-B87A-4C25-8DAF-BBFD69EE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91" y="2569927"/>
            <a:ext cx="8596668" cy="388077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B8E8-6B8E-40C3-A2BB-2358327A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86" y="1175867"/>
            <a:ext cx="9036510" cy="1320800"/>
          </a:xfrm>
        </p:spPr>
        <p:txBody>
          <a:bodyPr>
            <a:normAutofit/>
          </a:bodyPr>
          <a:lstStyle/>
          <a:p>
            <a:r>
              <a:rPr lang="en-US" sz="4800" dirty="0"/>
              <a:t>PROJECT TITLE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66EC-61CF-4150-BA8B-345EF27F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270" y="2954076"/>
            <a:ext cx="8849459" cy="3903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Shakespearean-Style Writer using </a:t>
            </a:r>
            <a:r>
              <a:rPr lang="en-US" sz="3200" dirty="0" err="1">
                <a:latin typeface="Times New Roman"/>
                <a:cs typeface="Times New Roman"/>
              </a:rPr>
              <a:t>AutoRegressive</a:t>
            </a:r>
            <a:r>
              <a:rPr lang="en-US" sz="3200" dirty="0">
                <a:latin typeface="Times New Roman"/>
                <a:cs typeface="Times New Roman"/>
              </a:rPr>
              <a:t> 						                         (LSTM) Model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2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5497-B52E-4B02-8446-A5D8FA17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13D1-BDE8-42CB-B7C1-122AD6D1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021"/>
            <a:ext cx="8596668" cy="462337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preposition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the Solution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F1BB-ACCE-4F06-B3EE-AF96BA5F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D136-4A56-4745-8C61-A505854F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8958"/>
            <a:ext cx="9129275" cy="48701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creating new content is challenging as a writer and also difficult to resemble and follow writing styles of other late famous poets.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problem we develop an AI-based system capable of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mimics the writing style of William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Shakespeare,with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specific focus on his renowned work “Hamlet”.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is to create a tool using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neural network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produce new passages of text that could seamlessly integrate into the context of Shakespeare's works.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78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BE3-610C-4267-802C-961D6E90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008E-9BAA-4FC1-9550-BB646701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770"/>
            <a:ext cx="8596668" cy="456763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the text generation model using autoregressive model such as LSTM neural network trained on Shakespeare’s “Hamlet” text.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able to take a given seed text as input and generate additional text that closely resembles Shakespearean language, syntax, and themes.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by generating new content in the writing style of Shakespeare and closely resembles his 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51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4440-2EC0-4AD6-8859-13343DB9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F8B8-8FB8-4112-A10C-537F4ADE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0" y="1797878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Writers and Authors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Creators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enthusiasts and Researchers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enthusiasts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Industry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Scholars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8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E25-699C-426E-9414-2A527F23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60" y="417444"/>
            <a:ext cx="8596668" cy="53008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YOUR SOLUTION AND ITS VALUE PROPOSITION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BAEF7-76D9-41C1-A9F3-F8C0BC55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7531"/>
            <a:ext cx="8596668" cy="5625547"/>
          </a:xfrm>
        </p:spPr>
        <p:txBody>
          <a:bodyPr>
            <a:normAutofit fontScale="70000" lnSpcReduction="20000"/>
          </a:bodyPr>
          <a:lstStyle/>
          <a:p>
            <a:endParaRPr lang="en-US" sz="2400" dirty="0"/>
          </a:p>
          <a:p>
            <a:r>
              <a:rPr lang="en-US" sz="3600" dirty="0"/>
              <a:t>The solution to the problem involves building a text generation model trained on Shakespearean’s </a:t>
            </a:r>
            <a:r>
              <a:rPr lang="en-US" sz="3600" dirty="0" err="1"/>
              <a:t>works,to</a:t>
            </a:r>
            <a:r>
              <a:rPr lang="en-US" sz="3600" dirty="0"/>
              <a:t> generate new text in the style of Shakespearean style.</a:t>
            </a:r>
          </a:p>
          <a:p>
            <a:r>
              <a:rPr lang="en-US" sz="3600" dirty="0"/>
              <a:t>The model utilizes LSTM neural networks to learn the patterns and nuances of </a:t>
            </a:r>
            <a:r>
              <a:rPr lang="en-US" sz="3600" dirty="0" err="1"/>
              <a:t>shakespeare’s</a:t>
            </a:r>
            <a:r>
              <a:rPr lang="en-US" sz="3600" dirty="0"/>
              <a:t> language and then generate coherent text that emulates his distinctive style.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300" dirty="0">
                <a:solidFill>
                  <a:schemeClr val="accent1"/>
                </a:solidFill>
              </a:rPr>
              <a:t>VALUE PROPOSITION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             </a:t>
            </a:r>
            <a:r>
              <a:rPr lang="en-US" sz="2800" dirty="0">
                <a:solidFill>
                  <a:schemeClr val="tx1"/>
                </a:solidFill>
              </a:rPr>
              <a:t>Preservation of literary Heritage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Educational Tool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Creative Inspirations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Entertainment and Cultural Heritage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086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265E-7388-43ED-AB92-6905CEFC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THE WOW IN THE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FA0C-DB18-49A1-8A14-35C496EC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9774"/>
            <a:ext cx="9738875" cy="470452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Authenticity: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that is truly immersive experience reminiscent                                                				   of reading Shakespeare’s original work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   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wowed by the endless possibilities for creative 	   		               exploration that the model offers.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  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versatility of the project impress users with its wide  					   range of application across various domains like from 					   education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entertainment,to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to creativity.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showcases the technological innovation in natural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language processing and Deep learning.                            	 							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6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38B5-3E93-4D3E-840E-9FD2280A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F429-6CBA-43EF-8F66-79CD9AB2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487"/>
            <a:ext cx="9301553" cy="480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TensorFlow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NLTK(Natural Language Toolkit)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COMPONENT: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LSTM(Long Short-Term Memory)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Embedding Layer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Dense Layer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84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508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Nandhakumar M</vt:lpstr>
      <vt:lpstr>PROJECT TITLE</vt:lpstr>
      <vt:lpstr>AGENDA:</vt:lpstr>
      <vt:lpstr>PROBLEM STATEMENT</vt:lpstr>
      <vt:lpstr>PROJECT OVERVIEW</vt:lpstr>
      <vt:lpstr>WHO ARE THE END USERS ?</vt:lpstr>
      <vt:lpstr>YOUR SOLUTION AND ITS VALUE PROPOSITION</vt:lpstr>
      <vt:lpstr>THE WOW IN THE SOLUTION</vt:lpstr>
      <vt:lpstr>MODELLING</vt:lpstr>
      <vt:lpstr>RESULT</vt:lpstr>
      <vt:lpstr>CONCLUSION</vt:lpstr>
      <vt:lpstr>THANK YOU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Nandhakumar M</dc:title>
  <dc:creator>Nandha</dc:creator>
  <cp:lastModifiedBy>Nandha</cp:lastModifiedBy>
  <cp:revision>43</cp:revision>
  <dcterms:created xsi:type="dcterms:W3CDTF">2024-04-04T12:39:38Z</dcterms:created>
  <dcterms:modified xsi:type="dcterms:W3CDTF">2024-04-17T07:14:20Z</dcterms:modified>
</cp:coreProperties>
</file>