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notesMasterIdLst>
    <p:notesMasterId r:id="rId9"/>
  </p:notesMasterIdLst>
  <p:sldIdLst>
    <p:sldId id="256" r:id="rId2"/>
    <p:sldId id="257" r:id="rId3"/>
    <p:sldId id="259" r:id="rId4"/>
    <p:sldId id="266" r:id="rId5"/>
    <p:sldId id="261" r:id="rId6"/>
    <p:sldId id="262" r:id="rId7"/>
    <p:sldId id="264" r:id="rId8"/>
  </p:sldIdLst>
  <p:sldSz cx="9144000" cy="5143500" type="screen16x9"/>
  <p:notesSz cx="9144000" cy="5143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06" d="100"/>
          <a:sy n="106" d="100"/>
        </p:scale>
        <p:origin x="82" y="12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A2C04-F39E-4307-971D-FCA84D01B79B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68E0B-6E5B-4E4E-80EE-845E2E08F2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776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25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0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97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626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912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677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744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079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196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812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434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007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1560" y="1900326"/>
            <a:ext cx="7727950" cy="1912062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430"/>
              </a:spcBef>
            </a:pPr>
            <a:r>
              <a:rPr lang="en-IN" sz="2500" spc="125" dirty="0">
                <a:solidFill>
                  <a:srgbClr val="1F2729"/>
                </a:solidFill>
                <a:latin typeface="Verdana"/>
                <a:cs typeface="Verdana"/>
              </a:rPr>
              <a:t>						</a:t>
            </a:r>
            <a:r>
              <a:rPr lang="en-IN" sz="2500" b="1" spc="125" dirty="0">
                <a:solidFill>
                  <a:srgbClr val="1F2729"/>
                </a:solidFill>
                <a:latin typeface="Verdana"/>
                <a:cs typeface="Verdana"/>
              </a:rPr>
              <a:t>PROBLEM</a:t>
            </a:r>
            <a:endParaRPr lang="en-IN" sz="2500" b="1" spc="-615" dirty="0">
              <a:solidFill>
                <a:srgbClr val="1F2729"/>
              </a:solidFill>
              <a:latin typeface="Verdana"/>
              <a:cs typeface="Verdana"/>
            </a:endParaRPr>
          </a:p>
          <a:p>
            <a:pPr marL="12700" marR="5080">
              <a:lnSpc>
                <a:spcPct val="99600"/>
              </a:lnSpc>
              <a:spcBef>
                <a:spcPts val="1430"/>
              </a:spcBef>
            </a:pPr>
            <a:r>
              <a:rPr sz="2500" b="1" spc="30" dirty="0">
                <a:solidFill>
                  <a:srgbClr val="1F2729"/>
                </a:solidFill>
                <a:latin typeface="Trebuchet MS"/>
                <a:cs typeface="Trebuchet MS"/>
              </a:rPr>
              <a:t>How</a:t>
            </a:r>
            <a:r>
              <a:rPr sz="2500" b="1" spc="-100" dirty="0">
                <a:solidFill>
                  <a:srgbClr val="1F2729"/>
                </a:solidFill>
                <a:latin typeface="Trebuchet MS"/>
                <a:cs typeface="Trebuchet MS"/>
              </a:rPr>
              <a:t> </a:t>
            </a:r>
            <a:r>
              <a:rPr sz="2500" b="1" spc="-15" dirty="0">
                <a:solidFill>
                  <a:srgbClr val="1F2729"/>
                </a:solidFill>
                <a:latin typeface="Trebuchet MS"/>
                <a:cs typeface="Trebuchet MS"/>
              </a:rPr>
              <a:t>can</a:t>
            </a:r>
            <a:r>
              <a:rPr sz="2500" b="1" spc="-114" dirty="0">
                <a:solidFill>
                  <a:srgbClr val="1F2729"/>
                </a:solidFill>
                <a:latin typeface="Trebuchet MS"/>
                <a:cs typeface="Trebuchet MS"/>
              </a:rPr>
              <a:t> </a:t>
            </a:r>
            <a:r>
              <a:rPr sz="2500" b="1" spc="-35" dirty="0">
                <a:solidFill>
                  <a:srgbClr val="1F2729"/>
                </a:solidFill>
                <a:latin typeface="Trebuchet MS"/>
                <a:cs typeface="Trebuchet MS"/>
              </a:rPr>
              <a:t>w</a:t>
            </a:r>
            <a:r>
              <a:rPr sz="2500" b="1" spc="-60" dirty="0">
                <a:solidFill>
                  <a:srgbClr val="1F2729"/>
                </a:solidFill>
                <a:latin typeface="Trebuchet MS"/>
                <a:cs typeface="Trebuchet MS"/>
              </a:rPr>
              <a:t>e</a:t>
            </a:r>
            <a:r>
              <a:rPr sz="2500" b="1" spc="-110" dirty="0">
                <a:solidFill>
                  <a:srgbClr val="1F2729"/>
                </a:solidFill>
                <a:latin typeface="Trebuchet MS"/>
                <a:cs typeface="Trebuchet MS"/>
              </a:rPr>
              <a:t> </a:t>
            </a:r>
            <a:r>
              <a:rPr sz="2500" b="1" spc="-45" dirty="0">
                <a:solidFill>
                  <a:srgbClr val="1F2729"/>
                </a:solidFill>
                <a:latin typeface="Trebuchet MS"/>
                <a:cs typeface="Trebuchet MS"/>
              </a:rPr>
              <a:t>increase</a:t>
            </a:r>
            <a:r>
              <a:rPr sz="2500" b="1" spc="-85" dirty="0">
                <a:solidFill>
                  <a:srgbClr val="1F2729"/>
                </a:solidFill>
                <a:latin typeface="Trebuchet MS"/>
                <a:cs typeface="Trebuchet MS"/>
              </a:rPr>
              <a:t> </a:t>
            </a:r>
            <a:r>
              <a:rPr sz="2500" b="1" spc="-70" dirty="0">
                <a:solidFill>
                  <a:srgbClr val="1F2729"/>
                </a:solidFill>
                <a:latin typeface="Trebuchet MS"/>
                <a:cs typeface="Trebuchet MS"/>
              </a:rPr>
              <a:t>the  </a:t>
            </a:r>
            <a:r>
              <a:rPr sz="2500" b="1" spc="-65" dirty="0">
                <a:solidFill>
                  <a:srgbClr val="1F2729"/>
                </a:solidFill>
                <a:latin typeface="Trebuchet MS"/>
                <a:cs typeface="Trebuchet MS"/>
              </a:rPr>
              <a:t>participation</a:t>
            </a:r>
            <a:r>
              <a:rPr sz="2500" b="1" spc="-60" dirty="0">
                <a:solidFill>
                  <a:srgbClr val="1F2729"/>
                </a:solidFill>
                <a:latin typeface="Trebuchet MS"/>
                <a:cs typeface="Trebuchet MS"/>
              </a:rPr>
              <a:t> </a:t>
            </a:r>
            <a:r>
              <a:rPr sz="2500" b="1" spc="-45" dirty="0">
                <a:solidFill>
                  <a:srgbClr val="1F2729"/>
                </a:solidFill>
                <a:latin typeface="Trebuchet MS"/>
                <a:cs typeface="Trebuchet MS"/>
              </a:rPr>
              <a:t>of</a:t>
            </a:r>
            <a:r>
              <a:rPr sz="2500" b="1" spc="-120" dirty="0">
                <a:solidFill>
                  <a:srgbClr val="1F2729"/>
                </a:solidFill>
                <a:latin typeface="Trebuchet MS"/>
                <a:cs typeface="Trebuchet MS"/>
              </a:rPr>
              <a:t> </a:t>
            </a:r>
            <a:r>
              <a:rPr sz="2500" b="1" spc="-40" dirty="0">
                <a:solidFill>
                  <a:srgbClr val="1F2729"/>
                </a:solidFill>
                <a:latin typeface="Trebuchet MS"/>
                <a:cs typeface="Trebuchet MS"/>
              </a:rPr>
              <a:t>urban</a:t>
            </a:r>
            <a:r>
              <a:rPr sz="2500" b="1" spc="-95" dirty="0">
                <a:solidFill>
                  <a:srgbClr val="1F2729"/>
                </a:solidFill>
                <a:latin typeface="Trebuchet MS"/>
                <a:cs typeface="Trebuchet MS"/>
              </a:rPr>
              <a:t> </a:t>
            </a:r>
            <a:r>
              <a:rPr sz="2500" b="1" dirty="0">
                <a:solidFill>
                  <a:srgbClr val="1F2729"/>
                </a:solidFill>
                <a:latin typeface="Trebuchet MS"/>
                <a:cs typeface="Trebuchet MS"/>
              </a:rPr>
              <a:t>and</a:t>
            </a:r>
            <a:r>
              <a:rPr sz="2500" b="1" spc="-110" dirty="0">
                <a:solidFill>
                  <a:srgbClr val="1F2729"/>
                </a:solidFill>
                <a:latin typeface="Trebuchet MS"/>
                <a:cs typeface="Trebuchet MS"/>
              </a:rPr>
              <a:t> </a:t>
            </a:r>
            <a:r>
              <a:rPr sz="2500" b="1" spc="-55" dirty="0">
                <a:solidFill>
                  <a:srgbClr val="1F2729"/>
                </a:solidFill>
                <a:latin typeface="Trebuchet MS"/>
                <a:cs typeface="Trebuchet MS"/>
              </a:rPr>
              <a:t>youth</a:t>
            </a:r>
            <a:r>
              <a:rPr sz="2500" b="1" spc="-85" dirty="0">
                <a:solidFill>
                  <a:srgbClr val="1F2729"/>
                </a:solidFill>
                <a:latin typeface="Trebuchet MS"/>
                <a:cs typeface="Trebuchet MS"/>
              </a:rPr>
              <a:t> </a:t>
            </a:r>
            <a:r>
              <a:rPr sz="2500" b="1" spc="-50" dirty="0">
                <a:solidFill>
                  <a:srgbClr val="1F2729"/>
                </a:solidFill>
                <a:latin typeface="Trebuchet MS"/>
                <a:cs typeface="Trebuchet MS"/>
              </a:rPr>
              <a:t>voters</a:t>
            </a:r>
            <a:r>
              <a:rPr sz="2500" b="1" spc="-100" dirty="0">
                <a:solidFill>
                  <a:srgbClr val="1F2729"/>
                </a:solidFill>
                <a:latin typeface="Trebuchet MS"/>
                <a:cs typeface="Trebuchet MS"/>
              </a:rPr>
              <a:t> </a:t>
            </a:r>
            <a:r>
              <a:rPr sz="2500" b="1" spc="-75" dirty="0">
                <a:solidFill>
                  <a:srgbClr val="1F2729"/>
                </a:solidFill>
                <a:latin typeface="Trebuchet MS"/>
                <a:cs typeface="Trebuchet MS"/>
              </a:rPr>
              <a:t>in</a:t>
            </a:r>
            <a:r>
              <a:rPr sz="2500" b="1" spc="-110" dirty="0">
                <a:solidFill>
                  <a:srgbClr val="1F2729"/>
                </a:solidFill>
                <a:latin typeface="Trebuchet MS"/>
                <a:cs typeface="Trebuchet MS"/>
              </a:rPr>
              <a:t> </a:t>
            </a:r>
            <a:r>
              <a:rPr sz="2500" b="1" spc="-50" dirty="0">
                <a:solidFill>
                  <a:srgbClr val="1F2729"/>
                </a:solidFill>
                <a:latin typeface="Trebuchet MS"/>
                <a:cs typeface="Trebuchet MS"/>
              </a:rPr>
              <a:t>elections</a:t>
            </a:r>
            <a:r>
              <a:rPr sz="2500" b="1" spc="-55" dirty="0">
                <a:solidFill>
                  <a:srgbClr val="1F2729"/>
                </a:solidFill>
                <a:latin typeface="Trebuchet MS"/>
                <a:cs typeface="Trebuchet MS"/>
              </a:rPr>
              <a:t> </a:t>
            </a:r>
            <a:r>
              <a:rPr sz="2500" b="1" spc="-65" dirty="0">
                <a:solidFill>
                  <a:srgbClr val="1F2729"/>
                </a:solidFill>
                <a:latin typeface="Trebuchet MS"/>
                <a:cs typeface="Trebuchet MS"/>
              </a:rPr>
              <a:t>to </a:t>
            </a:r>
            <a:r>
              <a:rPr sz="2500" b="1" spc="-740" dirty="0">
                <a:solidFill>
                  <a:srgbClr val="1F2729"/>
                </a:solidFill>
                <a:latin typeface="Trebuchet MS"/>
                <a:cs typeface="Trebuchet MS"/>
              </a:rPr>
              <a:t> </a:t>
            </a:r>
            <a:r>
              <a:rPr sz="2500" b="1" spc="-45" dirty="0">
                <a:solidFill>
                  <a:srgbClr val="1F2729"/>
                </a:solidFill>
                <a:latin typeface="Trebuchet MS"/>
                <a:cs typeface="Trebuchet MS"/>
              </a:rPr>
              <a:t>ensure</a:t>
            </a:r>
            <a:r>
              <a:rPr sz="2500" b="1" spc="-90" dirty="0">
                <a:solidFill>
                  <a:srgbClr val="1F2729"/>
                </a:solidFill>
                <a:latin typeface="Trebuchet MS"/>
                <a:cs typeface="Trebuchet MS"/>
              </a:rPr>
              <a:t> </a:t>
            </a:r>
            <a:r>
              <a:rPr sz="2500" b="1" spc="-105" dirty="0">
                <a:solidFill>
                  <a:srgbClr val="1F2729"/>
                </a:solidFill>
                <a:latin typeface="Trebuchet MS"/>
                <a:cs typeface="Trebuchet MS"/>
              </a:rPr>
              <a:t>their</a:t>
            </a:r>
            <a:r>
              <a:rPr sz="2500" b="1" spc="-90" dirty="0">
                <a:solidFill>
                  <a:srgbClr val="1F2729"/>
                </a:solidFill>
                <a:latin typeface="Trebuchet MS"/>
                <a:cs typeface="Trebuchet MS"/>
              </a:rPr>
              <a:t> </a:t>
            </a:r>
            <a:r>
              <a:rPr sz="2500" b="1" spc="-60" dirty="0">
                <a:solidFill>
                  <a:srgbClr val="1F2729"/>
                </a:solidFill>
                <a:latin typeface="Trebuchet MS"/>
                <a:cs typeface="Trebuchet MS"/>
              </a:rPr>
              <a:t>involvement </a:t>
            </a:r>
            <a:r>
              <a:rPr sz="2500" b="1" spc="-75" dirty="0">
                <a:solidFill>
                  <a:srgbClr val="1F2729"/>
                </a:solidFill>
                <a:latin typeface="Trebuchet MS"/>
                <a:cs typeface="Trebuchet MS"/>
              </a:rPr>
              <a:t>in</a:t>
            </a:r>
            <a:r>
              <a:rPr sz="2500" b="1" spc="-110" dirty="0">
                <a:solidFill>
                  <a:srgbClr val="1F2729"/>
                </a:solidFill>
                <a:latin typeface="Trebuchet MS"/>
                <a:cs typeface="Trebuchet MS"/>
              </a:rPr>
              <a:t> </a:t>
            </a:r>
            <a:r>
              <a:rPr sz="2500" b="1" spc="-80" dirty="0">
                <a:solidFill>
                  <a:srgbClr val="1F2729"/>
                </a:solidFill>
                <a:latin typeface="Trebuchet MS"/>
                <a:cs typeface="Trebuchet MS"/>
              </a:rPr>
              <a:t>the</a:t>
            </a:r>
            <a:r>
              <a:rPr sz="2500" b="1" spc="-90" dirty="0">
                <a:solidFill>
                  <a:srgbClr val="1F2729"/>
                </a:solidFill>
                <a:latin typeface="Trebuchet MS"/>
                <a:cs typeface="Trebuchet MS"/>
              </a:rPr>
              <a:t> </a:t>
            </a:r>
            <a:r>
              <a:rPr sz="2500" b="1" spc="-55" dirty="0">
                <a:solidFill>
                  <a:srgbClr val="1F2729"/>
                </a:solidFill>
                <a:latin typeface="Trebuchet MS"/>
                <a:cs typeface="Trebuchet MS"/>
              </a:rPr>
              <a:t>democratic</a:t>
            </a:r>
            <a:r>
              <a:rPr sz="2500" b="1" spc="-65" dirty="0">
                <a:solidFill>
                  <a:srgbClr val="1F2729"/>
                </a:solidFill>
                <a:latin typeface="Trebuchet MS"/>
                <a:cs typeface="Trebuchet MS"/>
              </a:rPr>
              <a:t> </a:t>
            </a:r>
            <a:r>
              <a:rPr sz="2500" b="1" spc="-5" dirty="0">
                <a:solidFill>
                  <a:srgbClr val="1F2729"/>
                </a:solidFill>
                <a:latin typeface="Trebuchet MS"/>
                <a:cs typeface="Trebuchet MS"/>
              </a:rPr>
              <a:t>process</a:t>
            </a:r>
            <a:endParaRPr sz="2500" dirty="0">
              <a:latin typeface="Trebuchet MS"/>
              <a:cs typeface="Trebuchet M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EDFC46-16AA-B7C0-E24E-FF357CE4AE29}"/>
              </a:ext>
            </a:extLst>
          </p:cNvPr>
          <p:cNvSpPr txBox="1"/>
          <p:nvPr/>
        </p:nvSpPr>
        <p:spPr>
          <a:xfrm flipH="1">
            <a:off x="2987824" y="768165"/>
            <a:ext cx="3744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Baskerville Old Face" panose="02020602080505020303" pitchFamily="18" charset="0"/>
              </a:rPr>
              <a:t>TEAM MICE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6F02898B-C426-2F95-DE10-A22E4B0A98AB}"/>
              </a:ext>
            </a:extLst>
          </p:cNvPr>
          <p:cNvSpPr/>
          <p:nvPr/>
        </p:nvSpPr>
        <p:spPr>
          <a:xfrm>
            <a:off x="3047" y="4971287"/>
            <a:ext cx="9141460" cy="172720"/>
          </a:xfrm>
          <a:custGeom>
            <a:avLst/>
            <a:gdLst/>
            <a:ahLst/>
            <a:cxnLst/>
            <a:rect l="l" t="t" r="r" b="b"/>
            <a:pathLst>
              <a:path w="9141460" h="172720">
                <a:moveTo>
                  <a:pt x="9140952" y="0"/>
                </a:moveTo>
                <a:lnTo>
                  <a:pt x="0" y="0"/>
                </a:lnTo>
                <a:lnTo>
                  <a:pt x="0" y="172210"/>
                </a:lnTo>
                <a:lnTo>
                  <a:pt x="9140952" y="172210"/>
                </a:lnTo>
                <a:lnTo>
                  <a:pt x="9140952" y="0"/>
                </a:lnTo>
                <a:close/>
              </a:path>
            </a:pathLst>
          </a:custGeom>
          <a:solidFill>
            <a:srgbClr val="000D7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528" y="267494"/>
            <a:ext cx="8640960" cy="43921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70" dirty="0">
                <a:solidFill>
                  <a:srgbClr val="1F2729"/>
                </a:solidFill>
                <a:latin typeface="Batang" panose="02030600000101010101" pitchFamily="18" charset="-127"/>
                <a:ea typeface="Batang" panose="02030600000101010101" pitchFamily="18" charset="-127"/>
                <a:cs typeface="Verdana"/>
              </a:rPr>
              <a:t>Brief</a:t>
            </a:r>
            <a:r>
              <a:rPr sz="3200" b="1" spc="-135" dirty="0">
                <a:solidFill>
                  <a:srgbClr val="1F2729"/>
                </a:solidFill>
                <a:latin typeface="Batang" panose="02030600000101010101" pitchFamily="18" charset="-127"/>
                <a:ea typeface="Batang" panose="02030600000101010101" pitchFamily="18" charset="-127"/>
                <a:cs typeface="Verdana"/>
              </a:rPr>
              <a:t> </a:t>
            </a:r>
            <a:r>
              <a:rPr sz="3200" b="1" spc="-60" dirty="0">
                <a:solidFill>
                  <a:srgbClr val="1F2729"/>
                </a:solidFill>
                <a:latin typeface="Batang" panose="02030600000101010101" pitchFamily="18" charset="-127"/>
                <a:ea typeface="Batang" panose="02030600000101010101" pitchFamily="18" charset="-127"/>
                <a:cs typeface="Verdana"/>
              </a:rPr>
              <a:t>ab</a:t>
            </a:r>
            <a:r>
              <a:rPr sz="3200" b="1" spc="-70" dirty="0">
                <a:solidFill>
                  <a:srgbClr val="1F2729"/>
                </a:solidFill>
                <a:latin typeface="Batang" panose="02030600000101010101" pitchFamily="18" charset="-127"/>
                <a:ea typeface="Batang" panose="02030600000101010101" pitchFamily="18" charset="-127"/>
                <a:cs typeface="Verdana"/>
              </a:rPr>
              <a:t>o</a:t>
            </a:r>
            <a:r>
              <a:rPr sz="3200" b="1" spc="-45" dirty="0">
                <a:solidFill>
                  <a:srgbClr val="1F2729"/>
                </a:solidFill>
                <a:latin typeface="Batang" panose="02030600000101010101" pitchFamily="18" charset="-127"/>
                <a:ea typeface="Batang" panose="02030600000101010101" pitchFamily="18" charset="-127"/>
                <a:cs typeface="Verdana"/>
              </a:rPr>
              <a:t>ut</a:t>
            </a:r>
            <a:r>
              <a:rPr sz="3200" b="1" spc="-130" dirty="0">
                <a:solidFill>
                  <a:srgbClr val="1F2729"/>
                </a:solidFill>
                <a:latin typeface="Batang" panose="02030600000101010101" pitchFamily="18" charset="-127"/>
                <a:ea typeface="Batang" panose="02030600000101010101" pitchFamily="18" charset="-127"/>
                <a:cs typeface="Verdana"/>
              </a:rPr>
              <a:t> </a:t>
            </a:r>
            <a:r>
              <a:rPr sz="3200" b="1" spc="-50" dirty="0">
                <a:solidFill>
                  <a:srgbClr val="1F2729"/>
                </a:solidFill>
                <a:latin typeface="Batang" panose="02030600000101010101" pitchFamily="18" charset="-127"/>
                <a:ea typeface="Batang" panose="02030600000101010101" pitchFamily="18" charset="-127"/>
                <a:cs typeface="Verdana"/>
              </a:rPr>
              <a:t>the</a:t>
            </a:r>
            <a:r>
              <a:rPr sz="3200" b="1" spc="-110" dirty="0">
                <a:solidFill>
                  <a:srgbClr val="1F2729"/>
                </a:solidFill>
                <a:latin typeface="Batang" panose="02030600000101010101" pitchFamily="18" charset="-127"/>
                <a:ea typeface="Batang" panose="02030600000101010101" pitchFamily="18" charset="-127"/>
                <a:cs typeface="Verdana"/>
              </a:rPr>
              <a:t> </a:t>
            </a:r>
            <a:r>
              <a:rPr sz="3200" b="1" spc="-200" dirty="0">
                <a:solidFill>
                  <a:srgbClr val="1F2729"/>
                </a:solidFill>
                <a:latin typeface="Batang" panose="02030600000101010101" pitchFamily="18" charset="-127"/>
                <a:ea typeface="Batang" panose="02030600000101010101" pitchFamily="18" charset="-127"/>
                <a:cs typeface="Verdana"/>
              </a:rPr>
              <a:t>I</a:t>
            </a:r>
            <a:r>
              <a:rPr sz="3200" b="1" spc="-250" dirty="0">
                <a:solidFill>
                  <a:srgbClr val="1F2729"/>
                </a:solidFill>
                <a:latin typeface="Batang" panose="02030600000101010101" pitchFamily="18" charset="-127"/>
                <a:ea typeface="Batang" panose="02030600000101010101" pitchFamily="18" charset="-127"/>
                <a:cs typeface="Verdana"/>
              </a:rPr>
              <a:t>d</a:t>
            </a:r>
            <a:r>
              <a:rPr sz="3200" b="1" spc="-150" dirty="0">
                <a:solidFill>
                  <a:srgbClr val="1F2729"/>
                </a:solidFill>
                <a:latin typeface="Batang" panose="02030600000101010101" pitchFamily="18" charset="-127"/>
                <a:ea typeface="Batang" panose="02030600000101010101" pitchFamily="18" charset="-127"/>
                <a:cs typeface="Verdana"/>
              </a:rPr>
              <a:t>ea:</a:t>
            </a:r>
            <a:endParaRPr lang="en-IN" sz="3200" b="1" spc="-150" dirty="0">
              <a:solidFill>
                <a:srgbClr val="1F2729"/>
              </a:solidFill>
              <a:latin typeface="Batang" panose="02030600000101010101" pitchFamily="18" charset="-127"/>
              <a:ea typeface="Batang" panose="02030600000101010101" pitchFamily="18" charset="-127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2000" dirty="0">
              <a:latin typeface="Verdana"/>
              <a:cs typeface="Verdana"/>
            </a:endParaRPr>
          </a:p>
          <a:p>
            <a:pPr marL="355600" marR="42545" indent="-342900">
              <a:lnSpc>
                <a:spcPct val="115100"/>
              </a:lnSpc>
              <a:spcBef>
                <a:spcPts val="1195"/>
              </a:spcBef>
              <a:buFont typeface="Wingdings" panose="05000000000000000000" pitchFamily="2" charset="2"/>
              <a:buChar char="v"/>
            </a:pPr>
            <a:r>
              <a:rPr lang="en-US" sz="2000" b="1" spc="-65" dirty="0">
                <a:solidFill>
                  <a:srgbClr val="1F2729"/>
                </a:solidFill>
                <a:latin typeface="Verdana"/>
                <a:cs typeface="Verdana"/>
              </a:rPr>
              <a:t>Here</a:t>
            </a:r>
            <a:r>
              <a:rPr lang="en-US" sz="2000" b="1" spc="-130" dirty="0">
                <a:solidFill>
                  <a:srgbClr val="1F2729"/>
                </a:solidFill>
                <a:latin typeface="Verdana"/>
                <a:cs typeface="Verdana"/>
              </a:rPr>
              <a:t> </a:t>
            </a:r>
            <a:r>
              <a:rPr lang="en-US" sz="2000" b="1" spc="-55" dirty="0">
                <a:solidFill>
                  <a:srgbClr val="1F2729"/>
                </a:solidFill>
                <a:latin typeface="Verdana"/>
                <a:cs typeface="Verdana"/>
              </a:rPr>
              <a:t>we</a:t>
            </a:r>
            <a:r>
              <a:rPr lang="en-US" sz="2000" b="1" spc="-120" dirty="0">
                <a:solidFill>
                  <a:srgbClr val="1F2729"/>
                </a:solidFill>
                <a:latin typeface="Verdana"/>
                <a:cs typeface="Verdana"/>
              </a:rPr>
              <a:t> </a:t>
            </a:r>
            <a:r>
              <a:rPr lang="en-US" sz="2000" b="1" spc="-65" dirty="0">
                <a:solidFill>
                  <a:srgbClr val="1F2729"/>
                </a:solidFill>
                <a:latin typeface="Verdana"/>
                <a:cs typeface="Verdana"/>
              </a:rPr>
              <a:t>use</a:t>
            </a:r>
            <a:r>
              <a:rPr lang="en-US" sz="2000" b="1" spc="-110" dirty="0">
                <a:solidFill>
                  <a:srgbClr val="1F2729"/>
                </a:solidFill>
                <a:latin typeface="Verdana"/>
                <a:cs typeface="Verdana"/>
              </a:rPr>
              <a:t> </a:t>
            </a:r>
            <a:r>
              <a:rPr lang="en-US" sz="2000" b="1" spc="-30" dirty="0">
                <a:solidFill>
                  <a:srgbClr val="1F2729"/>
                </a:solidFill>
                <a:latin typeface="Verdana"/>
                <a:cs typeface="Verdana"/>
              </a:rPr>
              <a:t>blockchain</a:t>
            </a:r>
            <a:r>
              <a:rPr lang="en-US" sz="2000" b="1" spc="-130" dirty="0">
                <a:solidFill>
                  <a:srgbClr val="1F2729"/>
                </a:solidFill>
                <a:latin typeface="Verdana"/>
                <a:cs typeface="Verdana"/>
              </a:rPr>
              <a:t> </a:t>
            </a:r>
            <a:r>
              <a:rPr lang="en-US" sz="2000" b="1" spc="-35" dirty="0">
                <a:solidFill>
                  <a:srgbClr val="1F2729"/>
                </a:solidFill>
                <a:latin typeface="Verdana"/>
                <a:cs typeface="Verdana"/>
              </a:rPr>
              <a:t>technology</a:t>
            </a:r>
            <a:r>
              <a:rPr lang="en-US" sz="2000" b="1" spc="-140" dirty="0">
                <a:solidFill>
                  <a:srgbClr val="1F2729"/>
                </a:solidFill>
                <a:latin typeface="Verdana"/>
                <a:cs typeface="Verdana"/>
              </a:rPr>
              <a:t> </a:t>
            </a:r>
            <a:r>
              <a:rPr lang="en-US" sz="2000" b="1" spc="-40" dirty="0">
                <a:solidFill>
                  <a:srgbClr val="1F2729"/>
                </a:solidFill>
                <a:latin typeface="Verdana"/>
                <a:cs typeface="Verdana"/>
              </a:rPr>
              <a:t>to</a:t>
            </a:r>
            <a:r>
              <a:rPr lang="en-US" sz="2000" b="1" spc="-114" dirty="0">
                <a:solidFill>
                  <a:srgbClr val="1F2729"/>
                </a:solidFill>
                <a:latin typeface="Verdana"/>
                <a:cs typeface="Verdana"/>
              </a:rPr>
              <a:t> </a:t>
            </a:r>
            <a:r>
              <a:rPr lang="en-US" sz="2000" b="1" spc="-55" dirty="0">
                <a:solidFill>
                  <a:srgbClr val="1F2729"/>
                </a:solidFill>
                <a:latin typeface="Verdana"/>
                <a:cs typeface="Verdana"/>
              </a:rPr>
              <a:t>cast</a:t>
            </a:r>
            <a:r>
              <a:rPr lang="en-US" sz="2000" b="1" spc="-105" dirty="0">
                <a:solidFill>
                  <a:srgbClr val="1F2729"/>
                </a:solidFill>
                <a:latin typeface="Verdana"/>
                <a:cs typeface="Verdana"/>
              </a:rPr>
              <a:t> </a:t>
            </a:r>
            <a:r>
              <a:rPr lang="en-US" sz="2000" b="1" spc="-65" dirty="0">
                <a:solidFill>
                  <a:srgbClr val="1F2729"/>
                </a:solidFill>
                <a:latin typeface="Verdana"/>
                <a:cs typeface="Verdana"/>
              </a:rPr>
              <a:t>votes</a:t>
            </a:r>
            <a:r>
              <a:rPr lang="en-US" sz="2000" b="1" spc="-130" dirty="0">
                <a:solidFill>
                  <a:srgbClr val="1F2729"/>
                </a:solidFill>
                <a:latin typeface="Verdana"/>
                <a:cs typeface="Verdana"/>
              </a:rPr>
              <a:t> </a:t>
            </a:r>
            <a:r>
              <a:rPr lang="en-US" sz="2000" b="1" spc="-45" dirty="0">
                <a:solidFill>
                  <a:srgbClr val="1F2729"/>
                </a:solidFill>
                <a:latin typeface="Verdana"/>
                <a:cs typeface="Verdana"/>
              </a:rPr>
              <a:t>by </a:t>
            </a:r>
            <a:r>
              <a:rPr lang="en-US" sz="2000" b="1" spc="-670" dirty="0">
                <a:solidFill>
                  <a:srgbClr val="1F2729"/>
                </a:solidFill>
                <a:latin typeface="Verdana"/>
                <a:cs typeface="Verdana"/>
              </a:rPr>
              <a:t> </a:t>
            </a:r>
            <a:r>
              <a:rPr lang="en-US" sz="2000" b="1" spc="-50" dirty="0">
                <a:solidFill>
                  <a:srgbClr val="1F2729"/>
                </a:solidFill>
                <a:latin typeface="Verdana"/>
                <a:cs typeface="Verdana"/>
              </a:rPr>
              <a:t>cr</a:t>
            </a:r>
            <a:r>
              <a:rPr lang="en-US" sz="2000" b="1" spc="-55" dirty="0">
                <a:solidFill>
                  <a:srgbClr val="1F2729"/>
                </a:solidFill>
                <a:latin typeface="Verdana"/>
                <a:cs typeface="Verdana"/>
              </a:rPr>
              <a:t>eatin</a:t>
            </a:r>
            <a:r>
              <a:rPr lang="en-US" sz="2000" b="1" spc="20" dirty="0">
                <a:solidFill>
                  <a:srgbClr val="1F2729"/>
                </a:solidFill>
                <a:latin typeface="Verdana"/>
                <a:cs typeface="Verdana"/>
              </a:rPr>
              <a:t>g</a:t>
            </a:r>
            <a:r>
              <a:rPr lang="en-US" sz="2000" b="1" spc="-110" dirty="0">
                <a:solidFill>
                  <a:srgbClr val="1F2729"/>
                </a:solidFill>
                <a:latin typeface="Verdana"/>
                <a:cs typeface="Verdana"/>
              </a:rPr>
              <a:t> </a:t>
            </a:r>
            <a:r>
              <a:rPr lang="en-US" sz="2000" b="1" spc="-85" dirty="0">
                <a:solidFill>
                  <a:srgbClr val="1F2729"/>
                </a:solidFill>
                <a:latin typeface="Verdana"/>
                <a:cs typeface="Verdana"/>
              </a:rPr>
              <a:t>a</a:t>
            </a:r>
            <a:r>
              <a:rPr lang="en-US" sz="2000" b="1" spc="-110" dirty="0">
                <a:solidFill>
                  <a:srgbClr val="1F2729"/>
                </a:solidFill>
                <a:latin typeface="Verdana"/>
                <a:cs typeface="Verdana"/>
              </a:rPr>
              <a:t> </a:t>
            </a:r>
            <a:r>
              <a:rPr lang="en-US" sz="2000" b="1" spc="-70" dirty="0">
                <a:solidFill>
                  <a:srgbClr val="1F2729"/>
                </a:solidFill>
                <a:latin typeface="Verdana"/>
                <a:cs typeface="Verdana"/>
              </a:rPr>
              <a:t>sm</a:t>
            </a:r>
            <a:r>
              <a:rPr lang="en-US" sz="2000" b="1" spc="-65" dirty="0">
                <a:solidFill>
                  <a:srgbClr val="1F2729"/>
                </a:solidFill>
                <a:latin typeface="Verdana"/>
                <a:cs typeface="Verdana"/>
              </a:rPr>
              <a:t>a</a:t>
            </a:r>
            <a:r>
              <a:rPr lang="en-US" sz="2000" b="1" spc="-75" dirty="0">
                <a:solidFill>
                  <a:srgbClr val="1F2729"/>
                </a:solidFill>
                <a:latin typeface="Verdana"/>
                <a:cs typeface="Verdana"/>
              </a:rPr>
              <a:t>rt</a:t>
            </a:r>
            <a:r>
              <a:rPr lang="en-US" sz="2000" b="1" spc="-114" dirty="0">
                <a:solidFill>
                  <a:srgbClr val="1F2729"/>
                </a:solidFill>
                <a:latin typeface="Verdana"/>
                <a:cs typeface="Verdana"/>
              </a:rPr>
              <a:t> </a:t>
            </a:r>
            <a:r>
              <a:rPr lang="en-US" sz="2000" b="1" spc="-15" dirty="0">
                <a:solidFill>
                  <a:srgbClr val="1F2729"/>
                </a:solidFill>
                <a:latin typeface="Verdana"/>
                <a:cs typeface="Verdana"/>
              </a:rPr>
              <a:t>con</a:t>
            </a:r>
            <a:r>
              <a:rPr lang="en-US" sz="2000" b="1" spc="-75" dirty="0">
                <a:solidFill>
                  <a:srgbClr val="1F2729"/>
                </a:solidFill>
                <a:latin typeface="Verdana"/>
                <a:cs typeface="Verdana"/>
              </a:rPr>
              <a:t>tr</a:t>
            </a:r>
            <a:r>
              <a:rPr lang="en-US" sz="2000" b="1" spc="-35" dirty="0">
                <a:solidFill>
                  <a:srgbClr val="1F2729"/>
                </a:solidFill>
                <a:latin typeface="Verdana"/>
                <a:cs typeface="Verdana"/>
              </a:rPr>
              <a:t>act</a:t>
            </a:r>
            <a:r>
              <a:rPr lang="en-US" sz="2000" b="1" spc="-110" dirty="0">
                <a:solidFill>
                  <a:srgbClr val="1F2729"/>
                </a:solidFill>
                <a:latin typeface="Verdana"/>
                <a:cs typeface="Verdana"/>
              </a:rPr>
              <a:t> </a:t>
            </a:r>
            <a:r>
              <a:rPr lang="en-US" sz="2000" b="1" spc="-100" dirty="0">
                <a:solidFill>
                  <a:srgbClr val="1F2729"/>
                </a:solidFill>
                <a:latin typeface="Verdana"/>
                <a:cs typeface="Verdana"/>
              </a:rPr>
              <a:t>a</a:t>
            </a:r>
            <a:r>
              <a:rPr lang="en-US" sz="2000" b="1" spc="-10" dirty="0">
                <a:solidFill>
                  <a:srgbClr val="1F2729"/>
                </a:solidFill>
                <a:latin typeface="Verdana"/>
                <a:cs typeface="Verdana"/>
              </a:rPr>
              <a:t>nd</a:t>
            </a:r>
            <a:r>
              <a:rPr lang="en-US" sz="2000" b="1" spc="-110" dirty="0">
                <a:solidFill>
                  <a:srgbClr val="1F2729"/>
                </a:solidFill>
                <a:latin typeface="Verdana"/>
                <a:cs typeface="Verdana"/>
              </a:rPr>
              <a:t> </a:t>
            </a:r>
            <a:r>
              <a:rPr lang="en-US" sz="2000" b="1" spc="-25" dirty="0">
                <a:solidFill>
                  <a:srgbClr val="1F2729"/>
                </a:solidFill>
                <a:latin typeface="Verdana"/>
                <a:cs typeface="Verdana"/>
              </a:rPr>
              <a:t>d</a:t>
            </a:r>
            <a:r>
              <a:rPr lang="en-US" sz="2000" b="1" spc="-20" dirty="0">
                <a:solidFill>
                  <a:srgbClr val="1F2729"/>
                </a:solidFill>
                <a:latin typeface="Verdana"/>
                <a:cs typeface="Verdana"/>
              </a:rPr>
              <a:t>e</a:t>
            </a:r>
            <a:r>
              <a:rPr lang="en-US" sz="2000" b="1" spc="-40" dirty="0">
                <a:solidFill>
                  <a:srgbClr val="1F2729"/>
                </a:solidFill>
                <a:latin typeface="Verdana"/>
                <a:cs typeface="Verdana"/>
              </a:rPr>
              <a:t>pl</a:t>
            </a:r>
            <a:r>
              <a:rPr lang="en-US" sz="2000" b="1" spc="-55" dirty="0">
                <a:solidFill>
                  <a:srgbClr val="1F2729"/>
                </a:solidFill>
                <a:latin typeface="Verdana"/>
                <a:cs typeface="Verdana"/>
              </a:rPr>
              <a:t>oyi</a:t>
            </a:r>
            <a:r>
              <a:rPr lang="en-US" sz="2000" b="1" spc="-65" dirty="0">
                <a:solidFill>
                  <a:srgbClr val="1F2729"/>
                </a:solidFill>
                <a:latin typeface="Verdana"/>
                <a:cs typeface="Verdana"/>
              </a:rPr>
              <a:t>n</a:t>
            </a:r>
            <a:r>
              <a:rPr lang="en-US" sz="2000" b="1" spc="20" dirty="0">
                <a:solidFill>
                  <a:srgbClr val="1F2729"/>
                </a:solidFill>
                <a:latin typeface="Verdana"/>
                <a:cs typeface="Verdana"/>
              </a:rPr>
              <a:t>g</a:t>
            </a:r>
            <a:r>
              <a:rPr lang="en-US" sz="2000" b="1" spc="-140" dirty="0">
                <a:solidFill>
                  <a:srgbClr val="1F2729"/>
                </a:solidFill>
                <a:latin typeface="Verdana"/>
                <a:cs typeface="Verdana"/>
              </a:rPr>
              <a:t> </a:t>
            </a:r>
            <a:r>
              <a:rPr lang="en-US" sz="2000" b="1" spc="-55" dirty="0">
                <a:solidFill>
                  <a:srgbClr val="1F2729"/>
                </a:solidFill>
                <a:latin typeface="Verdana"/>
                <a:cs typeface="Verdana"/>
              </a:rPr>
              <a:t>it</a:t>
            </a:r>
            <a:r>
              <a:rPr lang="en-US" sz="2000" b="1" spc="-105" dirty="0">
                <a:solidFill>
                  <a:srgbClr val="1F2729"/>
                </a:solidFill>
                <a:latin typeface="Verdana"/>
                <a:cs typeface="Verdana"/>
              </a:rPr>
              <a:t> </a:t>
            </a:r>
            <a:r>
              <a:rPr lang="en-US" sz="2000" b="1" spc="-35" dirty="0">
                <a:solidFill>
                  <a:srgbClr val="1F2729"/>
                </a:solidFill>
                <a:latin typeface="Verdana"/>
                <a:cs typeface="Verdana"/>
              </a:rPr>
              <a:t>on</a:t>
            </a:r>
            <a:r>
              <a:rPr lang="en-US" sz="2000" b="1" spc="-114" dirty="0">
                <a:solidFill>
                  <a:srgbClr val="1F2729"/>
                </a:solidFill>
                <a:latin typeface="Verdana"/>
                <a:cs typeface="Verdana"/>
              </a:rPr>
              <a:t> </a:t>
            </a:r>
            <a:r>
              <a:rPr lang="en-US" sz="2000" b="1" spc="-40" dirty="0">
                <a:solidFill>
                  <a:srgbClr val="1F2729"/>
                </a:solidFill>
                <a:latin typeface="Verdana"/>
                <a:cs typeface="Verdana"/>
              </a:rPr>
              <a:t>bl</a:t>
            </a:r>
            <a:r>
              <a:rPr lang="en-US" sz="2000" b="1" spc="-10" dirty="0">
                <a:solidFill>
                  <a:srgbClr val="1F2729"/>
                </a:solidFill>
                <a:latin typeface="Verdana"/>
                <a:cs typeface="Verdana"/>
              </a:rPr>
              <a:t>oc</a:t>
            </a:r>
            <a:r>
              <a:rPr lang="en-US" sz="2000" b="1" spc="-5" dirty="0">
                <a:solidFill>
                  <a:srgbClr val="1F2729"/>
                </a:solidFill>
                <a:latin typeface="Verdana"/>
                <a:cs typeface="Verdana"/>
              </a:rPr>
              <a:t>k</a:t>
            </a:r>
            <a:r>
              <a:rPr lang="en-US" sz="2000" b="1" spc="-40" dirty="0">
                <a:solidFill>
                  <a:srgbClr val="1F2729"/>
                </a:solidFill>
                <a:latin typeface="Verdana"/>
                <a:cs typeface="Verdana"/>
              </a:rPr>
              <a:t>chain</a:t>
            </a:r>
          </a:p>
          <a:p>
            <a:pPr marL="355600" marR="42545" indent="-342900">
              <a:lnSpc>
                <a:spcPct val="115100"/>
              </a:lnSpc>
              <a:spcBef>
                <a:spcPts val="1195"/>
              </a:spcBef>
              <a:buFont typeface="Wingdings" panose="05000000000000000000" pitchFamily="2" charset="2"/>
              <a:buChar char="v"/>
            </a:pPr>
            <a:endParaRPr lang="en-IN" sz="2000" b="1" spc="-50" dirty="0">
              <a:solidFill>
                <a:srgbClr val="1F2729"/>
              </a:solidFill>
              <a:latin typeface="Verdana"/>
              <a:cs typeface="Verdana"/>
            </a:endParaRPr>
          </a:p>
          <a:p>
            <a:pPr marL="355600" marR="42545" indent="-342900">
              <a:lnSpc>
                <a:spcPct val="115100"/>
              </a:lnSpc>
              <a:spcBef>
                <a:spcPts val="1195"/>
              </a:spcBef>
              <a:buFont typeface="Wingdings" panose="05000000000000000000" pitchFamily="2" charset="2"/>
              <a:buChar char="v"/>
            </a:pPr>
            <a:r>
              <a:rPr sz="2000" b="1" spc="-50" dirty="0">
                <a:solidFill>
                  <a:srgbClr val="1F2729"/>
                </a:solidFill>
                <a:latin typeface="Verdana"/>
                <a:cs typeface="Verdana"/>
              </a:rPr>
              <a:t>By</a:t>
            </a:r>
            <a:r>
              <a:rPr sz="2000" b="1" spc="-130" dirty="0">
                <a:solidFill>
                  <a:srgbClr val="1F2729"/>
                </a:solidFill>
                <a:latin typeface="Verdana"/>
                <a:cs typeface="Verdana"/>
              </a:rPr>
              <a:t> </a:t>
            </a:r>
            <a:r>
              <a:rPr sz="2000" b="1" spc="-65" dirty="0">
                <a:solidFill>
                  <a:srgbClr val="1F2729"/>
                </a:solidFill>
                <a:latin typeface="Verdana"/>
                <a:cs typeface="Verdana"/>
              </a:rPr>
              <a:t>mak</a:t>
            </a:r>
            <a:r>
              <a:rPr sz="2000" b="1" spc="-40" dirty="0">
                <a:solidFill>
                  <a:srgbClr val="1F2729"/>
                </a:solidFill>
                <a:latin typeface="Verdana"/>
                <a:cs typeface="Verdana"/>
              </a:rPr>
              <a:t>i</a:t>
            </a:r>
            <a:r>
              <a:rPr sz="2000" b="1" spc="-20" dirty="0">
                <a:solidFill>
                  <a:srgbClr val="1F2729"/>
                </a:solidFill>
                <a:latin typeface="Verdana"/>
                <a:cs typeface="Verdana"/>
              </a:rPr>
              <a:t>ng</a:t>
            </a:r>
            <a:r>
              <a:rPr sz="2000" b="1" spc="-120" dirty="0">
                <a:solidFill>
                  <a:srgbClr val="1F2729"/>
                </a:solidFill>
                <a:latin typeface="Verdana"/>
                <a:cs typeface="Verdana"/>
              </a:rPr>
              <a:t> </a:t>
            </a:r>
            <a:r>
              <a:rPr sz="2000" b="1" spc="-45" dirty="0">
                <a:solidFill>
                  <a:srgbClr val="1F2729"/>
                </a:solidFill>
                <a:latin typeface="Verdana"/>
                <a:cs typeface="Verdana"/>
              </a:rPr>
              <a:t>u</a:t>
            </a:r>
            <a:r>
              <a:rPr sz="2000" b="1" spc="-95" dirty="0">
                <a:solidFill>
                  <a:srgbClr val="1F2729"/>
                </a:solidFill>
                <a:latin typeface="Verdana"/>
                <a:cs typeface="Verdana"/>
              </a:rPr>
              <a:t>se</a:t>
            </a:r>
            <a:r>
              <a:rPr sz="2000" b="1" spc="-135" dirty="0">
                <a:solidFill>
                  <a:srgbClr val="1F2729"/>
                </a:solidFill>
                <a:latin typeface="Verdana"/>
                <a:cs typeface="Verdana"/>
              </a:rPr>
              <a:t> </a:t>
            </a:r>
            <a:r>
              <a:rPr sz="2000" b="1" spc="-65" dirty="0">
                <a:solidFill>
                  <a:srgbClr val="1F2729"/>
                </a:solidFill>
                <a:latin typeface="Verdana"/>
                <a:cs typeface="Verdana"/>
              </a:rPr>
              <a:t>of</a:t>
            </a:r>
            <a:r>
              <a:rPr sz="2000" b="1" spc="-120" dirty="0">
                <a:solidFill>
                  <a:srgbClr val="1F2729"/>
                </a:solidFill>
                <a:latin typeface="Verdana"/>
                <a:cs typeface="Verdana"/>
              </a:rPr>
              <a:t> </a:t>
            </a:r>
            <a:r>
              <a:rPr sz="2000" b="1" spc="-30" dirty="0">
                <a:solidFill>
                  <a:srgbClr val="1F2729"/>
                </a:solidFill>
                <a:latin typeface="Verdana"/>
                <a:cs typeface="Verdana"/>
              </a:rPr>
              <a:t>b</a:t>
            </a:r>
            <a:r>
              <a:rPr sz="2000" b="1" spc="-50" dirty="0">
                <a:solidFill>
                  <a:srgbClr val="1F2729"/>
                </a:solidFill>
                <a:latin typeface="Verdana"/>
                <a:cs typeface="Verdana"/>
              </a:rPr>
              <a:t>l</a:t>
            </a:r>
            <a:r>
              <a:rPr sz="2000" b="1" spc="-105" dirty="0">
                <a:solidFill>
                  <a:srgbClr val="1F2729"/>
                </a:solidFill>
                <a:latin typeface="Verdana"/>
                <a:cs typeface="Verdana"/>
              </a:rPr>
              <a:t>o</a:t>
            </a:r>
            <a:r>
              <a:rPr sz="2000" b="1" spc="-40" dirty="0">
                <a:solidFill>
                  <a:srgbClr val="1F2729"/>
                </a:solidFill>
                <a:latin typeface="Verdana"/>
                <a:cs typeface="Verdana"/>
              </a:rPr>
              <a:t>ckchain</a:t>
            </a:r>
            <a:r>
              <a:rPr sz="2000" b="1" spc="-110" dirty="0">
                <a:solidFill>
                  <a:srgbClr val="1F2729"/>
                </a:solidFill>
                <a:latin typeface="Verdana"/>
                <a:cs typeface="Verdana"/>
              </a:rPr>
              <a:t> </a:t>
            </a:r>
            <a:r>
              <a:rPr sz="2000" b="1" spc="-35" dirty="0">
                <a:solidFill>
                  <a:srgbClr val="1F2729"/>
                </a:solidFill>
                <a:latin typeface="Verdana"/>
                <a:cs typeface="Verdana"/>
              </a:rPr>
              <a:t>tech</a:t>
            </a:r>
            <a:r>
              <a:rPr sz="2000" b="1" spc="-50" dirty="0">
                <a:solidFill>
                  <a:srgbClr val="1F2729"/>
                </a:solidFill>
                <a:latin typeface="Verdana"/>
                <a:cs typeface="Verdana"/>
              </a:rPr>
              <a:t>n</a:t>
            </a:r>
            <a:r>
              <a:rPr sz="2000" b="1" spc="-95" dirty="0">
                <a:solidFill>
                  <a:srgbClr val="1F2729"/>
                </a:solidFill>
                <a:latin typeface="Verdana"/>
                <a:cs typeface="Verdana"/>
              </a:rPr>
              <a:t>o</a:t>
            </a:r>
            <a:r>
              <a:rPr sz="2000" b="1" spc="-60" dirty="0">
                <a:solidFill>
                  <a:srgbClr val="1F2729"/>
                </a:solidFill>
                <a:latin typeface="Verdana"/>
                <a:cs typeface="Verdana"/>
              </a:rPr>
              <a:t>l</a:t>
            </a:r>
            <a:r>
              <a:rPr sz="2000" b="1" spc="-90" dirty="0">
                <a:solidFill>
                  <a:srgbClr val="1F2729"/>
                </a:solidFill>
                <a:latin typeface="Verdana"/>
                <a:cs typeface="Verdana"/>
              </a:rPr>
              <a:t>ogy,</a:t>
            </a:r>
            <a:r>
              <a:rPr sz="2000" b="1" spc="-100" dirty="0">
                <a:solidFill>
                  <a:srgbClr val="1F2729"/>
                </a:solidFill>
                <a:latin typeface="Verdana"/>
                <a:cs typeface="Verdana"/>
              </a:rPr>
              <a:t> </a:t>
            </a:r>
            <a:r>
              <a:rPr sz="2000" b="1" spc="-50" dirty="0">
                <a:solidFill>
                  <a:srgbClr val="1F2729"/>
                </a:solidFill>
                <a:latin typeface="Verdana"/>
                <a:cs typeface="Verdana"/>
              </a:rPr>
              <a:t>Vote</a:t>
            </a:r>
            <a:r>
              <a:rPr sz="2000" b="1" spc="-135" dirty="0">
                <a:solidFill>
                  <a:srgbClr val="1F2729"/>
                </a:solidFill>
                <a:latin typeface="Verdana"/>
                <a:cs typeface="Verdana"/>
              </a:rPr>
              <a:t> </a:t>
            </a:r>
            <a:r>
              <a:rPr sz="2000" b="1" spc="-45" dirty="0">
                <a:solidFill>
                  <a:srgbClr val="1F2729"/>
                </a:solidFill>
                <a:latin typeface="Verdana"/>
                <a:cs typeface="Verdana"/>
              </a:rPr>
              <a:t>can</a:t>
            </a:r>
            <a:r>
              <a:rPr sz="2000" b="1" spc="-114" dirty="0">
                <a:solidFill>
                  <a:srgbClr val="1F2729"/>
                </a:solidFill>
                <a:latin typeface="Verdana"/>
                <a:cs typeface="Verdana"/>
              </a:rPr>
              <a:t> </a:t>
            </a:r>
            <a:r>
              <a:rPr sz="2000" b="1" spc="-30" dirty="0">
                <a:solidFill>
                  <a:srgbClr val="1F2729"/>
                </a:solidFill>
                <a:latin typeface="Verdana"/>
                <a:cs typeface="Verdana"/>
              </a:rPr>
              <a:t>be  </a:t>
            </a:r>
            <a:r>
              <a:rPr sz="2000" b="1" spc="-55" dirty="0">
                <a:solidFill>
                  <a:srgbClr val="1F2729"/>
                </a:solidFill>
                <a:latin typeface="Verdana"/>
                <a:cs typeface="Verdana"/>
              </a:rPr>
              <a:t>casted</a:t>
            </a:r>
            <a:r>
              <a:rPr sz="2000" b="1" spc="-130" dirty="0">
                <a:solidFill>
                  <a:srgbClr val="1F2729"/>
                </a:solidFill>
                <a:latin typeface="Verdana"/>
                <a:cs typeface="Verdana"/>
              </a:rPr>
              <a:t> </a:t>
            </a:r>
            <a:r>
              <a:rPr sz="2000" b="1" spc="-70" dirty="0">
                <a:solidFill>
                  <a:srgbClr val="1F2729"/>
                </a:solidFill>
                <a:latin typeface="Verdana"/>
                <a:cs typeface="Verdana"/>
              </a:rPr>
              <a:t>from</a:t>
            </a:r>
            <a:r>
              <a:rPr sz="2000" b="1" spc="-120" dirty="0">
                <a:solidFill>
                  <a:srgbClr val="1F2729"/>
                </a:solidFill>
                <a:latin typeface="Verdana"/>
                <a:cs typeface="Verdana"/>
              </a:rPr>
              <a:t> </a:t>
            </a:r>
            <a:r>
              <a:rPr sz="2000" b="1" spc="-85" dirty="0">
                <a:solidFill>
                  <a:srgbClr val="1F2729"/>
                </a:solidFill>
                <a:latin typeface="Verdana"/>
                <a:cs typeface="Verdana"/>
              </a:rPr>
              <a:t>any</a:t>
            </a:r>
            <a:r>
              <a:rPr sz="2000" b="1" spc="-110" dirty="0">
                <a:solidFill>
                  <a:srgbClr val="1F2729"/>
                </a:solidFill>
                <a:latin typeface="Verdana"/>
                <a:cs typeface="Verdana"/>
              </a:rPr>
              <a:t> </a:t>
            </a:r>
            <a:r>
              <a:rPr sz="2000" b="1" spc="-80" dirty="0">
                <a:solidFill>
                  <a:srgbClr val="1F2729"/>
                </a:solidFill>
                <a:latin typeface="Verdana"/>
                <a:cs typeface="Verdana"/>
              </a:rPr>
              <a:t>where</a:t>
            </a:r>
            <a:r>
              <a:rPr sz="2000" b="1" spc="-120" dirty="0">
                <a:solidFill>
                  <a:srgbClr val="1F2729"/>
                </a:solidFill>
                <a:latin typeface="Verdana"/>
                <a:cs typeface="Verdana"/>
              </a:rPr>
              <a:t> </a:t>
            </a:r>
            <a:r>
              <a:rPr sz="2000" b="1" spc="-55" dirty="0">
                <a:solidFill>
                  <a:srgbClr val="1F2729"/>
                </a:solidFill>
                <a:latin typeface="Verdana"/>
                <a:cs typeface="Verdana"/>
              </a:rPr>
              <a:t>and</a:t>
            </a:r>
            <a:r>
              <a:rPr sz="2000" b="1" spc="-120" dirty="0">
                <a:solidFill>
                  <a:srgbClr val="1F2729"/>
                </a:solidFill>
                <a:latin typeface="Verdana"/>
                <a:cs typeface="Verdana"/>
              </a:rPr>
              <a:t> </a:t>
            </a:r>
            <a:r>
              <a:rPr sz="2000" b="1" spc="-70" dirty="0">
                <a:solidFill>
                  <a:srgbClr val="1F2729"/>
                </a:solidFill>
                <a:latin typeface="Verdana"/>
                <a:cs typeface="Verdana"/>
              </a:rPr>
              <a:t>in</a:t>
            </a:r>
            <a:r>
              <a:rPr sz="2000" b="1" spc="-125" dirty="0">
                <a:solidFill>
                  <a:srgbClr val="1F2729"/>
                </a:solidFill>
                <a:latin typeface="Verdana"/>
                <a:cs typeface="Verdana"/>
              </a:rPr>
              <a:t> </a:t>
            </a:r>
            <a:r>
              <a:rPr sz="2000" b="1" spc="-60" dirty="0">
                <a:solidFill>
                  <a:srgbClr val="1F2729"/>
                </a:solidFill>
                <a:latin typeface="Verdana"/>
                <a:cs typeface="Verdana"/>
              </a:rPr>
              <a:t>highly</a:t>
            </a:r>
            <a:r>
              <a:rPr sz="2000" b="1" spc="-110" dirty="0">
                <a:solidFill>
                  <a:srgbClr val="1F2729"/>
                </a:solidFill>
                <a:latin typeface="Verdana"/>
                <a:cs typeface="Verdana"/>
              </a:rPr>
              <a:t> </a:t>
            </a:r>
            <a:r>
              <a:rPr sz="2000" b="1" spc="-75" dirty="0">
                <a:solidFill>
                  <a:srgbClr val="1F2729"/>
                </a:solidFill>
                <a:latin typeface="Verdana"/>
                <a:cs typeface="Verdana"/>
              </a:rPr>
              <a:t>secure</a:t>
            </a:r>
            <a:r>
              <a:rPr sz="2000" b="1" spc="-140" dirty="0">
                <a:solidFill>
                  <a:srgbClr val="1F2729"/>
                </a:solidFill>
                <a:latin typeface="Verdana"/>
                <a:cs typeface="Verdana"/>
              </a:rPr>
              <a:t> </a:t>
            </a:r>
            <a:r>
              <a:rPr sz="2000" b="1" spc="-90" dirty="0">
                <a:solidFill>
                  <a:srgbClr val="1F2729"/>
                </a:solidFill>
                <a:latin typeface="Verdana"/>
                <a:cs typeface="Verdana"/>
              </a:rPr>
              <a:t>manner.</a:t>
            </a:r>
            <a:endParaRPr lang="en-IN" sz="2000" b="1" spc="-90" dirty="0">
              <a:solidFill>
                <a:srgbClr val="1F2729"/>
              </a:solidFill>
              <a:latin typeface="Verdana"/>
              <a:cs typeface="Verdana"/>
            </a:endParaRPr>
          </a:p>
          <a:p>
            <a:pPr marL="355600" marR="42545" indent="-342900">
              <a:lnSpc>
                <a:spcPct val="115100"/>
              </a:lnSpc>
              <a:spcBef>
                <a:spcPts val="1195"/>
              </a:spcBef>
              <a:buFont typeface="Wingdings" panose="05000000000000000000" pitchFamily="2" charset="2"/>
              <a:buChar char="v"/>
            </a:pPr>
            <a:endParaRPr sz="2000" dirty="0">
              <a:latin typeface="Verdana"/>
              <a:cs typeface="Verdana"/>
            </a:endParaRPr>
          </a:p>
          <a:p>
            <a:pPr marL="355600" marR="5080" indent="-342900">
              <a:lnSpc>
                <a:spcPct val="114999"/>
              </a:lnSpc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IN" sz="2000" b="1" spc="-45" dirty="0">
                <a:solidFill>
                  <a:srgbClr val="1F2729"/>
                </a:solidFill>
                <a:latin typeface="Verdana"/>
                <a:cs typeface="Verdana"/>
              </a:rPr>
              <a:t>NRIs’ </a:t>
            </a:r>
            <a:r>
              <a:rPr sz="2000" b="1" spc="-45" dirty="0">
                <a:solidFill>
                  <a:srgbClr val="1F2729"/>
                </a:solidFill>
                <a:latin typeface="Verdana"/>
                <a:cs typeface="Verdana"/>
              </a:rPr>
              <a:t>can </a:t>
            </a:r>
            <a:r>
              <a:rPr sz="2000" b="1" spc="-65" dirty="0">
                <a:solidFill>
                  <a:srgbClr val="1F2729"/>
                </a:solidFill>
                <a:latin typeface="Verdana"/>
                <a:cs typeface="Verdana"/>
              </a:rPr>
              <a:t>cast </a:t>
            </a:r>
            <a:r>
              <a:rPr sz="2000" b="1" spc="-75" dirty="0">
                <a:solidFill>
                  <a:srgbClr val="1F2729"/>
                </a:solidFill>
                <a:latin typeface="Verdana"/>
                <a:cs typeface="Verdana"/>
              </a:rPr>
              <a:t>their </a:t>
            </a:r>
            <a:r>
              <a:rPr sz="2000" b="1" spc="-70" dirty="0">
                <a:solidFill>
                  <a:srgbClr val="1F2729"/>
                </a:solidFill>
                <a:latin typeface="Verdana"/>
                <a:cs typeface="Verdana"/>
              </a:rPr>
              <a:t>vote </a:t>
            </a:r>
            <a:r>
              <a:rPr sz="2000" b="1" spc="-95" dirty="0">
                <a:solidFill>
                  <a:srgbClr val="1F2729"/>
                </a:solidFill>
                <a:latin typeface="Verdana"/>
                <a:cs typeface="Verdana"/>
              </a:rPr>
              <a:t>easily </a:t>
            </a:r>
            <a:r>
              <a:rPr sz="2000" b="1" spc="-60" dirty="0">
                <a:solidFill>
                  <a:srgbClr val="1F2729"/>
                </a:solidFill>
                <a:latin typeface="Verdana"/>
                <a:cs typeface="Verdana"/>
              </a:rPr>
              <a:t>without </a:t>
            </a:r>
            <a:r>
              <a:rPr sz="2000" b="1" spc="-70" dirty="0">
                <a:solidFill>
                  <a:srgbClr val="1F2729"/>
                </a:solidFill>
                <a:latin typeface="Verdana"/>
                <a:cs typeface="Verdana"/>
              </a:rPr>
              <a:t>actually </a:t>
            </a:r>
            <a:r>
              <a:rPr sz="2000" b="1" spc="-60" dirty="0">
                <a:solidFill>
                  <a:srgbClr val="1F2729"/>
                </a:solidFill>
                <a:latin typeface="Verdana"/>
                <a:cs typeface="Verdana"/>
              </a:rPr>
              <a:t>reaching </a:t>
            </a:r>
            <a:r>
              <a:rPr sz="2000" b="1" spc="-55" dirty="0">
                <a:solidFill>
                  <a:srgbClr val="1F2729"/>
                </a:solidFill>
                <a:latin typeface="Verdana"/>
                <a:cs typeface="Verdana"/>
              </a:rPr>
              <a:t> </a:t>
            </a:r>
            <a:r>
              <a:rPr sz="2000" b="1" spc="-50" dirty="0">
                <a:solidFill>
                  <a:srgbClr val="1F2729"/>
                </a:solidFill>
                <a:latin typeface="Verdana"/>
                <a:cs typeface="Verdana"/>
              </a:rPr>
              <a:t>the</a:t>
            </a:r>
            <a:r>
              <a:rPr sz="2000" b="1" spc="-120" dirty="0">
                <a:solidFill>
                  <a:srgbClr val="1F2729"/>
                </a:solidFill>
                <a:latin typeface="Verdana"/>
                <a:cs typeface="Verdana"/>
              </a:rPr>
              <a:t> </a:t>
            </a:r>
            <a:r>
              <a:rPr sz="2000" b="1" spc="-65" dirty="0">
                <a:solidFill>
                  <a:srgbClr val="1F2729"/>
                </a:solidFill>
                <a:latin typeface="Verdana"/>
                <a:cs typeface="Verdana"/>
              </a:rPr>
              <a:t>po</a:t>
            </a:r>
            <a:r>
              <a:rPr sz="2000" b="1" spc="-45" dirty="0">
                <a:solidFill>
                  <a:srgbClr val="1F2729"/>
                </a:solidFill>
                <a:latin typeface="Verdana"/>
                <a:cs typeface="Verdana"/>
              </a:rPr>
              <a:t>l</a:t>
            </a:r>
            <a:r>
              <a:rPr sz="2000" b="1" spc="-85" dirty="0">
                <a:solidFill>
                  <a:srgbClr val="1F2729"/>
                </a:solidFill>
                <a:latin typeface="Verdana"/>
                <a:cs typeface="Verdana"/>
              </a:rPr>
              <a:t>l</a:t>
            </a:r>
            <a:r>
              <a:rPr sz="2000" b="1" spc="-95" dirty="0">
                <a:solidFill>
                  <a:srgbClr val="1F2729"/>
                </a:solidFill>
                <a:latin typeface="Verdana"/>
                <a:cs typeface="Verdana"/>
              </a:rPr>
              <a:t>i</a:t>
            </a:r>
            <a:r>
              <a:rPr sz="2000" b="1" spc="-20" dirty="0">
                <a:solidFill>
                  <a:srgbClr val="1F2729"/>
                </a:solidFill>
                <a:latin typeface="Verdana"/>
                <a:cs typeface="Verdana"/>
              </a:rPr>
              <a:t>ng</a:t>
            </a:r>
            <a:r>
              <a:rPr sz="2000" b="1" spc="-125" dirty="0">
                <a:solidFill>
                  <a:srgbClr val="1F2729"/>
                </a:solidFill>
                <a:latin typeface="Verdana"/>
                <a:cs typeface="Verdana"/>
              </a:rPr>
              <a:t> </a:t>
            </a:r>
            <a:r>
              <a:rPr sz="2000" b="1" spc="-40" dirty="0">
                <a:solidFill>
                  <a:srgbClr val="1F2729"/>
                </a:solidFill>
                <a:latin typeface="Verdana"/>
                <a:cs typeface="Verdana"/>
              </a:rPr>
              <a:t>b</a:t>
            </a:r>
            <a:r>
              <a:rPr sz="2000" b="1" spc="-50" dirty="0">
                <a:solidFill>
                  <a:srgbClr val="1F2729"/>
                </a:solidFill>
                <a:latin typeface="Verdana"/>
                <a:cs typeface="Verdana"/>
              </a:rPr>
              <a:t>o</a:t>
            </a:r>
            <a:r>
              <a:rPr sz="2000" b="1" spc="-85" dirty="0">
                <a:solidFill>
                  <a:srgbClr val="1F2729"/>
                </a:solidFill>
                <a:latin typeface="Verdana"/>
                <a:cs typeface="Verdana"/>
              </a:rPr>
              <a:t>oth</a:t>
            </a:r>
            <a:r>
              <a:rPr lang="en-IN" sz="2000" b="1" spc="-85" dirty="0">
                <a:solidFill>
                  <a:srgbClr val="1F2729"/>
                </a:solidFill>
                <a:latin typeface="Verdana"/>
                <a:cs typeface="Verdana"/>
              </a:rPr>
              <a:t>.</a:t>
            </a:r>
          </a:p>
        </p:txBody>
      </p:sp>
      <p:sp>
        <p:nvSpPr>
          <p:cNvPr id="4" name="object 4"/>
          <p:cNvSpPr/>
          <p:nvPr/>
        </p:nvSpPr>
        <p:spPr>
          <a:xfrm>
            <a:off x="3047" y="4971287"/>
            <a:ext cx="9141460" cy="172720"/>
          </a:xfrm>
          <a:custGeom>
            <a:avLst/>
            <a:gdLst/>
            <a:ahLst/>
            <a:cxnLst/>
            <a:rect l="l" t="t" r="r" b="b"/>
            <a:pathLst>
              <a:path w="9141460" h="172720">
                <a:moveTo>
                  <a:pt x="9140952" y="0"/>
                </a:moveTo>
                <a:lnTo>
                  <a:pt x="0" y="0"/>
                </a:lnTo>
                <a:lnTo>
                  <a:pt x="0" y="172210"/>
                </a:lnTo>
                <a:lnTo>
                  <a:pt x="9140952" y="172210"/>
                </a:lnTo>
                <a:lnTo>
                  <a:pt x="9140952" y="0"/>
                </a:lnTo>
                <a:close/>
              </a:path>
            </a:pathLst>
          </a:custGeom>
          <a:solidFill>
            <a:srgbClr val="000D7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47" y="4971287"/>
            <a:ext cx="9141460" cy="172720"/>
          </a:xfrm>
          <a:custGeom>
            <a:avLst/>
            <a:gdLst/>
            <a:ahLst/>
            <a:cxnLst/>
            <a:rect l="l" t="t" r="r" b="b"/>
            <a:pathLst>
              <a:path w="9141460" h="172720">
                <a:moveTo>
                  <a:pt x="9140952" y="0"/>
                </a:moveTo>
                <a:lnTo>
                  <a:pt x="0" y="0"/>
                </a:lnTo>
                <a:lnTo>
                  <a:pt x="0" y="172210"/>
                </a:lnTo>
                <a:lnTo>
                  <a:pt x="9140952" y="172210"/>
                </a:lnTo>
                <a:lnTo>
                  <a:pt x="9140952" y="0"/>
                </a:lnTo>
                <a:close/>
              </a:path>
            </a:pathLst>
          </a:custGeom>
          <a:solidFill>
            <a:srgbClr val="000D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9552" y="339502"/>
            <a:ext cx="7781925" cy="393505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800" b="1" spc="-70" dirty="0">
                <a:latin typeface="Calisto MT" panose="02040603050505030304" pitchFamily="18" charset="0"/>
                <a:ea typeface="Batang" panose="02030600000101010101" pitchFamily="18" charset="-127"/>
                <a:cs typeface="Verdana"/>
              </a:rPr>
              <a:t>Li</a:t>
            </a:r>
            <a:r>
              <a:rPr sz="2800" b="1" spc="-75" dirty="0">
                <a:latin typeface="Calisto MT" panose="02040603050505030304" pitchFamily="18" charset="0"/>
                <a:ea typeface="Batang" panose="02030600000101010101" pitchFamily="18" charset="-127"/>
                <a:cs typeface="Verdana"/>
              </a:rPr>
              <a:t>s</a:t>
            </a:r>
            <a:r>
              <a:rPr sz="2800" b="1" spc="-30" dirty="0">
                <a:latin typeface="Calisto MT" panose="02040603050505030304" pitchFamily="18" charset="0"/>
                <a:ea typeface="Batang" panose="02030600000101010101" pitchFamily="18" charset="-127"/>
                <a:cs typeface="Verdana"/>
              </a:rPr>
              <a:t>t</a:t>
            </a:r>
            <a:r>
              <a:rPr sz="2800" b="1" spc="-100" dirty="0">
                <a:latin typeface="Calisto MT" panose="02040603050505030304" pitchFamily="18" charset="0"/>
                <a:ea typeface="Batang" panose="02030600000101010101" pitchFamily="18" charset="-127"/>
                <a:cs typeface="Verdana"/>
              </a:rPr>
              <a:t> </a:t>
            </a:r>
            <a:r>
              <a:rPr sz="2800" b="1" spc="-50" dirty="0">
                <a:latin typeface="Calisto MT" panose="02040603050505030304" pitchFamily="18" charset="0"/>
                <a:ea typeface="Batang" panose="02030600000101010101" pitchFamily="18" charset="-127"/>
                <a:cs typeface="Verdana"/>
              </a:rPr>
              <a:t>of</a:t>
            </a:r>
            <a:r>
              <a:rPr sz="2800" b="1" spc="-100" dirty="0">
                <a:latin typeface="Calisto MT" panose="02040603050505030304" pitchFamily="18" charset="0"/>
                <a:ea typeface="Batang" panose="02030600000101010101" pitchFamily="18" charset="-127"/>
                <a:cs typeface="Verdana"/>
              </a:rPr>
              <a:t> </a:t>
            </a:r>
            <a:r>
              <a:rPr sz="2800" b="1" spc="-60" dirty="0">
                <a:latin typeface="Calisto MT" panose="02040603050505030304" pitchFamily="18" charset="0"/>
                <a:ea typeface="Batang" panose="02030600000101010101" pitchFamily="18" charset="-127"/>
                <a:cs typeface="Verdana"/>
              </a:rPr>
              <a:t>fea</a:t>
            </a:r>
            <a:r>
              <a:rPr sz="2800" b="1" spc="-25" dirty="0">
                <a:latin typeface="Calisto MT" panose="02040603050505030304" pitchFamily="18" charset="0"/>
                <a:ea typeface="Batang" panose="02030600000101010101" pitchFamily="18" charset="-127"/>
                <a:cs typeface="Verdana"/>
              </a:rPr>
              <a:t>t</a:t>
            </a:r>
            <a:r>
              <a:rPr sz="2800" b="1" spc="-45" dirty="0">
                <a:latin typeface="Calisto MT" panose="02040603050505030304" pitchFamily="18" charset="0"/>
                <a:ea typeface="Batang" panose="02030600000101010101" pitchFamily="18" charset="-127"/>
                <a:cs typeface="Verdana"/>
              </a:rPr>
              <a:t>u</a:t>
            </a:r>
            <a:r>
              <a:rPr sz="2800" b="1" spc="-110" dirty="0">
                <a:latin typeface="Calisto MT" panose="02040603050505030304" pitchFamily="18" charset="0"/>
                <a:ea typeface="Batang" panose="02030600000101010101" pitchFamily="18" charset="-127"/>
                <a:cs typeface="Verdana"/>
              </a:rPr>
              <a:t>r</a:t>
            </a:r>
            <a:r>
              <a:rPr sz="2800" b="1" spc="-75" dirty="0">
                <a:latin typeface="Calisto MT" panose="02040603050505030304" pitchFamily="18" charset="0"/>
                <a:ea typeface="Batang" panose="02030600000101010101" pitchFamily="18" charset="-127"/>
                <a:cs typeface="Verdana"/>
              </a:rPr>
              <a:t>es</a:t>
            </a:r>
            <a:r>
              <a:rPr sz="2800" b="1" spc="-85" dirty="0">
                <a:latin typeface="Calisto MT" panose="02040603050505030304" pitchFamily="18" charset="0"/>
                <a:ea typeface="Batang" panose="02030600000101010101" pitchFamily="18" charset="-127"/>
                <a:cs typeface="Verdana"/>
              </a:rPr>
              <a:t> </a:t>
            </a:r>
            <a:r>
              <a:rPr sz="2800" b="1" spc="-60" dirty="0">
                <a:latin typeface="Calisto MT" panose="02040603050505030304" pitchFamily="18" charset="0"/>
                <a:ea typeface="Batang" panose="02030600000101010101" pitchFamily="18" charset="-127"/>
                <a:cs typeface="Verdana"/>
              </a:rPr>
              <a:t>o</a:t>
            </a:r>
            <a:r>
              <a:rPr sz="2800" b="1" spc="-35" dirty="0">
                <a:latin typeface="Calisto MT" panose="02040603050505030304" pitchFamily="18" charset="0"/>
                <a:ea typeface="Batang" panose="02030600000101010101" pitchFamily="18" charset="-127"/>
                <a:cs typeface="Verdana"/>
              </a:rPr>
              <a:t>f</a:t>
            </a:r>
            <a:r>
              <a:rPr sz="2800" b="1" spc="-75" dirty="0">
                <a:latin typeface="Calisto MT" panose="02040603050505030304" pitchFamily="18" charset="0"/>
                <a:ea typeface="Batang" panose="02030600000101010101" pitchFamily="18" charset="-127"/>
                <a:cs typeface="Verdana"/>
              </a:rPr>
              <a:t>fe</a:t>
            </a:r>
            <a:r>
              <a:rPr sz="2800" b="1" spc="-65" dirty="0">
                <a:latin typeface="Calisto MT" panose="02040603050505030304" pitchFamily="18" charset="0"/>
                <a:ea typeface="Batang" panose="02030600000101010101" pitchFamily="18" charset="-127"/>
                <a:cs typeface="Verdana"/>
              </a:rPr>
              <a:t>r</a:t>
            </a:r>
            <a:r>
              <a:rPr sz="2800" b="1" spc="-25" dirty="0">
                <a:latin typeface="Calisto MT" panose="02040603050505030304" pitchFamily="18" charset="0"/>
                <a:ea typeface="Batang" panose="02030600000101010101" pitchFamily="18" charset="-127"/>
                <a:cs typeface="Verdana"/>
              </a:rPr>
              <a:t>ed</a:t>
            </a:r>
            <a:r>
              <a:rPr sz="2800" b="1" spc="-100" dirty="0">
                <a:latin typeface="Calisto MT" panose="02040603050505030304" pitchFamily="18" charset="0"/>
                <a:ea typeface="Batang" panose="02030600000101010101" pitchFamily="18" charset="-127"/>
                <a:cs typeface="Verdana"/>
              </a:rPr>
              <a:t> </a:t>
            </a:r>
            <a:r>
              <a:rPr sz="2800" b="1" spc="-45" dirty="0">
                <a:latin typeface="Calisto MT" panose="02040603050505030304" pitchFamily="18" charset="0"/>
                <a:ea typeface="Batang" panose="02030600000101010101" pitchFamily="18" charset="-127"/>
                <a:cs typeface="Verdana"/>
              </a:rPr>
              <a:t>by</a:t>
            </a:r>
            <a:r>
              <a:rPr sz="2800" b="1" spc="-100" dirty="0">
                <a:latin typeface="Calisto MT" panose="02040603050505030304" pitchFamily="18" charset="0"/>
                <a:ea typeface="Batang" panose="02030600000101010101" pitchFamily="18" charset="-127"/>
                <a:cs typeface="Verdana"/>
              </a:rPr>
              <a:t> </a:t>
            </a:r>
            <a:r>
              <a:rPr sz="2800" b="1" spc="-35" dirty="0">
                <a:latin typeface="Calisto MT" panose="02040603050505030304" pitchFamily="18" charset="0"/>
                <a:ea typeface="Batang" panose="02030600000101010101" pitchFamily="18" charset="-127"/>
                <a:cs typeface="Verdana"/>
              </a:rPr>
              <a:t>the</a:t>
            </a:r>
            <a:r>
              <a:rPr sz="2800" b="1" spc="-100" dirty="0">
                <a:latin typeface="Calisto MT" panose="02040603050505030304" pitchFamily="18" charset="0"/>
                <a:ea typeface="Batang" panose="02030600000101010101" pitchFamily="18" charset="-127"/>
                <a:cs typeface="Verdana"/>
              </a:rPr>
              <a:t> </a:t>
            </a:r>
            <a:r>
              <a:rPr sz="2800" b="1" spc="-70" dirty="0">
                <a:latin typeface="Calisto MT" panose="02040603050505030304" pitchFamily="18" charset="0"/>
                <a:ea typeface="Batang" panose="02030600000101010101" pitchFamily="18" charset="-127"/>
                <a:cs typeface="Verdana"/>
              </a:rPr>
              <a:t>s</a:t>
            </a:r>
            <a:r>
              <a:rPr sz="2800" b="1" spc="-75" dirty="0">
                <a:latin typeface="Calisto MT" panose="02040603050505030304" pitchFamily="18" charset="0"/>
                <a:ea typeface="Batang" panose="02030600000101010101" pitchFamily="18" charset="-127"/>
                <a:cs typeface="Verdana"/>
              </a:rPr>
              <a:t>o</a:t>
            </a:r>
            <a:r>
              <a:rPr sz="2800" b="1" spc="-45" dirty="0">
                <a:latin typeface="Calisto MT" panose="02040603050505030304" pitchFamily="18" charset="0"/>
                <a:ea typeface="Batang" panose="02030600000101010101" pitchFamily="18" charset="-127"/>
                <a:cs typeface="Verdana"/>
              </a:rPr>
              <a:t>lution</a:t>
            </a:r>
            <a:r>
              <a:rPr sz="2800" b="1" spc="-55" dirty="0">
                <a:latin typeface="Calisto MT" panose="02040603050505030304" pitchFamily="18" charset="0"/>
                <a:ea typeface="Batang" panose="02030600000101010101" pitchFamily="18" charset="-127"/>
                <a:cs typeface="Verdana"/>
              </a:rPr>
              <a:t> </a:t>
            </a:r>
            <a:r>
              <a:rPr sz="2800" b="1" spc="-250" dirty="0">
                <a:latin typeface="Calisto MT" panose="02040603050505030304" pitchFamily="18" charset="0"/>
                <a:ea typeface="Batang" panose="02030600000101010101" pitchFamily="18" charset="-127"/>
                <a:cs typeface="Verdana"/>
              </a:rPr>
              <a:t>:</a:t>
            </a:r>
            <a:endParaRPr lang="en-IN" sz="2800" b="1" spc="-250" dirty="0">
              <a:latin typeface="Calisto MT" panose="02040603050505030304" pitchFamily="18" charset="0"/>
              <a:ea typeface="Batang" panose="02030600000101010101" pitchFamily="18" charset="-127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endParaRPr lang="en-IN" sz="2800" b="1" spc="-250" dirty="0">
              <a:latin typeface="Calisto MT" panose="02040603050505030304" pitchFamily="18" charset="0"/>
              <a:ea typeface="Batang" panose="02030600000101010101" pitchFamily="18" charset="-127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25"/>
              </a:spcBef>
              <a:buFont typeface="Wingdings" panose="05000000000000000000" pitchFamily="2" charset="2"/>
              <a:buChar char="v"/>
            </a:pPr>
            <a:r>
              <a:rPr lang="en-IN" sz="2000" b="1" spc="-250" dirty="0">
                <a:latin typeface="Verdana"/>
                <a:cs typeface="Verdana"/>
              </a:rPr>
              <a:t>  </a:t>
            </a:r>
            <a:r>
              <a:rPr sz="2400" spc="-35" dirty="0">
                <a:latin typeface="Bookman Old Style" panose="02050604050505020204" pitchFamily="18" charset="0"/>
                <a:cs typeface="Verdana"/>
              </a:rPr>
              <a:t>Peop</a:t>
            </a:r>
            <a:r>
              <a:rPr sz="2400" spc="-10" dirty="0">
                <a:latin typeface="Bookman Old Style" panose="02050604050505020204" pitchFamily="18" charset="0"/>
                <a:cs typeface="Verdana"/>
              </a:rPr>
              <a:t>l</a:t>
            </a:r>
            <a:r>
              <a:rPr sz="2400" spc="-45" dirty="0">
                <a:latin typeface="Bookman Old Style" panose="02050604050505020204" pitchFamily="18" charset="0"/>
                <a:cs typeface="Verdana"/>
              </a:rPr>
              <a:t>e</a:t>
            </a:r>
            <a:r>
              <a:rPr sz="2400" spc="-10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2400" spc="-30" dirty="0">
                <a:latin typeface="Bookman Old Style" panose="02050604050505020204" pitchFamily="18" charset="0"/>
                <a:cs typeface="Verdana"/>
              </a:rPr>
              <a:t>ca</a:t>
            </a:r>
            <a:r>
              <a:rPr sz="2400" spc="-25" dirty="0">
                <a:latin typeface="Bookman Old Style" panose="02050604050505020204" pitchFamily="18" charset="0"/>
                <a:cs typeface="Verdana"/>
              </a:rPr>
              <a:t>n</a:t>
            </a:r>
            <a:r>
              <a:rPr sz="2400" spc="-114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2400" spc="-55" dirty="0">
                <a:latin typeface="Bookman Old Style" panose="02050604050505020204" pitchFamily="18" charset="0"/>
                <a:cs typeface="Verdana"/>
              </a:rPr>
              <a:t>ca</a:t>
            </a:r>
            <a:r>
              <a:rPr sz="2400" spc="-50" dirty="0">
                <a:latin typeface="Bookman Old Style" panose="02050604050505020204" pitchFamily="18" charset="0"/>
                <a:cs typeface="Verdana"/>
              </a:rPr>
              <a:t>s</a:t>
            </a:r>
            <a:r>
              <a:rPr sz="2400" spc="-30" dirty="0">
                <a:latin typeface="Bookman Old Style" panose="02050604050505020204" pitchFamily="18" charset="0"/>
                <a:cs typeface="Verdana"/>
              </a:rPr>
              <a:t>t</a:t>
            </a:r>
            <a:r>
              <a:rPr sz="2400" spc="-10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2400" spc="-55" dirty="0">
                <a:latin typeface="Bookman Old Style" panose="02050604050505020204" pitchFamily="18" charset="0"/>
                <a:cs typeface="Verdana"/>
              </a:rPr>
              <a:t>their</a:t>
            </a:r>
            <a:r>
              <a:rPr sz="2400" spc="-9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2400" spc="-60" dirty="0">
                <a:latin typeface="Bookman Old Style" panose="02050604050505020204" pitchFamily="18" charset="0"/>
                <a:cs typeface="Verdana"/>
              </a:rPr>
              <a:t>vo</a:t>
            </a:r>
            <a:r>
              <a:rPr sz="2400" spc="-40" dirty="0">
                <a:latin typeface="Bookman Old Style" panose="02050604050505020204" pitchFamily="18" charset="0"/>
                <a:cs typeface="Verdana"/>
              </a:rPr>
              <a:t>te</a:t>
            </a:r>
            <a:r>
              <a:rPr sz="2400" spc="-8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2400" spc="-110" dirty="0">
                <a:latin typeface="Bookman Old Style" panose="02050604050505020204" pitchFamily="18" charset="0"/>
                <a:cs typeface="Verdana"/>
              </a:rPr>
              <a:t>r</a:t>
            </a:r>
            <a:r>
              <a:rPr sz="2400" spc="-60" dirty="0">
                <a:latin typeface="Bookman Old Style" panose="02050604050505020204" pitchFamily="18" charset="0"/>
                <a:cs typeface="Verdana"/>
              </a:rPr>
              <a:t>emotely.</a:t>
            </a:r>
            <a:endParaRPr lang="en-IN" sz="2400" spc="-60" dirty="0">
              <a:latin typeface="Bookman Old Style" panose="02050604050505020204" pitchFamily="18" charset="0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25"/>
              </a:spcBef>
              <a:buFont typeface="Wingdings" panose="05000000000000000000" pitchFamily="2" charset="2"/>
              <a:buChar char="v"/>
            </a:pPr>
            <a:endParaRPr lang="en-IN" sz="2400" spc="-60" dirty="0">
              <a:latin typeface="Bookman Old Style" panose="02050604050505020204" pitchFamily="18" charset="0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25"/>
              </a:spcBef>
              <a:buFont typeface="Wingdings" panose="05000000000000000000" pitchFamily="2" charset="2"/>
              <a:buChar char="v"/>
            </a:pPr>
            <a:r>
              <a:rPr lang="en-IN" sz="2400" spc="-5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2400" spc="-55" dirty="0">
                <a:latin typeface="Bookman Old Style" panose="02050604050505020204" pitchFamily="18" charset="0"/>
                <a:cs typeface="Verdana"/>
              </a:rPr>
              <a:t>As</a:t>
            </a:r>
            <a:r>
              <a:rPr sz="2400" spc="-9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2400" spc="-50" dirty="0">
                <a:latin typeface="Bookman Old Style" panose="02050604050505020204" pitchFamily="18" charset="0"/>
                <a:cs typeface="Verdana"/>
              </a:rPr>
              <a:t>everything</a:t>
            </a:r>
            <a:r>
              <a:rPr sz="2400" spc="-114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2400" spc="-65" dirty="0">
                <a:latin typeface="Bookman Old Style" panose="02050604050505020204" pitchFamily="18" charset="0"/>
                <a:cs typeface="Verdana"/>
              </a:rPr>
              <a:t>will</a:t>
            </a:r>
            <a:r>
              <a:rPr sz="2400" spc="-9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2400" spc="-25" dirty="0">
                <a:latin typeface="Bookman Old Style" panose="02050604050505020204" pitchFamily="18" charset="0"/>
                <a:cs typeface="Verdana"/>
              </a:rPr>
              <a:t>be</a:t>
            </a:r>
            <a:r>
              <a:rPr sz="2400" spc="-9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2400" spc="-55" dirty="0">
                <a:latin typeface="Bookman Old Style" panose="02050604050505020204" pitchFamily="18" charset="0"/>
                <a:cs typeface="Verdana"/>
              </a:rPr>
              <a:t>transparent</a:t>
            </a:r>
            <a:r>
              <a:rPr sz="2400" spc="-10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2400" spc="-60" dirty="0">
                <a:latin typeface="Bookman Old Style" panose="02050604050505020204" pitchFamily="18" charset="0"/>
                <a:cs typeface="Verdana"/>
              </a:rPr>
              <a:t>final</a:t>
            </a:r>
            <a:r>
              <a:rPr sz="2400" spc="-9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2400" spc="-65" dirty="0">
                <a:latin typeface="Bookman Old Style" panose="02050604050505020204" pitchFamily="18" charset="0"/>
                <a:cs typeface="Verdana"/>
              </a:rPr>
              <a:t>result</a:t>
            </a:r>
            <a:r>
              <a:rPr sz="2400" spc="-9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2400" spc="-30" dirty="0">
                <a:latin typeface="Bookman Old Style" panose="02050604050505020204" pitchFamily="18" charset="0"/>
                <a:cs typeface="Verdana"/>
              </a:rPr>
              <a:t>cant</a:t>
            </a:r>
            <a:r>
              <a:rPr sz="2400" spc="-9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lang="en-IN" sz="2400" spc="-95" dirty="0">
                <a:latin typeface="Bookman Old Style" panose="02050604050505020204" pitchFamily="18" charset="0"/>
                <a:cs typeface="Verdana"/>
              </a:rPr>
              <a:t>  </a:t>
            </a:r>
            <a:r>
              <a:rPr sz="2400" spc="-25" dirty="0">
                <a:latin typeface="Bookman Old Style" panose="02050604050505020204" pitchFamily="18" charset="0"/>
                <a:cs typeface="Verdana"/>
              </a:rPr>
              <a:t>be</a:t>
            </a:r>
            <a:r>
              <a:rPr lang="en-IN" sz="2400" spc="-2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2400" spc="-40" dirty="0">
                <a:latin typeface="Bookman Old Style" panose="02050604050505020204" pitchFamily="18" charset="0"/>
                <a:cs typeface="Verdana"/>
              </a:rPr>
              <a:t>modifi</a:t>
            </a:r>
            <a:r>
              <a:rPr sz="2400" spc="-25" dirty="0">
                <a:latin typeface="Bookman Old Style" panose="02050604050505020204" pitchFamily="18" charset="0"/>
                <a:cs typeface="Verdana"/>
              </a:rPr>
              <a:t>ed</a:t>
            </a:r>
            <a:r>
              <a:rPr sz="2400" spc="-10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2400" spc="-175" dirty="0">
                <a:latin typeface="Bookman Old Style" panose="02050604050505020204" pitchFamily="18" charset="0"/>
                <a:cs typeface="Verdana"/>
              </a:rPr>
              <a:t>,</a:t>
            </a:r>
            <a:r>
              <a:rPr sz="2400" spc="-10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lang="en-IN" sz="2400" spc="-10" dirty="0">
                <a:latin typeface="Bookman Old Style" panose="02050604050505020204" pitchFamily="18" charset="0"/>
                <a:cs typeface="Verdana"/>
              </a:rPr>
              <a:t>a</a:t>
            </a:r>
            <a:r>
              <a:rPr sz="2400" spc="-10" dirty="0" err="1">
                <a:latin typeface="Bookman Old Style" panose="02050604050505020204" pitchFamily="18" charset="0"/>
                <a:cs typeface="Verdana"/>
              </a:rPr>
              <a:t>nd</a:t>
            </a:r>
            <a:r>
              <a:rPr sz="2400" spc="-11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2400" spc="-65" dirty="0">
                <a:latin typeface="Bookman Old Style" panose="02050604050505020204" pitchFamily="18" charset="0"/>
                <a:cs typeface="Verdana"/>
              </a:rPr>
              <a:t>i</a:t>
            </a:r>
            <a:r>
              <a:rPr sz="2400" spc="-30" dirty="0">
                <a:latin typeface="Bookman Old Style" panose="02050604050505020204" pitchFamily="18" charset="0"/>
                <a:cs typeface="Verdana"/>
              </a:rPr>
              <a:t>t</a:t>
            </a:r>
            <a:r>
              <a:rPr lang="en-IN" sz="2400" spc="-30" dirty="0">
                <a:latin typeface="Bookman Old Style" panose="02050604050505020204" pitchFamily="18" charset="0"/>
                <a:cs typeface="Verdana"/>
              </a:rPr>
              <a:t> also</a:t>
            </a:r>
            <a:r>
              <a:rPr sz="2400" spc="-10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2400" spc="-45" dirty="0">
                <a:latin typeface="Bookman Old Style" panose="02050604050505020204" pitchFamily="18" charset="0"/>
                <a:cs typeface="Verdana"/>
              </a:rPr>
              <a:t>impr</a:t>
            </a:r>
            <a:r>
              <a:rPr sz="2400" spc="-40" dirty="0">
                <a:latin typeface="Bookman Old Style" panose="02050604050505020204" pitchFamily="18" charset="0"/>
                <a:cs typeface="Verdana"/>
              </a:rPr>
              <a:t>o</a:t>
            </a:r>
            <a:r>
              <a:rPr sz="2400" spc="-75" dirty="0">
                <a:latin typeface="Bookman Old Style" panose="02050604050505020204" pitchFamily="18" charset="0"/>
                <a:cs typeface="Verdana"/>
              </a:rPr>
              <a:t>ves</a:t>
            </a:r>
            <a:r>
              <a:rPr sz="2400" spc="-10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2400" spc="-60" dirty="0">
                <a:latin typeface="Bookman Old Style" panose="02050604050505020204" pitchFamily="18" charset="0"/>
                <a:cs typeface="Verdana"/>
              </a:rPr>
              <a:t>trust</a:t>
            </a:r>
            <a:r>
              <a:rPr sz="2400" spc="-8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2400" spc="-35" dirty="0">
                <a:latin typeface="Bookman Old Style" panose="02050604050505020204" pitchFamily="18" charset="0"/>
                <a:cs typeface="Verdana"/>
              </a:rPr>
              <a:t>on</a:t>
            </a:r>
            <a:r>
              <a:rPr sz="2400" spc="-10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2400" spc="-105" dirty="0">
                <a:latin typeface="Bookman Old Style" panose="02050604050505020204" pitchFamily="18" charset="0"/>
                <a:cs typeface="Verdana"/>
              </a:rPr>
              <a:t>r</a:t>
            </a:r>
            <a:r>
              <a:rPr sz="2400" spc="-75" dirty="0">
                <a:latin typeface="Bookman Old Style" panose="02050604050505020204" pitchFamily="18" charset="0"/>
                <a:cs typeface="Verdana"/>
              </a:rPr>
              <a:t>esult.</a:t>
            </a:r>
            <a:endParaRPr lang="en-IN" sz="2400" spc="-75" dirty="0">
              <a:latin typeface="Bookman Old Style" panose="02050604050505020204" pitchFamily="18" charset="0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25"/>
              </a:spcBef>
              <a:buFont typeface="Wingdings" panose="05000000000000000000" pitchFamily="2" charset="2"/>
              <a:buChar char="v"/>
            </a:pPr>
            <a:endParaRPr lang="en-IN" sz="2400" spc="-75" dirty="0">
              <a:latin typeface="Bookman Old Style" panose="02050604050505020204" pitchFamily="18" charset="0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25"/>
              </a:spcBef>
              <a:buFont typeface="Wingdings" panose="05000000000000000000" pitchFamily="2" charset="2"/>
              <a:buChar char="v"/>
            </a:pPr>
            <a:r>
              <a:rPr lang="en-IN" sz="2400" spc="-5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2400" spc="-55" dirty="0">
                <a:latin typeface="Bookman Old Style" panose="02050604050505020204" pitchFamily="18" charset="0"/>
                <a:cs typeface="Verdana"/>
              </a:rPr>
              <a:t>Result</a:t>
            </a:r>
            <a:r>
              <a:rPr sz="2400" spc="-8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2400" spc="-30" dirty="0">
                <a:latin typeface="Bookman Old Style" panose="02050604050505020204" pitchFamily="18" charset="0"/>
                <a:cs typeface="Verdana"/>
              </a:rPr>
              <a:t>can</a:t>
            </a:r>
            <a:r>
              <a:rPr sz="2400" spc="-10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2400" spc="-25" dirty="0">
                <a:latin typeface="Bookman Old Style" panose="02050604050505020204" pitchFamily="18" charset="0"/>
                <a:cs typeface="Verdana"/>
              </a:rPr>
              <a:t>be</a:t>
            </a:r>
            <a:r>
              <a:rPr sz="2400" spc="-10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2400" spc="-40" dirty="0">
                <a:latin typeface="Bookman Old Style" panose="02050604050505020204" pitchFamily="18" charset="0"/>
                <a:cs typeface="Verdana"/>
              </a:rPr>
              <a:t>published</a:t>
            </a:r>
            <a:r>
              <a:rPr sz="2400" spc="-7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2400" spc="-90" dirty="0">
                <a:latin typeface="Bookman Old Style" panose="02050604050505020204" pitchFamily="18" charset="0"/>
                <a:cs typeface="Verdana"/>
              </a:rPr>
              <a:t>as</a:t>
            </a:r>
            <a:r>
              <a:rPr sz="2400" spc="-11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2400" spc="-50" dirty="0">
                <a:latin typeface="Bookman Old Style" panose="02050604050505020204" pitchFamily="18" charset="0"/>
                <a:cs typeface="Verdana"/>
              </a:rPr>
              <a:t>soon</a:t>
            </a:r>
            <a:r>
              <a:rPr sz="2400" spc="-9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2400" spc="-35" dirty="0">
                <a:latin typeface="Bookman Old Style" panose="02050604050505020204" pitchFamily="18" charset="0"/>
                <a:cs typeface="Verdana"/>
              </a:rPr>
              <a:t>the</a:t>
            </a:r>
            <a:r>
              <a:rPr sz="2400" spc="-8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2400" spc="-40" dirty="0">
                <a:latin typeface="Bookman Old Style" panose="02050604050505020204" pitchFamily="18" charset="0"/>
                <a:cs typeface="Verdana"/>
              </a:rPr>
              <a:t>election</a:t>
            </a:r>
            <a:r>
              <a:rPr sz="2400" spc="-11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2400" spc="-70" dirty="0">
                <a:latin typeface="Bookman Old Style" panose="02050604050505020204" pitchFamily="18" charset="0"/>
                <a:cs typeface="Verdana"/>
              </a:rPr>
              <a:t>ends.</a:t>
            </a:r>
            <a:endParaRPr lang="en-IN" sz="2400" spc="-70" dirty="0">
              <a:latin typeface="Bookman Old Style" panose="02050604050505020204" pitchFamily="18" charset="0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25"/>
              </a:spcBef>
              <a:buFont typeface="Wingdings" panose="05000000000000000000" pitchFamily="2" charset="2"/>
              <a:buChar char="v"/>
            </a:pPr>
            <a:endParaRPr lang="en-IN" sz="2400" spc="-70" dirty="0">
              <a:latin typeface="Bookman Old Style" panose="02050604050505020204" pitchFamily="18" charset="0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25"/>
              </a:spcBef>
              <a:buFont typeface="Wingdings" panose="05000000000000000000" pitchFamily="2" charset="2"/>
              <a:buChar char="v"/>
            </a:pPr>
            <a:r>
              <a:rPr lang="en-IN" sz="2400" spc="-204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2400" spc="-204" dirty="0">
                <a:latin typeface="Bookman Old Style" panose="02050604050505020204" pitchFamily="18" charset="0"/>
                <a:cs typeface="Verdana"/>
              </a:rPr>
              <a:t>It</a:t>
            </a:r>
            <a:r>
              <a:rPr sz="2400" spc="-9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2400" spc="-65" dirty="0">
                <a:latin typeface="Bookman Old Style" panose="02050604050505020204" pitchFamily="18" charset="0"/>
                <a:cs typeface="Verdana"/>
              </a:rPr>
              <a:t>will</a:t>
            </a:r>
            <a:r>
              <a:rPr sz="2400" spc="-9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2400" spc="-50" dirty="0">
                <a:latin typeface="Bookman Old Style" panose="02050604050505020204" pitchFamily="18" charset="0"/>
                <a:cs typeface="Verdana"/>
              </a:rPr>
              <a:t>potentially</a:t>
            </a:r>
            <a:r>
              <a:rPr sz="2400" spc="-9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2400" spc="-55" dirty="0">
                <a:latin typeface="Bookman Old Style" panose="02050604050505020204" pitchFamily="18" charset="0"/>
                <a:cs typeface="Verdana"/>
              </a:rPr>
              <a:t>increase</a:t>
            </a:r>
            <a:r>
              <a:rPr sz="2400" spc="-10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2400" spc="-30" dirty="0">
                <a:latin typeface="Bookman Old Style" panose="02050604050505020204" pitchFamily="18" charset="0"/>
                <a:cs typeface="Verdana"/>
              </a:rPr>
              <a:t>the</a:t>
            </a:r>
            <a:r>
              <a:rPr sz="2400" spc="-9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2400" spc="-70" dirty="0">
                <a:latin typeface="Bookman Old Style" panose="02050604050505020204" pitchFamily="18" charset="0"/>
                <a:cs typeface="Verdana"/>
              </a:rPr>
              <a:t>voters</a:t>
            </a:r>
            <a:r>
              <a:rPr sz="2400" spc="-10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2400" spc="-50" dirty="0">
                <a:latin typeface="Bookman Old Style" panose="02050604050505020204" pitchFamily="18" charset="0"/>
                <a:cs typeface="Verdana"/>
              </a:rPr>
              <a:t>percentage.</a:t>
            </a:r>
            <a:endParaRPr sz="2400" dirty="0">
              <a:latin typeface="Bookman Old Style" panose="02050604050505020204" pitchFamily="18" charset="0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540E52E-09C9-D0C9-1D59-1074BD065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940864"/>
            <a:ext cx="9144000" cy="42327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938893-13DF-9A92-7EA5-E1D4AEB75C27}"/>
              </a:ext>
            </a:extLst>
          </p:cNvPr>
          <p:cNvSpPr txBox="1"/>
          <p:nvPr/>
        </p:nvSpPr>
        <p:spPr>
          <a:xfrm>
            <a:off x="3059832" y="411510"/>
            <a:ext cx="3286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FLOW OR DESIGN</a:t>
            </a:r>
          </a:p>
        </p:txBody>
      </p:sp>
    </p:spTree>
    <p:extLst>
      <p:ext uri="{BB962C8B-B14F-4D97-AF65-F5344CB8AC3E}">
        <p14:creationId xmlns:p14="http://schemas.microsoft.com/office/powerpoint/2010/main" val="3291284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1760" y="627534"/>
            <a:ext cx="571817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b="1" spc="-275" dirty="0">
                <a:latin typeface="Cascadia Mono" panose="020B0609020000020004" pitchFamily="49" charset="0"/>
                <a:cs typeface="Cascadia Mono" panose="020B0609020000020004" pitchFamily="49" charset="0"/>
              </a:rPr>
              <a:t>CHALLENGES WE FACED</a:t>
            </a:r>
            <a:endParaRPr b="1" spc="-275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18CA84-6E42-78C1-8C01-523A81909B62}"/>
              </a:ext>
            </a:extLst>
          </p:cNvPr>
          <p:cNvSpPr txBox="1"/>
          <p:nvPr/>
        </p:nvSpPr>
        <p:spPr>
          <a:xfrm>
            <a:off x="683568" y="1707654"/>
            <a:ext cx="763284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WE USED WEB3.JS PACKAGE WHICH RESULTED IN MANY ERRORS SO ALTERNATIVELY WE USED REACT WEB3.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OLDER VERSION USED TO FETCH PROVIDER,CONTRACTER AND SIGNER DETAILS FROM WEB3 HAD ISSUES. SO WE HAD TO USE THE UPDATED VERSION.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2000" dirty="0"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9997C35F-EBEC-0772-0695-C8421BD45C59}"/>
              </a:ext>
            </a:extLst>
          </p:cNvPr>
          <p:cNvSpPr/>
          <p:nvPr/>
        </p:nvSpPr>
        <p:spPr>
          <a:xfrm>
            <a:off x="3047" y="4971287"/>
            <a:ext cx="9141460" cy="172720"/>
          </a:xfrm>
          <a:custGeom>
            <a:avLst/>
            <a:gdLst/>
            <a:ahLst/>
            <a:cxnLst/>
            <a:rect l="l" t="t" r="r" b="b"/>
            <a:pathLst>
              <a:path w="9141460" h="172720">
                <a:moveTo>
                  <a:pt x="9140952" y="0"/>
                </a:moveTo>
                <a:lnTo>
                  <a:pt x="0" y="0"/>
                </a:lnTo>
                <a:lnTo>
                  <a:pt x="0" y="172210"/>
                </a:lnTo>
                <a:lnTo>
                  <a:pt x="9140952" y="172210"/>
                </a:lnTo>
                <a:lnTo>
                  <a:pt x="9140952" y="0"/>
                </a:lnTo>
                <a:close/>
              </a:path>
            </a:pathLst>
          </a:custGeom>
          <a:solidFill>
            <a:srgbClr val="000D7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583182" y="3668979"/>
            <a:ext cx="9201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60" dirty="0">
                <a:solidFill>
                  <a:srgbClr val="1F2729"/>
                </a:solidFill>
                <a:latin typeface="Verdana"/>
                <a:cs typeface="Verdana"/>
              </a:rPr>
              <a:t>-</a:t>
            </a:r>
            <a:r>
              <a:rPr sz="1600" b="1" spc="-170" dirty="0">
                <a:solidFill>
                  <a:srgbClr val="1F2729"/>
                </a:solidFill>
                <a:latin typeface="Verdana"/>
                <a:cs typeface="Verdana"/>
              </a:rPr>
              <a:t>&gt;Tr</a:t>
            </a:r>
            <a:r>
              <a:rPr sz="1600" b="1" spc="-190" dirty="0">
                <a:solidFill>
                  <a:srgbClr val="1F2729"/>
                </a:solidFill>
                <a:latin typeface="Verdana"/>
                <a:cs typeface="Verdana"/>
              </a:rPr>
              <a:t>u</a:t>
            </a:r>
            <a:r>
              <a:rPr sz="1600" b="1" spc="-70" dirty="0">
                <a:solidFill>
                  <a:srgbClr val="1F2729"/>
                </a:solidFill>
                <a:latin typeface="Verdana"/>
                <a:cs typeface="Verdana"/>
              </a:rPr>
              <a:t>ff</a:t>
            </a:r>
            <a:r>
              <a:rPr sz="1600" b="1" spc="-65" dirty="0">
                <a:solidFill>
                  <a:srgbClr val="1F2729"/>
                </a:solidFill>
                <a:latin typeface="Verdana"/>
                <a:cs typeface="Verdana"/>
              </a:rPr>
              <a:t>le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EB259B-5679-2387-A187-0BE97E286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5059"/>
            <a:ext cx="9391598" cy="48078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8B98617-093C-FA5D-67A9-C840AC39A62D}"/>
              </a:ext>
            </a:extLst>
          </p:cNvPr>
          <p:cNvSpPr txBox="1"/>
          <p:nvPr/>
        </p:nvSpPr>
        <p:spPr>
          <a:xfrm>
            <a:off x="1187624" y="483518"/>
            <a:ext cx="4222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TECHSTACK: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39F07B71-64F8-E0E7-D690-9AC4053B31F1}"/>
              </a:ext>
            </a:extLst>
          </p:cNvPr>
          <p:cNvSpPr/>
          <p:nvPr/>
        </p:nvSpPr>
        <p:spPr>
          <a:xfrm>
            <a:off x="3047" y="4971287"/>
            <a:ext cx="9141460" cy="172720"/>
          </a:xfrm>
          <a:custGeom>
            <a:avLst/>
            <a:gdLst/>
            <a:ahLst/>
            <a:cxnLst/>
            <a:rect l="l" t="t" r="r" b="b"/>
            <a:pathLst>
              <a:path w="9141460" h="172720">
                <a:moveTo>
                  <a:pt x="9140952" y="0"/>
                </a:moveTo>
                <a:lnTo>
                  <a:pt x="0" y="0"/>
                </a:lnTo>
                <a:lnTo>
                  <a:pt x="0" y="172210"/>
                </a:lnTo>
                <a:lnTo>
                  <a:pt x="9140952" y="172210"/>
                </a:lnTo>
                <a:lnTo>
                  <a:pt x="9140952" y="0"/>
                </a:lnTo>
                <a:close/>
              </a:path>
            </a:pathLst>
          </a:custGeom>
          <a:solidFill>
            <a:srgbClr val="000D7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7,700+ Thank You Icon Illustrations, Royalty-Free Vector Graphics &amp; Clip  Art - iStock | Thumbs up icon, Thanks icon, Thank you icon line">
            <a:extLst>
              <a:ext uri="{FF2B5EF4-FFF2-40B4-BE49-F238E27FC236}">
                <a16:creationId xmlns:a16="http://schemas.microsoft.com/office/drawing/2014/main" id="{4E2931FE-A6E5-A127-E7B4-973106F30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843558"/>
            <a:ext cx="2943770" cy="294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ject 4">
            <a:extLst>
              <a:ext uri="{FF2B5EF4-FFF2-40B4-BE49-F238E27FC236}">
                <a16:creationId xmlns:a16="http://schemas.microsoft.com/office/drawing/2014/main" id="{2E63C07F-BF1D-BBDE-0D56-ABB26B82483C}"/>
              </a:ext>
            </a:extLst>
          </p:cNvPr>
          <p:cNvSpPr/>
          <p:nvPr/>
        </p:nvSpPr>
        <p:spPr>
          <a:xfrm>
            <a:off x="3047" y="4971287"/>
            <a:ext cx="9141460" cy="172720"/>
          </a:xfrm>
          <a:custGeom>
            <a:avLst/>
            <a:gdLst/>
            <a:ahLst/>
            <a:cxnLst/>
            <a:rect l="l" t="t" r="r" b="b"/>
            <a:pathLst>
              <a:path w="9141460" h="172720">
                <a:moveTo>
                  <a:pt x="9140952" y="0"/>
                </a:moveTo>
                <a:lnTo>
                  <a:pt x="0" y="0"/>
                </a:lnTo>
                <a:lnTo>
                  <a:pt x="0" y="172210"/>
                </a:lnTo>
                <a:lnTo>
                  <a:pt x="9140952" y="172210"/>
                </a:lnTo>
                <a:lnTo>
                  <a:pt x="9140952" y="0"/>
                </a:lnTo>
                <a:close/>
              </a:path>
            </a:pathLst>
          </a:custGeom>
          <a:solidFill>
            <a:srgbClr val="000D7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124</TotalTime>
  <Words>197</Words>
  <Application>Microsoft Office PowerPoint</Application>
  <PresentationFormat>On-screen Show (16:9)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Batang</vt:lpstr>
      <vt:lpstr>Arial</vt:lpstr>
      <vt:lpstr>Baskerville Old Face</vt:lpstr>
      <vt:lpstr>Bookman Old Style</vt:lpstr>
      <vt:lpstr>Calibri</vt:lpstr>
      <vt:lpstr>Calibri Light</vt:lpstr>
      <vt:lpstr>Calisto MT</vt:lpstr>
      <vt:lpstr>Cascadia Mono</vt:lpstr>
      <vt:lpstr>Trebuchet MS</vt:lpstr>
      <vt:lpstr>Verdana</vt:lpstr>
      <vt:lpstr>Wingdings</vt:lpstr>
      <vt:lpstr>Retrospect</vt:lpstr>
      <vt:lpstr>PowerPoint Presentation</vt:lpstr>
      <vt:lpstr>PowerPoint Presentation</vt:lpstr>
      <vt:lpstr>PowerPoint Presentation</vt:lpstr>
      <vt:lpstr>PowerPoint Presentation</vt:lpstr>
      <vt:lpstr>CHALLENGES WE FACED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Fredolin Brone</dc:creator>
  <cp:lastModifiedBy>Fredolin Brone</cp:lastModifiedBy>
  <cp:revision>2</cp:revision>
  <dcterms:created xsi:type="dcterms:W3CDTF">2023-05-05T08:19:26Z</dcterms:created>
  <dcterms:modified xsi:type="dcterms:W3CDTF">2023-05-05T10:24:16Z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2023-03-31T00:00:00Z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2023-05-05T00:00:00Z</vt:filetime>
  </property>
</Properties>
</file>