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Nandha </a:t>
            </a:r>
            <a:r>
              <a:rPr dirty="0" lang="en-US" err="1" smtClean="0">
                <a:solidFill>
                  <a:schemeClr val="tx1"/>
                </a:solidFill>
              </a:rPr>
              <a:t>kumar 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r>
              <a:rPr dirty="0" lang="en-US" smtClean="0">
                <a:solidFill>
                  <a:schemeClr val="tx1"/>
                </a:solidFill>
              </a:rPr>
              <a:t>9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</a:t>
            </a:r>
            <a:r>
              <a:rPr dirty="0" lang="en-US" smtClean="0">
                <a:solidFill>
                  <a:schemeClr val="tx1"/>
                </a:solidFill>
              </a:rPr>
              <a:t>e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6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393d3dcff3bd4ea7b100d2e20a0ae08d</vt:lpwstr>
  </property>
</Properties>
</file>