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PREDICTING HOUSE PRICES USING MACHINE LEARNING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machine learning model is given the test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but without the price of the properties in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 to predict the price for them given the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Various features for the properties.  The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Predicted price is then compared to the actual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 in the test data.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      	          Pre	         Data	           Application of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collection 	        processing	          analysis 		algorithm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		       Evaluating the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		             models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2667000"/>
            <a:ext cx="15240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43200" y="2667000"/>
            <a:ext cx="14478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48200" y="2667000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553200" y="2667000"/>
            <a:ext cx="16002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48400" y="4191000"/>
            <a:ext cx="1752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86000" y="3200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43400" y="3124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72200" y="3124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7391400" y="3352800"/>
            <a:ext cx="990600" cy="6858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SAMPLE CODE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pandas as pd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matplotlib.pyplot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inline 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HouseDF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pd.read_csv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('USA_Housing.csv')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HouseDF.head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HouseDF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HouseDF.reset_index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HouseDF.head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HouseDF.info()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HouseDF.describe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HouseDF.columns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sns.pairplot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HouseDF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sns.distplot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HouseDF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['Price’])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sns.heatmap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HouseDF.corr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annot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=True)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HouseDF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[['Avg. Area Income', 'Avg. Area House Age', 'Avg. Area Number of Rooms', 'Avg. Area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of Bedrooms', 'Area Population']]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HouseDF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['Price’]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sklearn.model_selection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train_test_split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X_train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X_test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y_train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y_test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train_test_split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(X, y,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test_size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=0.4,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random_state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=101)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sklearn.linear_model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minmaxscaler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lm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minmaxscaler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feature_range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=(0,1))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lm.fit_transform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X_train,y_train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lm.intercept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_)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coeff_df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pd.DataFrame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lm.coef_,X.columns,columns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=['Coefficient’])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coeff_df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keras.layers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Dense,Dropout,LSTM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keras.models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import Sequential model = Sequential()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model.add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(LSTM(units = 50,activation = '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relu',return_sequences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True,input_shape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x_train.shape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[1], 1)))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model.add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(Dropout(0.2))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model.add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(LSTM(units = 60,activation = '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relu',return_sequences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True))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model.add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(Dropout(0.3))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model.add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(LSTM(units = 80,activation = '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relu',return_sequences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True))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model.add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(Dropout(0.4))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model.add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(LSTM(units = 120,activation = '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'))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model.add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(Dropout(0.5))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model.add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(Dense(units = 1))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model.compile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(optimizer='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adam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', loss = '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mean_squared_error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’) model.fit(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x_train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y_train,epochs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=50)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lm.intercept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_)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6248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coeff_df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pd.DataFrame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lm.coef_,X.columns,columns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=['Coefficient’])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coeff_df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predictions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lm.predict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X_test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scale_factor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1/0.02099517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y_predicted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y_predicted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scale_factor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y_test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y_test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scale_factor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plt.scatter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y_test,predictions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sns.distplot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y_test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-predictions),bins=50);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plt.figure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figsize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=(12,6))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plt.plot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y_test,'b',label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'Original Price')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plt.plot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y_predicted,'r',label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'Predicted Price')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plt.xlabel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('Time')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plt.ylabel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('Price')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plt.legend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import metrics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print('MAE:',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metrics.mean_absolute_error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y_test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predictions)) print('MSE:',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metrics.mean_squared_error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y_test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predictions)) print('RMSE:',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np.sqrt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metrics.mean_squared_error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y_test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predictions)))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5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385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PREDICTING HOUSE PRICES USING MACHINE LEARNING</vt:lpstr>
      <vt:lpstr>INTRODUCTION</vt:lpstr>
      <vt:lpstr>Slide 3</vt:lpstr>
      <vt:lpstr>SAMPLE CODE</vt:lpstr>
      <vt:lpstr>Slide 5</vt:lpstr>
      <vt:lpstr>Slide 6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PRICES USING MACHINE LEARNING</dc:title>
  <dc:creator>NANDHAKUMAR</dc:creator>
  <cp:lastModifiedBy>NANDHAKUMAR</cp:lastModifiedBy>
  <cp:revision>6</cp:revision>
  <dcterms:created xsi:type="dcterms:W3CDTF">2006-08-16T00:00:00Z</dcterms:created>
  <dcterms:modified xsi:type="dcterms:W3CDTF">2023-09-30T15:54:01Z</dcterms:modified>
</cp:coreProperties>
</file>