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93592B6-46BF-4639-8D92-B3C39D8BEE9A}">
          <p14:sldIdLst>
            <p14:sldId id="256"/>
            <p14:sldId id="257"/>
            <p14:sldId id="258"/>
            <p14:sldId id="259"/>
            <p14:sldId id="260"/>
            <p14:sldId id="262"/>
            <p14:sldId id="263"/>
            <p14:sldId id="264"/>
            <p14:sldId id="261"/>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DB1E5-FDE8-4998-A5F3-2CC1517D7D3B}" v="44" dt="2024-02-07T11:20:44.915"/>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A ." userId="25720a75d8771977" providerId="LiveId" clId="{BA6DB1E5-FDE8-4998-A5F3-2CC1517D7D3B}"/>
    <pc:docChg chg="undo custSel addSld delSld modSld sldOrd modSection">
      <pc:chgData name="NANDHA ." userId="25720a75d8771977" providerId="LiveId" clId="{BA6DB1E5-FDE8-4998-A5F3-2CC1517D7D3B}" dt="2024-02-07T11:22:05.787" v="2336" actId="680"/>
      <pc:docMkLst>
        <pc:docMk/>
      </pc:docMkLst>
      <pc:sldChg chg="modSp mod">
        <pc:chgData name="NANDHA ." userId="25720a75d8771977" providerId="LiveId" clId="{BA6DB1E5-FDE8-4998-A5F3-2CC1517D7D3B}" dt="2024-02-07T07:26:45.946" v="177" actId="20577"/>
        <pc:sldMkLst>
          <pc:docMk/>
          <pc:sldMk cId="2023786527" sldId="256"/>
        </pc:sldMkLst>
        <pc:spChg chg="mod">
          <ac:chgData name="NANDHA ." userId="25720a75d8771977" providerId="LiveId" clId="{BA6DB1E5-FDE8-4998-A5F3-2CC1517D7D3B}" dt="2024-02-07T07:26:45.946" v="177" actId="20577"/>
          <ac:spMkLst>
            <pc:docMk/>
            <pc:sldMk cId="2023786527" sldId="256"/>
            <ac:spMk id="15" creationId="{6931569E-3F48-16D0-A0B5-83C66C01CD45}"/>
          </ac:spMkLst>
        </pc:spChg>
      </pc:sldChg>
      <pc:sldChg chg="addSp modSp mod">
        <pc:chgData name="NANDHA ." userId="25720a75d8771977" providerId="LiveId" clId="{BA6DB1E5-FDE8-4998-A5F3-2CC1517D7D3B}" dt="2024-02-07T07:20:15.021" v="165" actId="113"/>
        <pc:sldMkLst>
          <pc:docMk/>
          <pc:sldMk cId="3032380086" sldId="257"/>
        </pc:sldMkLst>
        <pc:spChg chg="add mod">
          <ac:chgData name="NANDHA ." userId="25720a75d8771977" providerId="LiveId" clId="{BA6DB1E5-FDE8-4998-A5F3-2CC1517D7D3B}" dt="2024-02-07T07:20:15.021" v="165" actId="113"/>
          <ac:spMkLst>
            <pc:docMk/>
            <pc:sldMk cId="3032380086" sldId="257"/>
            <ac:spMk id="2" creationId="{C6B59739-E622-3803-41D2-4AD1424A89F1}"/>
          </ac:spMkLst>
        </pc:spChg>
        <pc:spChg chg="add mod">
          <ac:chgData name="NANDHA ." userId="25720a75d8771977" providerId="LiveId" clId="{BA6DB1E5-FDE8-4998-A5F3-2CC1517D7D3B}" dt="2024-02-07T07:19:09.425" v="151" actId="20577"/>
          <ac:spMkLst>
            <pc:docMk/>
            <pc:sldMk cId="3032380086" sldId="257"/>
            <ac:spMk id="3" creationId="{5D296BF4-29F6-2140-4F76-B6FDF1089B92}"/>
          </ac:spMkLst>
        </pc:spChg>
      </pc:sldChg>
      <pc:sldChg chg="addSp delSp modSp mod ord">
        <pc:chgData name="NANDHA ." userId="25720a75d8771977" providerId="LiveId" clId="{BA6DB1E5-FDE8-4998-A5F3-2CC1517D7D3B}" dt="2024-02-07T08:13:08.940" v="995" actId="20577"/>
        <pc:sldMkLst>
          <pc:docMk/>
          <pc:sldMk cId="888052654" sldId="258"/>
        </pc:sldMkLst>
        <pc:spChg chg="add mod">
          <ac:chgData name="NANDHA ." userId="25720a75d8771977" providerId="LiveId" clId="{BA6DB1E5-FDE8-4998-A5F3-2CC1517D7D3B}" dt="2024-02-07T07:20:24.338" v="166" actId="122"/>
          <ac:spMkLst>
            <pc:docMk/>
            <pc:sldMk cId="888052654" sldId="258"/>
            <ac:spMk id="2" creationId="{F882BB75-6C01-894A-B15D-F9F46AF8DC45}"/>
          </ac:spMkLst>
        </pc:spChg>
        <pc:spChg chg="add del mod">
          <ac:chgData name="NANDHA ." userId="25720a75d8771977" providerId="LiveId" clId="{BA6DB1E5-FDE8-4998-A5F3-2CC1517D7D3B}" dt="2024-02-07T07:26:27.975" v="169"/>
          <ac:spMkLst>
            <pc:docMk/>
            <pc:sldMk cId="888052654" sldId="258"/>
            <ac:spMk id="3" creationId="{170DB493-783B-4928-3708-F354ABB9CD92}"/>
          </ac:spMkLst>
        </pc:spChg>
        <pc:spChg chg="add mod">
          <ac:chgData name="NANDHA ." userId="25720a75d8771977" providerId="LiveId" clId="{BA6DB1E5-FDE8-4998-A5F3-2CC1517D7D3B}" dt="2024-02-07T08:13:08.940" v="995" actId="20577"/>
          <ac:spMkLst>
            <pc:docMk/>
            <pc:sldMk cId="888052654" sldId="258"/>
            <ac:spMk id="4" creationId="{E01C60C3-7572-4E45-377D-6501BACE756C}"/>
          </ac:spMkLst>
        </pc:spChg>
        <pc:spChg chg="add del mod">
          <ac:chgData name="NANDHA ." userId="25720a75d8771977" providerId="LiveId" clId="{BA6DB1E5-FDE8-4998-A5F3-2CC1517D7D3B}" dt="2024-02-07T08:12:34.781" v="982"/>
          <ac:spMkLst>
            <pc:docMk/>
            <pc:sldMk cId="888052654" sldId="258"/>
            <ac:spMk id="5" creationId="{5CBD80BF-3537-8A4C-9B8D-A3467BB9F26B}"/>
          </ac:spMkLst>
        </pc:spChg>
      </pc:sldChg>
      <pc:sldChg chg="addSp delSp modSp add mod">
        <pc:chgData name="NANDHA ." userId="25720a75d8771977" providerId="LiveId" clId="{BA6DB1E5-FDE8-4998-A5F3-2CC1517D7D3B}" dt="2024-02-07T08:09:05.474" v="971" actId="20577"/>
        <pc:sldMkLst>
          <pc:docMk/>
          <pc:sldMk cId="1081826404" sldId="259"/>
        </pc:sldMkLst>
        <pc:spChg chg="add mod">
          <ac:chgData name="NANDHA ." userId="25720a75d8771977" providerId="LiveId" clId="{BA6DB1E5-FDE8-4998-A5F3-2CC1517D7D3B}" dt="2024-02-07T07:43:55.913" v="774" actId="123"/>
          <ac:spMkLst>
            <pc:docMk/>
            <pc:sldMk cId="1081826404" sldId="259"/>
            <ac:spMk id="2" creationId="{901F9F21-67BA-6564-D804-A2D95784055B}"/>
          </ac:spMkLst>
        </pc:spChg>
        <pc:spChg chg="add del mod">
          <ac:chgData name="NANDHA ." userId="25720a75d8771977" providerId="LiveId" clId="{BA6DB1E5-FDE8-4998-A5F3-2CC1517D7D3B}" dt="2024-02-07T08:06:23.562" v="960"/>
          <ac:spMkLst>
            <pc:docMk/>
            <pc:sldMk cId="1081826404" sldId="259"/>
            <ac:spMk id="3" creationId="{40E4DB62-CB5B-30BE-587E-AE6E2A50BEF1}"/>
          </ac:spMkLst>
        </pc:spChg>
        <pc:spChg chg="add del mod">
          <ac:chgData name="NANDHA ." userId="25720a75d8771977" providerId="LiveId" clId="{BA6DB1E5-FDE8-4998-A5F3-2CC1517D7D3B}" dt="2024-02-07T07:46:31.758" v="844"/>
          <ac:spMkLst>
            <pc:docMk/>
            <pc:sldMk cId="1081826404" sldId="259"/>
            <ac:spMk id="4" creationId="{D8428F5C-DEB5-9DAB-A350-F87F703ECC80}"/>
          </ac:spMkLst>
        </pc:spChg>
        <pc:spChg chg="add mod">
          <ac:chgData name="NANDHA ." userId="25720a75d8771977" providerId="LiveId" clId="{BA6DB1E5-FDE8-4998-A5F3-2CC1517D7D3B}" dt="2024-02-07T08:06:23.562" v="958"/>
          <ac:spMkLst>
            <pc:docMk/>
            <pc:sldMk cId="1081826404" sldId="259"/>
            <ac:spMk id="6" creationId="{B129FB56-548F-8977-3501-9137419D6C4F}"/>
          </ac:spMkLst>
        </pc:spChg>
        <pc:spChg chg="add del mod">
          <ac:chgData name="NANDHA ." userId="25720a75d8771977" providerId="LiveId" clId="{BA6DB1E5-FDE8-4998-A5F3-2CC1517D7D3B}" dt="2024-02-07T08:07:24.206" v="963"/>
          <ac:spMkLst>
            <pc:docMk/>
            <pc:sldMk cId="1081826404" sldId="259"/>
            <ac:spMk id="7" creationId="{C38889BD-4340-E056-8D15-439AB701F8F2}"/>
          </ac:spMkLst>
        </pc:spChg>
        <pc:spChg chg="add mod">
          <ac:chgData name="NANDHA ." userId="25720a75d8771977" providerId="LiveId" clId="{BA6DB1E5-FDE8-4998-A5F3-2CC1517D7D3B}" dt="2024-02-07T08:09:05.474" v="971" actId="20577"/>
          <ac:spMkLst>
            <pc:docMk/>
            <pc:sldMk cId="1081826404" sldId="259"/>
            <ac:spMk id="9" creationId="{DF782601-6F85-1D43-4276-B0C55649AF41}"/>
          </ac:spMkLst>
        </pc:spChg>
        <pc:graphicFrameChg chg="add mod">
          <ac:chgData name="NANDHA ." userId="25720a75d8771977" providerId="LiveId" clId="{BA6DB1E5-FDE8-4998-A5F3-2CC1517D7D3B}" dt="2024-02-07T08:06:23.085" v="957" actId="1076"/>
          <ac:graphicFrameMkLst>
            <pc:docMk/>
            <pc:sldMk cId="1081826404" sldId="259"/>
            <ac:graphicFrameMk id="5" creationId="{8AF6E841-8E1E-37D9-FEBD-3791DB252C26}"/>
          </ac:graphicFrameMkLst>
        </pc:graphicFrameChg>
        <pc:picChg chg="add mod">
          <ac:chgData name="NANDHA ." userId="25720a75d8771977" providerId="LiveId" clId="{BA6DB1E5-FDE8-4998-A5F3-2CC1517D7D3B}" dt="2024-02-07T08:06:23.562" v="958"/>
          <ac:picMkLst>
            <pc:docMk/>
            <pc:sldMk cId="1081826404" sldId="259"/>
            <ac:picMk id="1026" creationId="{58FDE004-CA89-C9DC-59E6-A691446B8895}"/>
          </ac:picMkLst>
        </pc:picChg>
      </pc:sldChg>
      <pc:sldChg chg="addSp modSp add mod">
        <pc:chgData name="NANDHA ." userId="25720a75d8771977" providerId="LiveId" clId="{BA6DB1E5-FDE8-4998-A5F3-2CC1517D7D3B}" dt="2024-02-07T08:20:29.765" v="1140" actId="1035"/>
        <pc:sldMkLst>
          <pc:docMk/>
          <pc:sldMk cId="1822045502" sldId="260"/>
        </pc:sldMkLst>
        <pc:spChg chg="add mod">
          <ac:chgData name="NANDHA ." userId="25720a75d8771977" providerId="LiveId" clId="{BA6DB1E5-FDE8-4998-A5F3-2CC1517D7D3B}" dt="2024-02-07T07:48:51.193" v="953" actId="123"/>
          <ac:spMkLst>
            <pc:docMk/>
            <pc:sldMk cId="1822045502" sldId="260"/>
            <ac:spMk id="2" creationId="{24EB99C3-DAFB-5113-A1A3-F4BA6333A8AA}"/>
          </ac:spMkLst>
        </pc:spChg>
        <pc:spChg chg="add mod">
          <ac:chgData name="NANDHA ." userId="25720a75d8771977" providerId="LiveId" clId="{BA6DB1E5-FDE8-4998-A5F3-2CC1517D7D3B}" dt="2024-02-07T08:20:29.765" v="1140" actId="1035"/>
          <ac:spMkLst>
            <pc:docMk/>
            <pc:sldMk cId="1822045502" sldId="260"/>
            <ac:spMk id="3" creationId="{6F298890-CDF8-DA21-1C59-898ADAC62471}"/>
          </ac:spMkLst>
        </pc:spChg>
        <pc:spChg chg="add mod">
          <ac:chgData name="NANDHA ." userId="25720a75d8771977" providerId="LiveId" clId="{BA6DB1E5-FDE8-4998-A5F3-2CC1517D7D3B}" dt="2024-02-07T08:20:21.790" v="1128" actId="1036"/>
          <ac:spMkLst>
            <pc:docMk/>
            <pc:sldMk cId="1822045502" sldId="260"/>
            <ac:spMk id="4" creationId="{3B2B2D3A-85A8-2425-EF7E-721E65033849}"/>
          </ac:spMkLst>
        </pc:spChg>
      </pc:sldChg>
      <pc:sldChg chg="addSp delSp modSp add mod">
        <pc:chgData name="NANDHA ." userId="25720a75d8771977" providerId="LiveId" clId="{BA6DB1E5-FDE8-4998-A5F3-2CC1517D7D3B}" dt="2024-02-07T09:17:57.318" v="2173"/>
        <pc:sldMkLst>
          <pc:docMk/>
          <pc:sldMk cId="3822173390" sldId="261"/>
        </pc:sldMkLst>
        <pc:spChg chg="add mod">
          <ac:chgData name="NANDHA ." userId="25720a75d8771977" providerId="LiveId" clId="{BA6DB1E5-FDE8-4998-A5F3-2CC1517D7D3B}" dt="2024-02-07T08:44:03.152" v="1377" actId="1038"/>
          <ac:spMkLst>
            <pc:docMk/>
            <pc:sldMk cId="3822173390" sldId="261"/>
            <ac:spMk id="2" creationId="{77B03BE1-154B-1AA4-3B97-CBA90B531672}"/>
          </ac:spMkLst>
        </pc:spChg>
        <pc:graphicFrameChg chg="add mod modGraphic">
          <ac:chgData name="NANDHA ." userId="25720a75d8771977" providerId="LiveId" clId="{BA6DB1E5-FDE8-4998-A5F3-2CC1517D7D3B}" dt="2024-02-07T08:45:07.244" v="1393"/>
          <ac:graphicFrameMkLst>
            <pc:docMk/>
            <pc:sldMk cId="3822173390" sldId="261"/>
            <ac:graphicFrameMk id="3" creationId="{63DBC72E-D888-80DA-98C9-BC06CDA34A53}"/>
          </ac:graphicFrameMkLst>
        </pc:graphicFrameChg>
        <pc:graphicFrameChg chg="add del mod modGraphic">
          <ac:chgData name="NANDHA ." userId="25720a75d8771977" providerId="LiveId" clId="{BA6DB1E5-FDE8-4998-A5F3-2CC1517D7D3B}" dt="2024-02-07T08:46:46.016" v="1409" actId="478"/>
          <ac:graphicFrameMkLst>
            <pc:docMk/>
            <pc:sldMk cId="3822173390" sldId="261"/>
            <ac:graphicFrameMk id="4" creationId="{DB0AA7F8-ABD1-01A8-A3B3-CB730C3CF798}"/>
          </ac:graphicFrameMkLst>
        </pc:graphicFrameChg>
        <pc:graphicFrameChg chg="add mod">
          <ac:chgData name="NANDHA ." userId="25720a75d8771977" providerId="LiveId" clId="{BA6DB1E5-FDE8-4998-A5F3-2CC1517D7D3B}" dt="2024-02-07T08:46:12.927" v="1404"/>
          <ac:graphicFrameMkLst>
            <pc:docMk/>
            <pc:sldMk cId="3822173390" sldId="261"/>
            <ac:graphicFrameMk id="5" creationId="{7A7859B8-61E0-F888-8BD0-3D977D62489F}"/>
          </ac:graphicFrameMkLst>
        </pc:graphicFrameChg>
        <pc:graphicFrameChg chg="add del mod modGraphic">
          <ac:chgData name="NANDHA ." userId="25720a75d8771977" providerId="LiveId" clId="{BA6DB1E5-FDE8-4998-A5F3-2CC1517D7D3B}" dt="2024-02-07T09:06:45.268" v="1432" actId="3680"/>
          <ac:graphicFrameMkLst>
            <pc:docMk/>
            <pc:sldMk cId="3822173390" sldId="261"/>
            <ac:graphicFrameMk id="6" creationId="{5F08A315-82EC-AC8F-A260-F341576BD087}"/>
          </ac:graphicFrameMkLst>
        </pc:graphicFrameChg>
        <pc:graphicFrameChg chg="add mod modGraphic">
          <ac:chgData name="NANDHA ." userId="25720a75d8771977" providerId="LiveId" clId="{BA6DB1E5-FDE8-4998-A5F3-2CC1517D7D3B}" dt="2024-02-07T09:17:57.318" v="2173"/>
          <ac:graphicFrameMkLst>
            <pc:docMk/>
            <pc:sldMk cId="3822173390" sldId="261"/>
            <ac:graphicFrameMk id="7" creationId="{58BBE1C8-6AE5-7A58-C82E-ECE038A50541}"/>
          </ac:graphicFrameMkLst>
        </pc:graphicFrameChg>
      </pc:sldChg>
      <pc:sldChg chg="addSp delSp modSp add mod">
        <pc:chgData name="NANDHA ." userId="25720a75d8771977" providerId="LiveId" clId="{BA6DB1E5-FDE8-4998-A5F3-2CC1517D7D3B}" dt="2024-02-07T08:36:30.199" v="1204" actId="20577"/>
        <pc:sldMkLst>
          <pc:docMk/>
          <pc:sldMk cId="3164941526" sldId="262"/>
        </pc:sldMkLst>
        <pc:spChg chg="add mod">
          <ac:chgData name="NANDHA ." userId="25720a75d8771977" providerId="LiveId" clId="{BA6DB1E5-FDE8-4998-A5F3-2CC1517D7D3B}" dt="2024-02-07T08:21:30.011" v="1162" actId="113"/>
          <ac:spMkLst>
            <pc:docMk/>
            <pc:sldMk cId="3164941526" sldId="262"/>
            <ac:spMk id="2" creationId="{B78547E0-F5A0-9A35-E478-CA2C0D995B06}"/>
          </ac:spMkLst>
        </pc:spChg>
        <pc:spChg chg="add del mod">
          <ac:chgData name="NANDHA ." userId="25720a75d8771977" providerId="LiveId" clId="{BA6DB1E5-FDE8-4998-A5F3-2CC1517D7D3B}" dt="2024-02-07T08:22:08.022" v="1165"/>
          <ac:spMkLst>
            <pc:docMk/>
            <pc:sldMk cId="3164941526" sldId="262"/>
            <ac:spMk id="3" creationId="{0958EBC0-8644-891E-8117-39C662D2B5A5}"/>
          </ac:spMkLst>
        </pc:spChg>
        <pc:spChg chg="add mod">
          <ac:chgData name="NANDHA ." userId="25720a75d8771977" providerId="LiveId" clId="{BA6DB1E5-FDE8-4998-A5F3-2CC1517D7D3B}" dt="2024-02-07T08:36:30.199" v="1204" actId="20577"/>
          <ac:spMkLst>
            <pc:docMk/>
            <pc:sldMk cId="3164941526" sldId="262"/>
            <ac:spMk id="4" creationId="{25DFF687-944A-CC3E-4B91-7CBF2620CA99}"/>
          </ac:spMkLst>
        </pc:spChg>
        <pc:spChg chg="mod">
          <ac:chgData name="NANDHA ." userId="25720a75d8771977" providerId="LiveId" clId="{BA6DB1E5-FDE8-4998-A5F3-2CC1517D7D3B}" dt="2024-02-07T08:33:25.511" v="1194" actId="255"/>
          <ac:spMkLst>
            <pc:docMk/>
            <pc:sldMk cId="3164941526" sldId="262"/>
            <ac:spMk id="8" creationId="{AE67E390-2681-D10A-DCF6-45AF77EE4B23}"/>
          </ac:spMkLst>
        </pc:spChg>
      </pc:sldChg>
      <pc:sldChg chg="addSp modSp add mod">
        <pc:chgData name="NANDHA ." userId="25720a75d8771977" providerId="LiveId" clId="{BA6DB1E5-FDE8-4998-A5F3-2CC1517D7D3B}" dt="2024-02-07T08:41:40.408" v="1269" actId="1038"/>
        <pc:sldMkLst>
          <pc:docMk/>
          <pc:sldMk cId="2066280553" sldId="263"/>
        </pc:sldMkLst>
        <pc:spChg chg="add mod">
          <ac:chgData name="NANDHA ." userId="25720a75d8771977" providerId="LiveId" clId="{BA6DB1E5-FDE8-4998-A5F3-2CC1517D7D3B}" dt="2024-02-07T08:41:27.303" v="1241" actId="1037"/>
          <ac:spMkLst>
            <pc:docMk/>
            <pc:sldMk cId="2066280553" sldId="263"/>
            <ac:spMk id="2" creationId="{E00DA198-2001-07DB-122C-55BD8CA412E3}"/>
          </ac:spMkLst>
        </pc:spChg>
        <pc:picChg chg="add mod">
          <ac:chgData name="NANDHA ." userId="25720a75d8771977" providerId="LiveId" clId="{BA6DB1E5-FDE8-4998-A5F3-2CC1517D7D3B}" dt="2024-02-07T08:41:40.408" v="1269" actId="1038"/>
          <ac:picMkLst>
            <pc:docMk/>
            <pc:sldMk cId="2066280553" sldId="263"/>
            <ac:picMk id="4" creationId="{05522BFC-7C02-EEF1-F800-0E88E1A5D7B8}"/>
          </ac:picMkLst>
        </pc:picChg>
      </pc:sldChg>
      <pc:sldChg chg="add ord">
        <pc:chgData name="NANDHA ." userId="25720a75d8771977" providerId="LiveId" clId="{BA6DB1E5-FDE8-4998-A5F3-2CC1517D7D3B}" dt="2024-02-07T09:10:14.169" v="1530"/>
        <pc:sldMkLst>
          <pc:docMk/>
          <pc:sldMk cId="1368319583" sldId="264"/>
        </pc:sldMkLst>
      </pc:sldChg>
      <pc:sldChg chg="addSp modSp add mod">
        <pc:chgData name="NANDHA ." userId="25720a75d8771977" providerId="LiveId" clId="{BA6DB1E5-FDE8-4998-A5F3-2CC1517D7D3B}" dt="2024-02-07T09:11:31.300" v="1576" actId="1035"/>
        <pc:sldMkLst>
          <pc:docMk/>
          <pc:sldMk cId="1317483783" sldId="265"/>
        </pc:sldMkLst>
        <pc:spChg chg="add mod">
          <ac:chgData name="NANDHA ." userId="25720a75d8771977" providerId="LiveId" clId="{BA6DB1E5-FDE8-4998-A5F3-2CC1517D7D3B}" dt="2024-02-07T09:11:31.300" v="1576" actId="1035"/>
          <ac:spMkLst>
            <pc:docMk/>
            <pc:sldMk cId="1317483783" sldId="265"/>
            <ac:spMk id="2" creationId="{C9AAA936-AB4B-A82A-F747-E5FAC9802EFF}"/>
          </ac:spMkLst>
        </pc:spChg>
      </pc:sldChg>
      <pc:sldChg chg="addSp delSp modSp add mod">
        <pc:chgData name="NANDHA ." userId="25720a75d8771977" providerId="LiveId" clId="{BA6DB1E5-FDE8-4998-A5F3-2CC1517D7D3B}" dt="2024-02-07T09:12:42.592" v="2081" actId="14100"/>
        <pc:sldMkLst>
          <pc:docMk/>
          <pc:sldMk cId="2887748036" sldId="266"/>
        </pc:sldMkLst>
        <pc:spChg chg="add del mod">
          <ac:chgData name="NANDHA ." userId="25720a75d8771977" providerId="LiveId" clId="{BA6DB1E5-FDE8-4998-A5F3-2CC1517D7D3B}" dt="2024-02-07T09:12:03.726" v="2061"/>
          <ac:spMkLst>
            <pc:docMk/>
            <pc:sldMk cId="2887748036" sldId="266"/>
            <ac:spMk id="2" creationId="{F49469E7-5A30-DDB1-06EB-B01DF57B4873}"/>
          </ac:spMkLst>
        </pc:spChg>
        <pc:spChg chg="add mod">
          <ac:chgData name="NANDHA ." userId="25720a75d8771977" providerId="LiveId" clId="{BA6DB1E5-FDE8-4998-A5F3-2CC1517D7D3B}" dt="2024-02-07T09:12:42.592" v="2081" actId="14100"/>
          <ac:spMkLst>
            <pc:docMk/>
            <pc:sldMk cId="2887748036" sldId="266"/>
            <ac:spMk id="3" creationId="{B88251DA-8FA7-4C74-7C51-DA2DAE66D030}"/>
          </ac:spMkLst>
        </pc:spChg>
      </pc:sldChg>
      <pc:sldChg chg="addSp modSp add mod">
        <pc:chgData name="NANDHA ." userId="25720a75d8771977" providerId="LiveId" clId="{BA6DB1E5-FDE8-4998-A5F3-2CC1517D7D3B}" dt="2024-02-07T09:13:29.515" v="2169" actId="1038"/>
        <pc:sldMkLst>
          <pc:docMk/>
          <pc:sldMk cId="4016412806" sldId="267"/>
        </pc:sldMkLst>
        <pc:spChg chg="add mod">
          <ac:chgData name="NANDHA ." userId="25720a75d8771977" providerId="LiveId" clId="{BA6DB1E5-FDE8-4998-A5F3-2CC1517D7D3B}" dt="2024-02-07T09:13:29.515" v="2169" actId="1038"/>
          <ac:spMkLst>
            <pc:docMk/>
            <pc:sldMk cId="4016412806" sldId="267"/>
            <ac:spMk id="2" creationId="{DFF4975C-289A-2EBD-15E9-F32978C2D29C}"/>
          </ac:spMkLst>
        </pc:spChg>
      </pc:sldChg>
      <pc:sldChg chg="addSp modSp add mod">
        <pc:chgData name="NANDHA ." userId="25720a75d8771977" providerId="LiveId" clId="{BA6DB1E5-FDE8-4998-A5F3-2CC1517D7D3B}" dt="2024-02-07T11:17:40.176" v="2249" actId="1038"/>
        <pc:sldMkLst>
          <pc:docMk/>
          <pc:sldMk cId="1950487514" sldId="268"/>
        </pc:sldMkLst>
        <pc:spChg chg="add mod">
          <ac:chgData name="NANDHA ." userId="25720a75d8771977" providerId="LiveId" clId="{BA6DB1E5-FDE8-4998-A5F3-2CC1517D7D3B}" dt="2024-02-07T11:17:40.176" v="2249" actId="1038"/>
          <ac:spMkLst>
            <pc:docMk/>
            <pc:sldMk cId="1950487514" sldId="268"/>
            <ac:spMk id="2" creationId="{0DFBD0B9-4797-5830-4372-1D368C2DD250}"/>
          </ac:spMkLst>
        </pc:spChg>
      </pc:sldChg>
      <pc:sldChg chg="addSp modSp add mod">
        <pc:chgData name="NANDHA ." userId="25720a75d8771977" providerId="LiveId" clId="{BA6DB1E5-FDE8-4998-A5F3-2CC1517D7D3B}" dt="2024-02-07T11:21:51.878" v="2334" actId="1038"/>
        <pc:sldMkLst>
          <pc:docMk/>
          <pc:sldMk cId="4188038304" sldId="269"/>
        </pc:sldMkLst>
        <pc:spChg chg="add mod">
          <ac:chgData name="NANDHA ." userId="25720a75d8771977" providerId="LiveId" clId="{BA6DB1E5-FDE8-4998-A5F3-2CC1517D7D3B}" dt="2024-02-07T11:21:51.878" v="2334" actId="1038"/>
          <ac:spMkLst>
            <pc:docMk/>
            <pc:sldMk cId="4188038304" sldId="269"/>
            <ac:spMk id="2" creationId="{9CB6B851-93A0-3D98-B88F-9F5EBF9DB8DA}"/>
          </ac:spMkLst>
        </pc:spChg>
      </pc:sldChg>
      <pc:sldChg chg="add">
        <pc:chgData name="NANDHA ." userId="25720a75d8771977" providerId="LiveId" clId="{BA6DB1E5-FDE8-4998-A5F3-2CC1517D7D3B}" dt="2024-02-07T09:17:23.734" v="2171" actId="2890"/>
        <pc:sldMkLst>
          <pc:docMk/>
          <pc:sldMk cId="4216369137" sldId="270"/>
        </pc:sldMkLst>
      </pc:sldChg>
      <pc:sldChg chg="add">
        <pc:chgData name="NANDHA ." userId="25720a75d8771977" providerId="LiveId" clId="{BA6DB1E5-FDE8-4998-A5F3-2CC1517D7D3B}" dt="2024-02-07T09:17:24.001" v="2172" actId="2890"/>
        <pc:sldMkLst>
          <pc:docMk/>
          <pc:sldMk cId="2461054221" sldId="271"/>
        </pc:sldMkLst>
      </pc:sldChg>
      <pc:sldChg chg="new del">
        <pc:chgData name="NANDHA ." userId="25720a75d8771977" providerId="LiveId" clId="{BA6DB1E5-FDE8-4998-A5F3-2CC1517D7D3B}" dt="2024-02-07T11:22:05.787" v="2336" actId="680"/>
        <pc:sldMkLst>
          <pc:docMk/>
          <pc:sldMk cId="985863438"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ABF8-779C-147C-8334-3397B24B6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0AA488-F57E-BEA8-9567-0A08ADCB2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369577-16BF-2E7F-28A6-39FE2ED19AA5}"/>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7C925400-3F73-67DD-606B-567744AF8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F678D-D4E1-4841-3E42-F537D5151916}"/>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331791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BD56-6A88-0247-4E2E-441764CCCC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AD4DEF-3CE1-6E89-B991-214CDE00F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24BF4-89F2-12EF-345A-BAC7916088CF}"/>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7033FF88-4066-0728-38D1-2CC2A5FAC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8CA6F-C331-414E-E5CB-424537FBB028}"/>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7023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21831-3183-2B8F-B6BB-FE49C2EB2A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DEA12-C8C7-09B7-B1E2-A3A0304FA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2E0FB-4D99-AC86-47BE-A4154A9184E0}"/>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DC9B7D10-756C-644A-AB8E-FA7F2F19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18F2E-A5E6-314A-B488-E5157E9EFF56}"/>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283240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9EF9-E909-0B1B-EF5B-BB1CBE9DC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888B4C-F0DF-E4C3-52F7-7726FE431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B8FD4-FD3B-6F87-DE4B-2C238687E616}"/>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07BCA96A-D691-41C8-C787-3F3266B17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1366B-DDB5-A3DA-76CC-7CB3E1EA767E}"/>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398191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D736-5634-5ABA-4908-F6DCCA8ED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30AF4D-2A24-D20C-E466-8953E7ABA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3B063-22C1-585F-5A1A-B9FD794DBA20}"/>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4FA12540-DD4B-C8CC-0F7D-90762B6B9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AE536-96E0-5909-4777-1231F951033A}"/>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16412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274B-9490-3B55-6734-CACFA62B70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25C011-CFA2-5890-47EB-75AF20967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183834-036C-EA4C-FD1F-6E7E5A3154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F67C4-62C4-6FEB-803B-2D43A2E8EE1E}"/>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6" name="Footer Placeholder 5">
            <a:extLst>
              <a:ext uri="{FF2B5EF4-FFF2-40B4-BE49-F238E27FC236}">
                <a16:creationId xmlns:a16="http://schemas.microsoft.com/office/drawing/2014/main" id="{C63EEAF3-028B-60F5-67CC-E0260BF0E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95838-1B7D-3A04-3A48-F4CA37F0801C}"/>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330329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DAFB-CB88-F2EC-564A-78126500CD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FF8C39-8BA0-D62E-3920-7F0D02EC5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3569A-12AD-ABE2-3A57-3B539AB21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F119D7-06F8-8770-7D60-2EDB9043A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6B7FA0-6393-D4F5-80F9-2A0AF15FF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D14A0F-FF1F-835F-54D4-3223E185CACC}"/>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8" name="Footer Placeholder 7">
            <a:extLst>
              <a:ext uri="{FF2B5EF4-FFF2-40B4-BE49-F238E27FC236}">
                <a16:creationId xmlns:a16="http://schemas.microsoft.com/office/drawing/2014/main" id="{61E0CFEB-CD7D-8B07-7651-CF69A08629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2CDBCA-7960-F400-6A00-25C2D4D16F33}"/>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310857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B23-FBA1-82F6-0EAB-A1AF374326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7F5A58-5A6D-416A-83F1-518E7B460C44}"/>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4" name="Footer Placeholder 3">
            <a:extLst>
              <a:ext uri="{FF2B5EF4-FFF2-40B4-BE49-F238E27FC236}">
                <a16:creationId xmlns:a16="http://schemas.microsoft.com/office/drawing/2014/main" id="{EE9C3FD9-94B8-83A8-AB86-DD323C0B30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69CFD-6E26-95C0-3140-EEF6EC4D3518}"/>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7940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31C8E-0500-05F0-5E46-B3B7C8543854}"/>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3" name="Footer Placeholder 2">
            <a:extLst>
              <a:ext uri="{FF2B5EF4-FFF2-40B4-BE49-F238E27FC236}">
                <a16:creationId xmlns:a16="http://schemas.microsoft.com/office/drawing/2014/main" id="{7E546BB4-65D9-D795-7F12-D73C9361A4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1E0BC-0421-FDB0-0896-C48AC1A55D31}"/>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121532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CBAB-E8D7-7DFF-A7BE-6A458599F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0673A1-82F7-30C4-2F4C-3536CCC4C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040E84-A8C2-0E13-6E7D-D5C18A487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E71D3-1633-9D57-8C0B-4D4F3CDAFA8F}"/>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6" name="Footer Placeholder 5">
            <a:extLst>
              <a:ext uri="{FF2B5EF4-FFF2-40B4-BE49-F238E27FC236}">
                <a16:creationId xmlns:a16="http://schemas.microsoft.com/office/drawing/2014/main" id="{83ACDC49-16CC-353E-83EB-F980738B7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EBE94A-23C8-B7FE-1D6A-9397A7CF7CFB}"/>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153824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63EC-596E-31FA-1224-D4495C943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FA6D3-6C51-0E15-3AE0-550FBA4A1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98AD0E-AC71-411C-BE32-8AF976A5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522F4-BE4A-5A75-0B38-3D041FF5FB8D}"/>
              </a:ext>
            </a:extLst>
          </p:cNvPr>
          <p:cNvSpPr>
            <a:spLocks noGrp="1"/>
          </p:cNvSpPr>
          <p:nvPr>
            <p:ph type="dt" sz="half" idx="10"/>
          </p:nvPr>
        </p:nvSpPr>
        <p:spPr/>
        <p:txBody>
          <a:bodyPr/>
          <a:lstStyle/>
          <a:p>
            <a:fld id="{9251F787-BCDC-4C1C-98C1-291EBABAF1B3}" type="datetimeFigureOut">
              <a:rPr lang="en-IN" smtClean="0"/>
              <a:t>07-02-2024</a:t>
            </a:fld>
            <a:endParaRPr lang="en-IN"/>
          </a:p>
        </p:txBody>
      </p:sp>
      <p:sp>
        <p:nvSpPr>
          <p:cNvPr id="6" name="Footer Placeholder 5">
            <a:extLst>
              <a:ext uri="{FF2B5EF4-FFF2-40B4-BE49-F238E27FC236}">
                <a16:creationId xmlns:a16="http://schemas.microsoft.com/office/drawing/2014/main" id="{38334BED-6082-296C-AFA3-68278E63D4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D3F61D-62CA-3430-DB26-B3B05DACEF3E}"/>
              </a:ext>
            </a:extLst>
          </p:cNvPr>
          <p:cNvSpPr>
            <a:spLocks noGrp="1"/>
          </p:cNvSpPr>
          <p:nvPr>
            <p:ph type="sldNum" sz="quarter" idx="12"/>
          </p:nvPr>
        </p:nvSpPr>
        <p:spPr/>
        <p:txBody>
          <a:bodyPr/>
          <a:lstStyle/>
          <a:p>
            <a:fld id="{1838E362-4D7F-4518-BE8E-46E4992BF091}" type="slidenum">
              <a:rPr lang="en-IN" smtClean="0"/>
              <a:t>‹#›</a:t>
            </a:fld>
            <a:endParaRPr lang="en-IN"/>
          </a:p>
        </p:txBody>
      </p:sp>
    </p:spTree>
    <p:extLst>
      <p:ext uri="{BB962C8B-B14F-4D97-AF65-F5344CB8AC3E}">
        <p14:creationId xmlns:p14="http://schemas.microsoft.com/office/powerpoint/2010/main" val="399330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0D6CC-5070-1703-C00E-37362E0B2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D55CD-3304-47E4-2D39-507F78503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EAC33-10DF-E435-334C-CFCF3F4D0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1F787-BCDC-4C1C-98C1-291EBABAF1B3}" type="datetimeFigureOut">
              <a:rPr lang="en-IN" smtClean="0"/>
              <a:t>07-02-2024</a:t>
            </a:fld>
            <a:endParaRPr lang="en-IN"/>
          </a:p>
        </p:txBody>
      </p:sp>
      <p:sp>
        <p:nvSpPr>
          <p:cNvPr id="5" name="Footer Placeholder 4">
            <a:extLst>
              <a:ext uri="{FF2B5EF4-FFF2-40B4-BE49-F238E27FC236}">
                <a16:creationId xmlns:a16="http://schemas.microsoft.com/office/drawing/2014/main" id="{D8BB7872-45D1-FE99-58CC-0B3E96699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9589DA-BDD9-8CAC-1121-CA249E104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8E362-4D7F-4518-BE8E-46E4992BF091}" type="slidenum">
              <a:rPr lang="en-IN" smtClean="0"/>
              <a:t>‹#›</a:t>
            </a:fld>
            <a:endParaRPr lang="en-IN"/>
          </a:p>
        </p:txBody>
      </p:sp>
    </p:spTree>
    <p:extLst>
      <p:ext uri="{BB962C8B-B14F-4D97-AF65-F5344CB8AC3E}">
        <p14:creationId xmlns:p14="http://schemas.microsoft.com/office/powerpoint/2010/main" val="1067456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A53755-99F2-890E-4B19-FFF3CD0F7C3D}"/>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9" name="TextBox 8">
            <a:extLst>
              <a:ext uri="{FF2B5EF4-FFF2-40B4-BE49-F238E27FC236}">
                <a16:creationId xmlns:a16="http://schemas.microsoft.com/office/drawing/2014/main" id="{2D960FA3-01CD-4DFE-FDED-78CF84A5FD57}"/>
              </a:ext>
            </a:extLst>
          </p:cNvPr>
          <p:cNvSpPr txBox="1"/>
          <p:nvPr/>
        </p:nvSpPr>
        <p:spPr>
          <a:xfrm>
            <a:off x="216568" y="622976"/>
            <a:ext cx="11758864" cy="1938992"/>
          </a:xfrm>
          <a:prstGeom prst="rect">
            <a:avLst/>
          </a:prstGeom>
          <a:noFill/>
        </p:spPr>
        <p:txBody>
          <a:bodyPr wrap="square" rtlCol="0" anchor="b">
            <a:spAutoFit/>
          </a:bodyPr>
          <a:lstStyle/>
          <a:p>
            <a:pPr algn="ctr"/>
            <a:r>
              <a:rPr lang="en-IN" sz="4000" b="1" dirty="0">
                <a:latin typeface="Times New Roman" panose="02020603050405020304" pitchFamily="18" charset="0"/>
                <a:cs typeface="Times New Roman" panose="02020603050405020304" pitchFamily="18" charset="0"/>
              </a:rPr>
              <a:t>A DEEP PREDICTION OF CHRONIC KIDNEY DISEASE BY EMPLOYING MACHINE LEARNING METHOD</a:t>
            </a:r>
          </a:p>
        </p:txBody>
      </p:sp>
      <p:sp>
        <p:nvSpPr>
          <p:cNvPr id="10" name="TextBox 9">
            <a:extLst>
              <a:ext uri="{FF2B5EF4-FFF2-40B4-BE49-F238E27FC236}">
                <a16:creationId xmlns:a16="http://schemas.microsoft.com/office/drawing/2014/main" id="{6E6077CE-5DC3-64E6-FB49-869576D510B3}"/>
              </a:ext>
            </a:extLst>
          </p:cNvPr>
          <p:cNvSpPr txBox="1"/>
          <p:nvPr/>
        </p:nvSpPr>
        <p:spPr>
          <a:xfrm>
            <a:off x="521368" y="3681669"/>
            <a:ext cx="1756611"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Guided by :</a:t>
            </a:r>
          </a:p>
          <a:p>
            <a:r>
              <a:rPr lang="en-IN" sz="2400" b="1"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ED890B6C-C6F1-CC91-DA3B-19F0DF682DCB}"/>
              </a:ext>
            </a:extLst>
          </p:cNvPr>
          <p:cNvSpPr txBox="1"/>
          <p:nvPr/>
        </p:nvSpPr>
        <p:spPr>
          <a:xfrm>
            <a:off x="1259305" y="4379245"/>
            <a:ext cx="2943727" cy="122988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Mr. K. Saravanan Assistant professor(AI&amp;DS)</a:t>
            </a:r>
          </a:p>
        </p:txBody>
      </p:sp>
      <p:sp>
        <p:nvSpPr>
          <p:cNvPr id="13" name="TextBox 12">
            <a:extLst>
              <a:ext uri="{FF2B5EF4-FFF2-40B4-BE49-F238E27FC236}">
                <a16:creationId xmlns:a16="http://schemas.microsoft.com/office/drawing/2014/main" id="{E1000A26-5CE7-0CD0-8D55-C015CA3380D1}"/>
              </a:ext>
            </a:extLst>
          </p:cNvPr>
          <p:cNvSpPr txBox="1"/>
          <p:nvPr/>
        </p:nvSpPr>
        <p:spPr>
          <a:xfrm>
            <a:off x="5719011" y="3635502"/>
            <a:ext cx="281538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Presented By:</a:t>
            </a:r>
          </a:p>
        </p:txBody>
      </p:sp>
      <p:sp>
        <p:nvSpPr>
          <p:cNvPr id="15" name="TextBox 14">
            <a:extLst>
              <a:ext uri="{FF2B5EF4-FFF2-40B4-BE49-F238E27FC236}">
                <a16:creationId xmlns:a16="http://schemas.microsoft.com/office/drawing/2014/main" id="{6931569E-3F48-16D0-A0B5-83C66C01CD45}"/>
              </a:ext>
            </a:extLst>
          </p:cNvPr>
          <p:cNvSpPr txBox="1"/>
          <p:nvPr/>
        </p:nvSpPr>
        <p:spPr>
          <a:xfrm>
            <a:off x="6954253" y="4290523"/>
            <a:ext cx="5237747" cy="1938992"/>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S.Rhaxma</a:t>
            </a:r>
            <a:r>
              <a:rPr lang="en-IN" sz="2400" dirty="0">
                <a:latin typeface="Times New Roman" panose="02020603050405020304" pitchFamily="18" charset="0"/>
                <a:cs typeface="Times New Roman" panose="02020603050405020304" pitchFamily="18" charset="0"/>
              </a:rPr>
              <a:t> (810720243027)</a:t>
            </a:r>
          </a:p>
          <a:p>
            <a:r>
              <a:rPr lang="en-IN" sz="2400" dirty="0" err="1">
                <a:latin typeface="Times New Roman" panose="02020603050405020304" pitchFamily="18" charset="0"/>
                <a:cs typeface="Times New Roman" panose="02020603050405020304" pitchFamily="18" charset="0"/>
              </a:rPr>
              <a:t>J.Abishek</a:t>
            </a:r>
            <a:r>
              <a:rPr lang="en-IN" sz="2400" dirty="0">
                <a:latin typeface="Times New Roman" panose="02020603050405020304" pitchFamily="18" charset="0"/>
                <a:cs typeface="Times New Roman" panose="02020603050405020304" pitchFamily="18" charset="0"/>
              </a:rPr>
              <a:t> Raymond (810720243002)</a:t>
            </a:r>
          </a:p>
          <a:p>
            <a:r>
              <a:rPr lang="en-IN" sz="2400" dirty="0" err="1">
                <a:latin typeface="Times New Roman" panose="02020603050405020304" pitchFamily="18" charset="0"/>
                <a:cs typeface="Times New Roman" panose="02020603050405020304" pitchFamily="18" charset="0"/>
              </a:rPr>
              <a:t>S.Nandha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kumar</a:t>
            </a:r>
            <a:r>
              <a:rPr lang="en-IN" sz="2400" dirty="0">
                <a:latin typeface="Times New Roman" panose="02020603050405020304" pitchFamily="18" charset="0"/>
                <a:cs typeface="Times New Roman" panose="02020603050405020304" pitchFamily="18" charset="0"/>
              </a:rPr>
              <a:t> (810720243022)</a:t>
            </a:r>
          </a:p>
          <a:p>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Tamilvanan</a:t>
            </a:r>
            <a:r>
              <a:rPr lang="en-IN" sz="2400" dirty="0">
                <a:latin typeface="Times New Roman" panose="02020603050405020304" pitchFamily="18" charset="0"/>
                <a:cs typeface="Times New Roman" panose="02020603050405020304" pitchFamily="18" charset="0"/>
              </a:rPr>
              <a:t> (810720243307)</a:t>
            </a: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2378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F0CEE-1A18-ADFB-A9B0-08E7C00553C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F2A3983-55EC-17DC-2B70-9B53CFE71E07}"/>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C9AAA936-AB4B-A82A-F747-E5FAC9802EFF}"/>
              </a:ext>
            </a:extLst>
          </p:cNvPr>
          <p:cNvSpPr txBox="1"/>
          <p:nvPr/>
        </p:nvSpPr>
        <p:spPr>
          <a:xfrm>
            <a:off x="2550693" y="657727"/>
            <a:ext cx="686602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EXISTING METHODS </a:t>
            </a:r>
          </a:p>
        </p:txBody>
      </p:sp>
    </p:spTree>
    <p:extLst>
      <p:ext uri="{BB962C8B-B14F-4D97-AF65-F5344CB8AC3E}">
        <p14:creationId xmlns:p14="http://schemas.microsoft.com/office/powerpoint/2010/main" val="131748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96CD9-C409-BC56-18B1-39AE32AAD8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06135BE-0274-78C7-C104-AF366465B639}"/>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3" name="TextBox 2">
            <a:extLst>
              <a:ext uri="{FF2B5EF4-FFF2-40B4-BE49-F238E27FC236}">
                <a16:creationId xmlns:a16="http://schemas.microsoft.com/office/drawing/2014/main" id="{B88251DA-8FA7-4C74-7C51-DA2DAE66D030}"/>
              </a:ext>
            </a:extLst>
          </p:cNvPr>
          <p:cNvSpPr txBox="1"/>
          <p:nvPr/>
        </p:nvSpPr>
        <p:spPr>
          <a:xfrm>
            <a:off x="972065" y="477796"/>
            <a:ext cx="11645051"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EXISTING METHODS :DISADVANTAGES </a:t>
            </a:r>
          </a:p>
          <a:p>
            <a:endParaRPr lang="en-IN" sz="4000" dirty="0"/>
          </a:p>
        </p:txBody>
      </p:sp>
    </p:spTree>
    <p:extLst>
      <p:ext uri="{BB962C8B-B14F-4D97-AF65-F5344CB8AC3E}">
        <p14:creationId xmlns:p14="http://schemas.microsoft.com/office/powerpoint/2010/main" val="288774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BD155-73B2-AC8D-9046-48EB2A54CE1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B2216CE-BBC6-EF15-BE92-F21E048CF945}"/>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DFF4975C-289A-2EBD-15E9-F32978C2D29C}"/>
              </a:ext>
            </a:extLst>
          </p:cNvPr>
          <p:cNvSpPr txBox="1"/>
          <p:nvPr/>
        </p:nvSpPr>
        <p:spPr>
          <a:xfrm>
            <a:off x="2638922" y="513350"/>
            <a:ext cx="8478252"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PROPOSED METHODS</a:t>
            </a:r>
          </a:p>
        </p:txBody>
      </p:sp>
    </p:spTree>
    <p:extLst>
      <p:ext uri="{BB962C8B-B14F-4D97-AF65-F5344CB8AC3E}">
        <p14:creationId xmlns:p14="http://schemas.microsoft.com/office/powerpoint/2010/main" val="401641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A3948-CDD2-D515-0DB7-43726F09F65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03978D-F8AF-5C29-B25C-9B63D7A98039}"/>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0DFBD0B9-4797-5830-4372-1D368C2DD250}"/>
              </a:ext>
            </a:extLst>
          </p:cNvPr>
          <p:cNvSpPr txBox="1"/>
          <p:nvPr/>
        </p:nvSpPr>
        <p:spPr>
          <a:xfrm>
            <a:off x="1491912" y="441158"/>
            <a:ext cx="926358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PROPOSED METHODS ADVANTAGES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8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E8CC0-F0A9-52D6-046D-CE42F471953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C98CC6B-4814-9169-E844-22498031EFC3}"/>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9CB6B851-93A0-3D98-B88F-9F5EBF9DB8DA}"/>
              </a:ext>
            </a:extLst>
          </p:cNvPr>
          <p:cNvSpPr txBox="1"/>
          <p:nvPr/>
        </p:nvSpPr>
        <p:spPr>
          <a:xfrm>
            <a:off x="3360815" y="489286"/>
            <a:ext cx="5863389"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03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F4AC-6FA6-E226-EE22-74B90011334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D557FE5-FF5B-F39E-4697-338049F08637}"/>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Tree>
    <p:extLst>
      <p:ext uri="{BB962C8B-B14F-4D97-AF65-F5344CB8AC3E}">
        <p14:creationId xmlns:p14="http://schemas.microsoft.com/office/powerpoint/2010/main" val="421636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054BF-2348-EB12-6018-4485F7A6F8A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FA3751A-DF30-4629-52DD-A39CDF26C149}"/>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Tree>
    <p:extLst>
      <p:ext uri="{BB962C8B-B14F-4D97-AF65-F5344CB8AC3E}">
        <p14:creationId xmlns:p14="http://schemas.microsoft.com/office/powerpoint/2010/main" val="24610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10171-A07C-6A68-FAA6-37ECB0C71F1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2830633-3F86-1528-9540-D97B337000AD}"/>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C6B59739-E622-3803-41D2-4AD1424A89F1}"/>
              </a:ext>
            </a:extLst>
          </p:cNvPr>
          <p:cNvSpPr txBox="1"/>
          <p:nvPr/>
        </p:nvSpPr>
        <p:spPr>
          <a:xfrm>
            <a:off x="1876926" y="697832"/>
            <a:ext cx="775635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OUTLINE</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296BF4-29F6-2140-4F76-B6FDF1089B92}"/>
              </a:ext>
            </a:extLst>
          </p:cNvPr>
          <p:cNvSpPr txBox="1"/>
          <p:nvPr/>
        </p:nvSpPr>
        <p:spPr>
          <a:xfrm>
            <a:off x="2759235" y="1941092"/>
            <a:ext cx="9344527" cy="3416320"/>
          </a:xfrm>
          <a:prstGeom prst="rect">
            <a:avLst/>
          </a:prstGeom>
          <a:noFill/>
        </p:spPr>
        <p:txBody>
          <a:bodyPr wrap="square" rtlCol="0">
            <a:spAutoFit/>
          </a:bodyPr>
          <a:lstStyle/>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Background information/Related works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Literature Survey</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Method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Existing Method-Disadvantages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Proposed Method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Proposed Method –Advantages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Methodology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3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8AF5B-21EF-A8F8-7E93-914B20228D0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FC25779-2D44-E2F8-BE6E-988DBDE2B8DB}"/>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F882BB75-6C01-894A-B15D-F9F46AF8DC45}"/>
              </a:ext>
            </a:extLst>
          </p:cNvPr>
          <p:cNvSpPr txBox="1"/>
          <p:nvPr/>
        </p:nvSpPr>
        <p:spPr>
          <a:xfrm>
            <a:off x="3473116" y="794084"/>
            <a:ext cx="5061284"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1C60C3-7572-4E45-377D-6501BACE756C}"/>
              </a:ext>
            </a:extLst>
          </p:cNvPr>
          <p:cNvSpPr txBox="1"/>
          <p:nvPr/>
        </p:nvSpPr>
        <p:spPr>
          <a:xfrm>
            <a:off x="737936" y="1692146"/>
            <a:ext cx="10732169" cy="406265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Chronic kidney disease (CKD) is an important public health issue because CKD patients have an increased risk of end-stage renal disease (ESRD). Dialysis has charged the national health insurance system billions of dollars in recent years, and the costs are rising. We will develop a system by using artificial neural networks, and other data mining algorithms that could predict the disease at early stages.</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However , current methods of diagnosis are often invasive ,expensive or inaccurate. Therefore , there is a need for a progressive approach to health management that can predict CKD risk and progression using non-invasive and reliable Biomarkers.</a:t>
            </a:r>
            <a:r>
              <a:rPr lang="en-IN" sz="2000" dirty="0">
                <a:latin typeface="Times New Roman" panose="02020603050405020304" pitchFamily="18" charset="0"/>
                <a:cs typeface="Times New Roman" panose="02020603050405020304" pitchFamily="18" charset="0"/>
              </a:rPr>
              <a:t>By applying this approach to health management , early prediction for CDK detection can be achieved and personalized interventions can be designed for each patient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05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0DA8D-0053-FD38-6619-4F2AE226BA1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95C3E86-2DFB-F428-A3EF-8752DE785FC3}"/>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901F9F21-67BA-6564-D804-A2D95784055B}"/>
              </a:ext>
            </a:extLst>
          </p:cNvPr>
          <p:cNvSpPr txBox="1"/>
          <p:nvPr/>
        </p:nvSpPr>
        <p:spPr>
          <a:xfrm>
            <a:off x="3761869" y="665747"/>
            <a:ext cx="5646821" cy="707886"/>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F782601-6F85-1D43-4276-B0C55649AF41}"/>
              </a:ext>
            </a:extLst>
          </p:cNvPr>
          <p:cNvSpPr txBox="1"/>
          <p:nvPr/>
        </p:nvSpPr>
        <p:spPr>
          <a:xfrm>
            <a:off x="939568" y="1702964"/>
            <a:ext cx="10914076"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objective of this project is to develop a robust predictive model for early identification of Chronic Kidney Disease (CKD) using pre-processing techniques to clean and optimize the dataset. Through the implementation of three common neural network algorithms  coupled with visualization tools for result mapping, the aim is to accurately predict CKD risk, enabling timely provision of healthcare resources to at-risk individuals and potentially preventing adverse health outcomes such as cardiovascular and renal diseases. The objective of this project is to develop a robust predictive model for early identification of Chronic Kidney Disease (CKD) using pre-processing techniques to clean and optimize the dataset. Through the implementation of three common neural network algorithms  coupled with visualization tools for result mapping, the aim is to accurately predict CKD risk, enabling timely provision of healthcare resources to at-risk individuals and potentially preventing adverse health outcomes such as cardiovascular and renal diseases.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82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F834-AED2-E2A5-9C8E-6D6328EA4B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A6F0397-972F-A60D-3331-B02652C7748E}"/>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24EB99C3-DAFB-5113-A1A3-F4BA6333A8AA}"/>
              </a:ext>
            </a:extLst>
          </p:cNvPr>
          <p:cNvSpPr txBox="1"/>
          <p:nvPr/>
        </p:nvSpPr>
        <p:spPr>
          <a:xfrm>
            <a:off x="2157663" y="593559"/>
            <a:ext cx="9785685" cy="707886"/>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BACKGROUND INFORMATION </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298890-CDF8-DA21-1C59-898ADAC62471}"/>
              </a:ext>
            </a:extLst>
          </p:cNvPr>
          <p:cNvSpPr txBox="1"/>
          <p:nvPr/>
        </p:nvSpPr>
        <p:spPr>
          <a:xfrm>
            <a:off x="1040236" y="2558642"/>
            <a:ext cx="10209402"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the healthcare domain, machine learning algorithms play a pivotal role in revolutionizing patient care and disease management. By Leveraging extensive medical data, these algorithms aid in early CKD detection, personalized treatment strategies, and optimizing healthcare resources. From forecasting CKD progression to streamlining dialysis schedules and medication management, machine learning offers a pathway to improved patient outcomes and healthcare system efficiency.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Through the application of neural networks, decision trees, and support vector machines, healthcare providers can harness data-driven insights to deliver timely interventions, ultimately enhancing CKD patient well-being and healthcare delivery.</a:t>
            </a: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2B2D3A-85A8-2425-EF7E-721E65033849}"/>
              </a:ext>
            </a:extLst>
          </p:cNvPr>
          <p:cNvSpPr txBox="1"/>
          <p:nvPr/>
        </p:nvSpPr>
        <p:spPr>
          <a:xfrm>
            <a:off x="494950" y="1770077"/>
            <a:ext cx="356532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Domain Introduction:</a:t>
            </a:r>
          </a:p>
        </p:txBody>
      </p:sp>
    </p:spTree>
    <p:extLst>
      <p:ext uri="{BB962C8B-B14F-4D97-AF65-F5344CB8AC3E}">
        <p14:creationId xmlns:p14="http://schemas.microsoft.com/office/powerpoint/2010/main" val="182204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EBAC6-FF30-683F-1B0A-BCB9B6564F5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E67E390-2681-D10A-DCF6-45AF77EE4B23}"/>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n w="0"/>
              <a:solidFill>
                <a:schemeClr val="bg1"/>
              </a:solidFill>
            </a:endParaRPr>
          </a:p>
        </p:txBody>
      </p:sp>
      <p:sp>
        <p:nvSpPr>
          <p:cNvPr id="2" name="TextBox 1">
            <a:extLst>
              <a:ext uri="{FF2B5EF4-FFF2-40B4-BE49-F238E27FC236}">
                <a16:creationId xmlns:a16="http://schemas.microsoft.com/office/drawing/2014/main" id="{B78547E0-F5A0-9A35-E478-CA2C0D995B06}"/>
              </a:ext>
            </a:extLst>
          </p:cNvPr>
          <p:cNvSpPr txBox="1"/>
          <p:nvPr/>
        </p:nvSpPr>
        <p:spPr>
          <a:xfrm>
            <a:off x="545284" y="830510"/>
            <a:ext cx="308714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25DFF687-944A-CC3E-4B91-7CBF2620CA99}"/>
              </a:ext>
            </a:extLst>
          </p:cNvPr>
          <p:cNvSpPr txBox="1"/>
          <p:nvPr/>
        </p:nvSpPr>
        <p:spPr>
          <a:xfrm>
            <a:off x="947956" y="1610684"/>
            <a:ext cx="1088891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Chronic Kidney Disease (CKD) poses a formidable challenge to healthcare systems globally, marked by difficulties in timely detection and effective </a:t>
            </a:r>
            <a:r>
              <a:rPr lang="en-US" sz="2000" dirty="0" err="1">
                <a:latin typeface="Times New Roman" panose="02020603050405020304" pitchFamily="18" charset="0"/>
                <a:cs typeface="Times New Roman" panose="02020603050405020304" pitchFamily="18" charset="0"/>
              </a:rPr>
              <a:t>management.Despite</a:t>
            </a:r>
            <a:r>
              <a:rPr lang="en-US" sz="2000" dirty="0">
                <a:latin typeface="Times New Roman" panose="02020603050405020304" pitchFamily="18" charset="0"/>
                <a:cs typeface="Times New Roman" panose="02020603050405020304" pitchFamily="18" charset="0"/>
              </a:rPr>
              <a:t> advancements in medical technology, challenges persist, including inadequate symptom relief, patient attrition, and follow-up irregularities, undermining the efficacy of CKD treatment. To address these hurdles, there's an urgent need for innovative solutions harnessing machine learning to optimize CKD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94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FA89B-E42C-5482-0C50-CD2112BFFD7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D9AD2D2-329E-99EE-4FD3-DEECD6E44EB7}"/>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E00DA198-2001-07DB-122C-55BD8CA412E3}"/>
              </a:ext>
            </a:extLst>
          </p:cNvPr>
          <p:cNvSpPr txBox="1"/>
          <p:nvPr/>
        </p:nvSpPr>
        <p:spPr>
          <a:xfrm>
            <a:off x="411060" y="310392"/>
            <a:ext cx="29864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Stages Of CDK:</a:t>
            </a:r>
          </a:p>
        </p:txBody>
      </p:sp>
      <p:pic>
        <p:nvPicPr>
          <p:cNvPr id="4" name="Picture 3">
            <a:extLst>
              <a:ext uri="{FF2B5EF4-FFF2-40B4-BE49-F238E27FC236}">
                <a16:creationId xmlns:a16="http://schemas.microsoft.com/office/drawing/2014/main" id="{05522BFC-7C02-EEF1-F800-0E88E1A5D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703" y="880243"/>
            <a:ext cx="9448984" cy="5433105"/>
          </a:xfrm>
          <a:prstGeom prst="rect">
            <a:avLst/>
          </a:prstGeom>
        </p:spPr>
      </p:pic>
    </p:spTree>
    <p:extLst>
      <p:ext uri="{BB962C8B-B14F-4D97-AF65-F5344CB8AC3E}">
        <p14:creationId xmlns:p14="http://schemas.microsoft.com/office/powerpoint/2010/main" val="206628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71491-62E6-3C2D-890A-6B62F9C5793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FA38E8-8E99-3EE4-4E57-EF8585AE186D}"/>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Tree>
    <p:extLst>
      <p:ext uri="{BB962C8B-B14F-4D97-AF65-F5344CB8AC3E}">
        <p14:creationId xmlns:p14="http://schemas.microsoft.com/office/powerpoint/2010/main" val="136831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F4944-E57F-A12A-3645-0898378D4D1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57939F-556A-6D78-C3D6-119B5AB4E956}"/>
              </a:ext>
            </a:extLst>
          </p:cNvPr>
          <p:cNvSpPr/>
          <p:nvPr/>
        </p:nvSpPr>
        <p:spPr>
          <a:xfrm>
            <a:off x="216568" y="168442"/>
            <a:ext cx="11774906" cy="6537158"/>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bg1"/>
              </a:solidFill>
            </a:endParaRPr>
          </a:p>
        </p:txBody>
      </p:sp>
      <p:sp>
        <p:nvSpPr>
          <p:cNvPr id="2" name="TextBox 1">
            <a:extLst>
              <a:ext uri="{FF2B5EF4-FFF2-40B4-BE49-F238E27FC236}">
                <a16:creationId xmlns:a16="http://schemas.microsoft.com/office/drawing/2014/main" id="{77B03BE1-154B-1AA4-3B97-CBA90B531672}"/>
              </a:ext>
            </a:extLst>
          </p:cNvPr>
          <p:cNvSpPr txBox="1"/>
          <p:nvPr/>
        </p:nvSpPr>
        <p:spPr>
          <a:xfrm>
            <a:off x="2978093" y="494950"/>
            <a:ext cx="8573549"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58BBE1C8-6AE5-7A58-C82E-ECE038A50541}"/>
              </a:ext>
            </a:extLst>
          </p:cNvPr>
          <p:cNvGraphicFramePr>
            <a:graphicFrameLocks noGrp="1"/>
          </p:cNvGraphicFramePr>
          <p:nvPr>
            <p:extLst>
              <p:ext uri="{D42A27DB-BD31-4B8C-83A1-F6EECF244321}">
                <p14:modId xmlns:p14="http://schemas.microsoft.com/office/powerpoint/2010/main" val="4031957238"/>
              </p:ext>
            </p:extLst>
          </p:nvPr>
        </p:nvGraphicFramePr>
        <p:xfrm>
          <a:off x="401052" y="1275346"/>
          <a:ext cx="11301664" cy="5087706"/>
        </p:xfrm>
        <a:graphic>
          <a:graphicData uri="http://schemas.openxmlformats.org/drawingml/2006/table">
            <a:tbl>
              <a:tblPr firstRow="1" bandRow="1">
                <a:tableStyleId>{073A0DAA-6AF3-43AB-8588-CEC1D06C72B9}</a:tableStyleId>
              </a:tblPr>
              <a:tblGrid>
                <a:gridCol w="752909">
                  <a:extLst>
                    <a:ext uri="{9D8B030D-6E8A-4147-A177-3AD203B41FA5}">
                      <a16:colId xmlns:a16="http://schemas.microsoft.com/office/drawing/2014/main" val="1888292952"/>
                    </a:ext>
                  </a:extLst>
                </a:gridCol>
                <a:gridCol w="3767756">
                  <a:extLst>
                    <a:ext uri="{9D8B030D-6E8A-4147-A177-3AD203B41FA5}">
                      <a16:colId xmlns:a16="http://schemas.microsoft.com/office/drawing/2014/main" val="3770790756"/>
                    </a:ext>
                  </a:extLst>
                </a:gridCol>
                <a:gridCol w="2260333">
                  <a:extLst>
                    <a:ext uri="{9D8B030D-6E8A-4147-A177-3AD203B41FA5}">
                      <a16:colId xmlns:a16="http://schemas.microsoft.com/office/drawing/2014/main" val="2287154580"/>
                    </a:ext>
                  </a:extLst>
                </a:gridCol>
                <a:gridCol w="2260333">
                  <a:extLst>
                    <a:ext uri="{9D8B030D-6E8A-4147-A177-3AD203B41FA5}">
                      <a16:colId xmlns:a16="http://schemas.microsoft.com/office/drawing/2014/main" val="3581805956"/>
                    </a:ext>
                  </a:extLst>
                </a:gridCol>
                <a:gridCol w="2260333">
                  <a:extLst>
                    <a:ext uri="{9D8B030D-6E8A-4147-A177-3AD203B41FA5}">
                      <a16:colId xmlns:a16="http://schemas.microsoft.com/office/drawing/2014/main" val="832189442"/>
                    </a:ext>
                  </a:extLst>
                </a:gridCol>
              </a:tblGrid>
              <a:tr h="847951">
                <a:tc>
                  <a:txBody>
                    <a:bodyPr/>
                    <a:lstStyle/>
                    <a:p>
                      <a:r>
                        <a:rPr lang="en-IN" dirty="0"/>
                        <a:t>S.no</a:t>
                      </a:r>
                    </a:p>
                  </a:txBody>
                  <a:tcPr>
                    <a:lnB w="38100" cmpd="sng">
                      <a:noFill/>
                    </a:lnB>
                  </a:tcPr>
                </a:tc>
                <a:tc>
                  <a:txBody>
                    <a:bodyPr/>
                    <a:lstStyle/>
                    <a:p>
                      <a:pPr lvl="1" algn="l"/>
                      <a:r>
                        <a:rPr lang="en-IN" b="1" dirty="0"/>
                        <a:t>    </a:t>
                      </a:r>
                      <a:r>
                        <a:rPr lang="en-IN" sz="2000" b="1" dirty="0"/>
                        <a:t>Paper Title</a:t>
                      </a:r>
                    </a:p>
                  </a:txBody>
                  <a:tcPr/>
                </a:tc>
                <a:tc>
                  <a:txBody>
                    <a:bodyPr/>
                    <a:lstStyle/>
                    <a:p>
                      <a:pPr algn="ctr"/>
                      <a:r>
                        <a:rPr lang="en-IN" dirty="0"/>
                        <a:t>Year of Publication</a:t>
                      </a:r>
                    </a:p>
                  </a:txBody>
                  <a:tcPr/>
                </a:tc>
                <a:tc>
                  <a:txBody>
                    <a:bodyPr/>
                    <a:lstStyle/>
                    <a:p>
                      <a:r>
                        <a:rPr lang="en-IN" dirty="0"/>
                        <a:t> Algorithm Used </a:t>
                      </a:r>
                    </a:p>
                  </a:txBody>
                  <a:tcPr/>
                </a:tc>
                <a:tc>
                  <a:txBody>
                    <a:bodyPr/>
                    <a:lstStyle/>
                    <a:p>
                      <a:r>
                        <a:rPr lang="en-IN" dirty="0"/>
                        <a:t> Disadvantages</a:t>
                      </a:r>
                    </a:p>
                  </a:txBody>
                  <a:tcPr/>
                </a:tc>
                <a:extLst>
                  <a:ext uri="{0D108BD9-81ED-4DB2-BD59-A6C34878D82A}">
                    <a16:rowId xmlns:a16="http://schemas.microsoft.com/office/drawing/2014/main" val="840411907"/>
                  </a:ext>
                </a:extLst>
              </a:tr>
              <a:tr h="847951">
                <a:tc>
                  <a:txBody>
                    <a:bodyPr/>
                    <a:lstStyle/>
                    <a:p>
                      <a:endParaRPr lang="en-IN"/>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91767126"/>
                  </a:ext>
                </a:extLst>
              </a:tr>
              <a:tr h="847951">
                <a:tc>
                  <a:txBody>
                    <a:bodyPr/>
                    <a:lstStyle/>
                    <a:p>
                      <a:endParaRPr lang="en-IN"/>
                    </a:p>
                  </a:txBody>
                  <a:tcPr>
                    <a:lnT w="12700" cmpd="sng">
                      <a:noFill/>
                    </a:lnT>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27860697"/>
                  </a:ext>
                </a:extLst>
              </a:tr>
              <a:tr h="84795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62332131"/>
                  </a:ext>
                </a:extLst>
              </a:tr>
              <a:tr h="84795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72816530"/>
                  </a:ext>
                </a:extLst>
              </a:tr>
              <a:tr h="84795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11909491"/>
                  </a:ext>
                </a:extLst>
              </a:tr>
            </a:tbl>
          </a:graphicData>
        </a:graphic>
      </p:graphicFrame>
    </p:spTree>
    <p:extLst>
      <p:ext uri="{BB962C8B-B14F-4D97-AF65-F5344CB8AC3E}">
        <p14:creationId xmlns:p14="http://schemas.microsoft.com/office/powerpoint/2010/main" val="382217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603</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NANDHA .</dc:creator>
  <cp:lastModifiedBy>NANDHA .</cp:lastModifiedBy>
  <cp:revision>1</cp:revision>
  <dcterms:created xsi:type="dcterms:W3CDTF">2024-02-06T16:25:43Z</dcterms:created>
  <dcterms:modified xsi:type="dcterms:W3CDTF">2024-02-07T11:22:14Z</dcterms:modified>
</cp:coreProperties>
</file>