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6"/>
  </p:notesMasterIdLst>
  <p:sldIdLst>
    <p:sldId id="280" r:id="rId2"/>
    <p:sldId id="27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1" r:id="rId17"/>
    <p:sldId id="271" r:id="rId18"/>
    <p:sldId id="274" r:id="rId19"/>
    <p:sldId id="272" r:id="rId20"/>
    <p:sldId id="275" r:id="rId21"/>
    <p:sldId id="276" r:id="rId22"/>
    <p:sldId id="277" r:id="rId23"/>
    <p:sldId id="278" r:id="rId24"/>
    <p:sldId id="273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62" autoAdjust="0"/>
    <p:restoredTop sz="94624" autoAdjust="0"/>
  </p:normalViewPr>
  <p:slideViewPr>
    <p:cSldViewPr>
      <p:cViewPr>
        <p:scale>
          <a:sx n="87" d="100"/>
          <a:sy n="87" d="100"/>
        </p:scale>
        <p:origin x="-870" y="3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DD72C7-D9C4-4DBE-8FD6-BD145549ADA0}" type="datetimeFigureOut">
              <a:rPr lang="en-US" smtClean="0"/>
              <a:pPr/>
              <a:t>10/12/2023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8D8A01-F234-49B4-8587-7C0E74F64E1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D8A01-F234-49B4-8587-7C0E74F64E1D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20A57-FF70-44AD-9919-FEF51D4AFC8F}" type="datetimeFigureOut">
              <a:rPr lang="en-US" smtClean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BAA8-25F5-49EB-83BE-6480D7A3F3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20A57-FF70-44AD-9919-FEF51D4AFC8F}" type="datetimeFigureOut">
              <a:rPr lang="en-US" smtClean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BAA8-25F5-49EB-83BE-6480D7A3F3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20A57-FF70-44AD-9919-FEF51D4AFC8F}" type="datetimeFigureOut">
              <a:rPr lang="en-US" smtClean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BAA8-25F5-49EB-83BE-6480D7A3F3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20A57-FF70-44AD-9919-FEF51D4AFC8F}" type="datetimeFigureOut">
              <a:rPr lang="en-US" smtClean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BAA8-25F5-49EB-83BE-6480D7A3F3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20A57-FF70-44AD-9919-FEF51D4AFC8F}" type="datetimeFigureOut">
              <a:rPr lang="en-US" smtClean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BAA8-25F5-49EB-83BE-6480D7A3F3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20A57-FF70-44AD-9919-FEF51D4AFC8F}" type="datetimeFigureOut">
              <a:rPr lang="en-US" smtClean="0"/>
              <a:pPr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BAA8-25F5-49EB-83BE-6480D7A3F3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20A57-FF70-44AD-9919-FEF51D4AFC8F}" type="datetimeFigureOut">
              <a:rPr lang="en-US" smtClean="0"/>
              <a:pPr/>
              <a:t>10/12/2023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BAA8-25F5-49EB-83BE-6480D7A3F3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20A57-FF70-44AD-9919-FEF51D4AFC8F}" type="datetimeFigureOut">
              <a:rPr lang="en-US" smtClean="0"/>
              <a:pPr/>
              <a:t>10/12/2023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BAA8-25F5-49EB-83BE-6480D7A3F3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20A57-FF70-44AD-9919-FEF51D4AFC8F}" type="datetimeFigureOut">
              <a:rPr lang="en-US" smtClean="0"/>
              <a:pPr/>
              <a:t>10/12/2023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BAA8-25F5-49EB-83BE-6480D7A3F3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20A57-FF70-44AD-9919-FEF51D4AFC8F}" type="datetimeFigureOut">
              <a:rPr lang="en-US" smtClean="0"/>
              <a:pPr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BAA8-25F5-49EB-83BE-6480D7A3F3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20A57-FF70-44AD-9919-FEF51D4AFC8F}" type="datetimeFigureOut">
              <a:rPr lang="en-US" smtClean="0"/>
              <a:pPr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BAA8-25F5-49EB-83BE-6480D7A3F3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20A57-FF70-44AD-9919-FEF51D4AFC8F}" type="datetimeFigureOut">
              <a:rPr lang="en-US" smtClean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5BAA8-25F5-49EB-83BE-6480D7A3F3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8.xml"/><Relationship Id="rId1" Type="http://schemas.openxmlformats.org/officeDocument/2006/relationships/video" Target="file:///C:\Users\Nandhakumar\Videos\Captures\Tableau%20-%20India's%20Agricultural%20Crop%20Production%20Analysis%20(1)%202023-10-11%2019-17-57.mp4" TargetMode="Externa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India’s Agricultural Crop Production Analysis(1997-2021)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Butterfly chart 2</a:t>
            </a: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 anchor="ctr">
            <a:normAutofit/>
          </a:bodyPr>
          <a:lstStyle/>
          <a:p>
            <a:pPr algn="just"/>
            <a:r>
              <a:rPr lang="en-US" sz="2400" dirty="0" smtClean="0"/>
              <a:t>Area vs. Production</a:t>
            </a:r>
            <a:r>
              <a:rPr lang="en-US" sz="2400" dirty="0" smtClean="0"/>
              <a:t>:</a:t>
            </a:r>
          </a:p>
          <a:p>
            <a:pPr algn="just"/>
            <a:r>
              <a:rPr lang="en-US" sz="2400" dirty="0" smtClean="0"/>
              <a:t> </a:t>
            </a:r>
            <a:r>
              <a:rPr lang="en-US" sz="2400" dirty="0" smtClean="0"/>
              <a:t>Last ten states- This butterfly chart offers a visual comparison of production in states of less area</a:t>
            </a:r>
            <a:endParaRPr lang="en-US" sz="24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5050" y="1295400"/>
            <a:ext cx="5400652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Line chart</a:t>
            </a: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 anchor="ctr">
            <a:normAutofit/>
          </a:bodyPr>
          <a:lstStyle/>
          <a:p>
            <a:r>
              <a:rPr lang="en-US" sz="2400" dirty="0" smtClean="0"/>
              <a:t>Yield by season</a:t>
            </a:r>
            <a:r>
              <a:rPr lang="en-US" sz="2400" dirty="0" smtClean="0"/>
              <a:t>: </a:t>
            </a:r>
            <a:endParaRPr lang="en-US" sz="2400" dirty="0" smtClean="0"/>
          </a:p>
          <a:p>
            <a:pPr algn="just"/>
            <a:r>
              <a:rPr lang="en-US" sz="2400" dirty="0" smtClean="0"/>
              <a:t>This line graph shows year wise yield of crops on different season</a:t>
            </a:r>
            <a:endParaRPr lang="en-US" sz="24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581400" y="609600"/>
            <a:ext cx="5111750" cy="2873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Tableau - India's Agricultural Crop Production Analysis (1) 2023-10-11 19-17-57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3581400" y="3562350"/>
            <a:ext cx="5105400" cy="314325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Bubble chart</a:t>
            </a: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 anchor="ctr">
            <a:normAutofit/>
          </a:bodyPr>
          <a:lstStyle/>
          <a:p>
            <a:r>
              <a:rPr lang="en-US" sz="2400" dirty="0" smtClean="0"/>
              <a:t>Crop planting percentage:</a:t>
            </a:r>
          </a:p>
          <a:p>
            <a:pPr algn="just"/>
            <a:r>
              <a:rPr lang="en-US" sz="2400" dirty="0" smtClean="0"/>
              <a:t> This bubble chart shows percentage of area of cultivation of crops in India</a:t>
            </a:r>
            <a:endParaRPr lang="en-US" sz="24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5050" y="1762628"/>
            <a:ext cx="5111750" cy="2873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Stacked bar chart</a:t>
            </a: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 anchor="ctr">
            <a:normAutofit/>
          </a:bodyPr>
          <a:lstStyle/>
          <a:p>
            <a:pPr algn="just"/>
            <a:r>
              <a:rPr lang="en-US" sz="2400" dirty="0" smtClean="0"/>
              <a:t>Year-on-year percentage difference between </a:t>
            </a:r>
            <a:r>
              <a:rPr lang="en-US" sz="2400" dirty="0" smtClean="0"/>
              <a:t>Rice, Sugarcane, Wheat.</a:t>
            </a:r>
            <a:endParaRPr lang="en-US" sz="24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5050" y="1762628"/>
            <a:ext cx="5111750" cy="2873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Word cloud</a:t>
            </a: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 anchor="ctr">
            <a:normAutofit/>
          </a:bodyPr>
          <a:lstStyle/>
          <a:p>
            <a:r>
              <a:rPr lang="en-US" sz="2400" dirty="0" smtClean="0"/>
              <a:t>Word cloud:</a:t>
            </a:r>
          </a:p>
          <a:p>
            <a:pPr algn="just"/>
            <a:r>
              <a:rPr lang="en-US" sz="2400" dirty="0" smtClean="0"/>
              <a:t> The following word cloud gives the representation of the count of crops and the vice versa</a:t>
            </a:r>
            <a:endParaRPr lang="en-US" sz="24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5050" y="1762628"/>
            <a:ext cx="5111750" cy="2873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Doughnut chart</a:t>
            </a: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 anchor="ctr">
            <a:normAutofit/>
          </a:bodyPr>
          <a:lstStyle/>
          <a:p>
            <a:r>
              <a:rPr lang="en-US" sz="2400" dirty="0" smtClean="0"/>
              <a:t>Crop production in </a:t>
            </a:r>
            <a:r>
              <a:rPr lang="en-US" sz="2400" dirty="0" err="1" smtClean="0"/>
              <a:t>tonnes</a:t>
            </a:r>
            <a:r>
              <a:rPr lang="en-US" sz="2400" dirty="0" smtClean="0"/>
              <a:t>:</a:t>
            </a:r>
          </a:p>
          <a:p>
            <a:pPr algn="just"/>
            <a:r>
              <a:rPr lang="en-US" sz="2400" dirty="0" smtClean="0"/>
              <a:t> </a:t>
            </a:r>
            <a:r>
              <a:rPr lang="en-US" sz="2400" dirty="0" smtClean="0"/>
              <a:t>This doughnut chart represents the season wise production of crops on whole year</a:t>
            </a:r>
            <a:endParaRPr lang="en-US" sz="2400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5050" y="1762628"/>
            <a:ext cx="5111750" cy="2873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 in the dataset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22098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228600" y="1524000"/>
            <a:ext cx="86793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We have prepared the missing data of region wise area of agricultural land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Dashboard 1</a:t>
            </a: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en-US" sz="2200" dirty="0" smtClean="0"/>
              <a:t>This is the dashboard which is a collection of all charts with several views at once, rather than navigate to separate worksheets 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200" dirty="0" smtClean="0"/>
              <a:t>This dashboard provides production in acres of large and least area.</a:t>
            </a:r>
            <a:endParaRPr lang="en-US" sz="2200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0" y="2057400"/>
            <a:ext cx="5111750" cy="2873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Dashboard 2</a:t>
            </a: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1066800"/>
            <a:ext cx="3008313" cy="4508500"/>
          </a:xfrm>
        </p:spPr>
        <p:txBody>
          <a:bodyPr anchor="ctr">
            <a:normAutofit/>
          </a:bodyPr>
          <a:lstStyle/>
          <a:p>
            <a:pPr>
              <a:buFont typeface="Arial" pitchFamily="34" charset="0"/>
              <a:buChar char="•"/>
            </a:pPr>
            <a:endParaRPr lang="en-US" sz="2200" dirty="0" smtClean="0"/>
          </a:p>
          <a:p>
            <a:pPr algn="just"/>
            <a:r>
              <a:rPr lang="en-US" sz="2200" dirty="0" smtClean="0"/>
              <a:t>This dashboard provides data of production in </a:t>
            </a:r>
            <a:r>
              <a:rPr lang="en-US" sz="2200" dirty="0" err="1" smtClean="0"/>
              <a:t>tonnes</a:t>
            </a:r>
            <a:r>
              <a:rPr lang="en-US" sz="2200" dirty="0" smtClean="0"/>
              <a:t> region wise</a:t>
            </a:r>
            <a:endParaRPr lang="en-US" sz="2200" dirty="0"/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5049" y="2057400"/>
            <a:ext cx="5265119" cy="2960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/>
              <a:t>Dashboard 3</a:t>
            </a:r>
            <a:endParaRPr lang="en-US" sz="3200" b="1" dirty="0"/>
          </a:p>
        </p:txBody>
      </p:sp>
      <p:pic>
        <p:nvPicPr>
          <p:cNvPr id="819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19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provided dataset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 t="20833" r="6881" b="10417"/>
          <a:stretch>
            <a:fillRect/>
          </a:stretch>
        </p:blipFill>
        <p:spPr bwMode="auto">
          <a:xfrm>
            <a:off x="533400" y="1752600"/>
            <a:ext cx="8077199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ADVANTAGE AND DISADVANTAGE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ADVANTAGE:</a:t>
            </a:r>
          </a:p>
          <a:p>
            <a:pPr marL="514350" indent="-514350" algn="just">
              <a:buFont typeface="Wingdings" pitchFamily="2" charset="2"/>
              <a:buChar char="v"/>
            </a:pPr>
            <a:r>
              <a:rPr lang="en-US" sz="2400" dirty="0" smtClean="0"/>
              <a:t>	The advantage of this project is that we got the information from the given data to reduce the loss in agriculture.</a:t>
            </a:r>
          </a:p>
          <a:p>
            <a:pPr marL="514350" indent="-514350">
              <a:buFont typeface="Wingdings" pitchFamily="2" charset="2"/>
              <a:buChar char="v"/>
            </a:pPr>
            <a:endParaRPr lang="en-US" sz="2400" dirty="0" smtClean="0"/>
          </a:p>
          <a:p>
            <a:pPr marL="514350" indent="-514350">
              <a:buNone/>
            </a:pPr>
            <a:r>
              <a:rPr lang="en-US" sz="2400" dirty="0" smtClean="0"/>
              <a:t>DISADVANTAGE:</a:t>
            </a:r>
          </a:p>
          <a:p>
            <a:pPr marL="514350" indent="-514350" algn="just">
              <a:buFont typeface="Wingdings" pitchFamily="2" charset="2"/>
              <a:buChar char="v"/>
            </a:pPr>
            <a:r>
              <a:rPr lang="en-US" sz="2400" dirty="0" smtClean="0"/>
              <a:t>The region wise production, area, yield data is missing. </a:t>
            </a:r>
          </a:p>
          <a:p>
            <a:pPr marL="514350" indent="-514350" algn="just">
              <a:buFont typeface="Wingdings" pitchFamily="2" charset="2"/>
              <a:buChar char="v"/>
            </a:pPr>
            <a:r>
              <a:rPr lang="en-US" sz="2400" dirty="0" smtClean="0"/>
              <a:t>The data description should be provided.</a:t>
            </a:r>
          </a:p>
          <a:p>
            <a:pPr marL="514350" indent="-514350" algn="just">
              <a:buFont typeface="Wingdings" pitchFamily="2" charset="2"/>
              <a:buChar char="v"/>
            </a:pPr>
            <a:r>
              <a:rPr lang="en-US" sz="2400" dirty="0" smtClean="0"/>
              <a:t>Then it gives more idea about the project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914400"/>
            <a:ext cx="8229600" cy="4572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APPLICATION: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The data given the analytics of the crop production in India.</a:t>
            </a:r>
          </a:p>
          <a:p>
            <a:pPr algn="just"/>
            <a:r>
              <a:rPr lang="en-US" sz="2800" dirty="0" smtClean="0"/>
              <a:t>This is very helpful for farmers to choose the better crop variety for different seasons.</a:t>
            </a:r>
          </a:p>
          <a:p>
            <a:pPr algn="just"/>
            <a:r>
              <a:rPr lang="en-US" sz="2800" dirty="0" smtClean="0"/>
              <a:t>This project gives the idea to decrease the loss in agriculture.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04800" y="838200"/>
            <a:ext cx="3008313" cy="116205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/>
              <a:t>CONCLUSION:</a:t>
            </a:r>
            <a:endParaRPr lang="en-US" sz="29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4294967295"/>
          </p:nvPr>
        </p:nvSpPr>
        <p:spPr>
          <a:xfrm>
            <a:off x="533400" y="1981200"/>
            <a:ext cx="8077200" cy="4144963"/>
          </a:xfrm>
        </p:spPr>
        <p:txBody>
          <a:bodyPr>
            <a:norm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en-US" sz="2400" dirty="0" smtClean="0"/>
              <a:t>The above visualizations provide the deep insight of the given data.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400" dirty="0" smtClean="0"/>
              <a:t>These information gave the idea to increase the profit and to decrease the loss on agriculture.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FUTURE SCOPE: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382963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We can analyze any type of data that is provided.</a:t>
            </a:r>
          </a:p>
          <a:p>
            <a:pPr algn="just"/>
            <a:r>
              <a:rPr lang="en-US" sz="2800" dirty="0" smtClean="0"/>
              <a:t>Then it gives more idea about the project to work.</a:t>
            </a:r>
          </a:p>
          <a:p>
            <a:pPr algn="just"/>
            <a:r>
              <a:rPr lang="en-US" sz="2800" dirty="0" smtClean="0"/>
              <a:t>In future, we may try to analyze different kinds of data by using the power of tableau.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24384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7448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India’s Agricultural Crop Production Analysis(1997-2021)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INTRODUCTION:</a:t>
            </a:r>
          </a:p>
          <a:p>
            <a:pPr>
              <a:buNone/>
            </a:pPr>
            <a:r>
              <a:rPr lang="en-US" dirty="0" smtClean="0"/>
              <a:t>Overview</a:t>
            </a:r>
            <a:endParaRPr lang="en-US" dirty="0" smtClean="0"/>
          </a:p>
          <a:p>
            <a:pPr algn="just"/>
            <a:r>
              <a:rPr lang="en-US" dirty="0" smtClean="0"/>
              <a:t>This project deals with region wise India’s agricultural data.</a:t>
            </a:r>
          </a:p>
          <a:p>
            <a:pPr algn="just"/>
            <a:r>
              <a:rPr lang="en-US" dirty="0" smtClean="0"/>
              <a:t>This work gives comprehensive visual exploration of key aspects and trends in agricultural sector.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Purpose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229600" cy="4525963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endParaRPr lang="en-US" dirty="0" smtClean="0"/>
          </a:p>
          <a:p>
            <a:pPr algn="just"/>
            <a:r>
              <a:rPr lang="en-US" dirty="0" smtClean="0"/>
              <a:t>The purpose of this project is to visualize the data.</a:t>
            </a:r>
          </a:p>
          <a:p>
            <a:pPr algn="just"/>
            <a:r>
              <a:rPr lang="en-US" dirty="0" smtClean="0"/>
              <a:t>This agricultural data consists of 3,45,408 data which gives the information of different states and districts </a:t>
            </a:r>
          </a:p>
          <a:p>
            <a:pPr algn="just"/>
            <a:r>
              <a:rPr lang="en-US" dirty="0" smtClean="0"/>
              <a:t>The different attributes of this data such as year wise, season, crop variety, area, yield are given in the data source.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EMPATHY MAP</a:t>
            </a:r>
            <a:endParaRPr lang="en-US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590800" y="1828800"/>
            <a:ext cx="4329089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762000" y="6248400"/>
            <a:ext cx="7772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This is the empathy map of the given data.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9600" y="1143000"/>
            <a:ext cx="777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An empathy map is a tool used in design thinking to build an emotional representation of a user or a customer.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" y="2179052"/>
            <a:ext cx="8946478" cy="2469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BRAINSTORMING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1219200"/>
            <a:ext cx="1013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Next, we have created a brainstorming map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5345668"/>
            <a:ext cx="1013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This is the brainstorming map of this project.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81000" y="2362200"/>
            <a:ext cx="838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We have created 8 charts from the agricultural data.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Now we will see the charts one by one.</a:t>
            </a:r>
          </a:p>
          <a:p>
            <a:pPr>
              <a:buFont typeface="Wingdings" pitchFamily="2" charset="2"/>
              <a:buChar char="Ø"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Indian map</a:t>
            </a: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 numCol="1" anchor="t">
            <a:norm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en-US" sz="2400" dirty="0" smtClean="0"/>
              <a:t>This is the first       sheet, which deals with the state wise agricultural land details.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400" dirty="0" smtClean="0"/>
              <a:t>Visualizing area comprising by states of India for easy comparison and exploration.</a:t>
            </a:r>
            <a:endParaRPr lang="en-US" sz="24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9912" r="32650" b="10416"/>
          <a:stretch>
            <a:fillRect/>
          </a:stretch>
        </p:blipFill>
        <p:spPr bwMode="auto">
          <a:xfrm>
            <a:off x="3720509" y="609600"/>
            <a:ext cx="5167423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Butterfly chart</a:t>
            </a: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 anchor="ctr">
            <a:normAutofit/>
          </a:bodyPr>
          <a:lstStyle/>
          <a:p>
            <a:r>
              <a:rPr lang="en-US" sz="2400" dirty="0" smtClean="0"/>
              <a:t>Area vs. production: </a:t>
            </a:r>
          </a:p>
          <a:p>
            <a:pPr algn="just"/>
            <a:r>
              <a:rPr lang="en-US" sz="2400" dirty="0" smtClean="0"/>
              <a:t>Top ten states- This butterfly chart offers a visual comparison of area and production </a:t>
            </a:r>
            <a:endParaRPr lang="en-US" sz="24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r="13047" b="4615"/>
          <a:stretch>
            <a:fillRect/>
          </a:stretch>
        </p:blipFill>
        <p:spPr bwMode="auto">
          <a:xfrm>
            <a:off x="3505200" y="914400"/>
            <a:ext cx="5638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</TotalTime>
  <Words>536</Words>
  <Application>Microsoft Office PowerPoint</Application>
  <PresentationFormat>On-screen Show (4:3)</PresentationFormat>
  <Paragraphs>73</Paragraphs>
  <Slides>24</Slides>
  <Notes>1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India’s Agricultural Crop Production Analysis(1997-2021)</vt:lpstr>
      <vt:lpstr>The provided dataset</vt:lpstr>
      <vt:lpstr>India’s Agricultural Crop Production Analysis(1997-2021)</vt:lpstr>
      <vt:lpstr>Purpose</vt:lpstr>
      <vt:lpstr>EMPATHY MAP</vt:lpstr>
      <vt:lpstr>BRAINSTORMING </vt:lpstr>
      <vt:lpstr>Slide 7</vt:lpstr>
      <vt:lpstr>Indian map</vt:lpstr>
      <vt:lpstr>Butterfly chart</vt:lpstr>
      <vt:lpstr>Butterfly chart 2</vt:lpstr>
      <vt:lpstr>Line chart</vt:lpstr>
      <vt:lpstr>Bubble chart</vt:lpstr>
      <vt:lpstr>Stacked bar chart</vt:lpstr>
      <vt:lpstr>Word cloud</vt:lpstr>
      <vt:lpstr>Doughnut chart</vt:lpstr>
      <vt:lpstr>Missing data in the dataset</vt:lpstr>
      <vt:lpstr>Dashboard 1</vt:lpstr>
      <vt:lpstr>Dashboard 2</vt:lpstr>
      <vt:lpstr>Dashboard 3</vt:lpstr>
      <vt:lpstr>ADVANTAGE AND DISADVANTAGE </vt:lpstr>
      <vt:lpstr>APPLICATION:</vt:lpstr>
      <vt:lpstr>CONCLUSION:</vt:lpstr>
      <vt:lpstr>FUTURE SCOPE:</vt:lpstr>
      <vt:lpstr>Thank you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India’s Agricultural Crop Production Analysis(1997-2021)</dc:title>
  <dc:creator>Nandhakumar</dc:creator>
  <cp:lastModifiedBy>Nandhakumar</cp:lastModifiedBy>
  <cp:revision>68</cp:revision>
  <dcterms:created xsi:type="dcterms:W3CDTF">2023-10-09T16:41:59Z</dcterms:created>
  <dcterms:modified xsi:type="dcterms:W3CDTF">2023-10-12T08:17:27Z</dcterms:modified>
</cp:coreProperties>
</file>