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1430000" cy="8864600"/>
  <p:notesSz cx="11430000" cy="8864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574" y="58"/>
      </p:cViewPr>
      <p:guideLst>
        <p:guide orient="horz" pos="2880"/>
        <p:guide pos="216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953000" cy="4445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473825" y="0"/>
            <a:ext cx="4953000" cy="4445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C5A80-E422-447B-B00C-D93A1DF2E9A3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86188" y="1108075"/>
            <a:ext cx="3857625" cy="29924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143000" y="4265613"/>
            <a:ext cx="9144000" cy="34909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420100"/>
            <a:ext cx="4953000" cy="4445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73825" y="8420100"/>
            <a:ext cx="4953000" cy="4445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6CE9E-2F76-4385-80A7-9EE832A11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05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6CE9E-2F76-4385-80A7-9EE832A1199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233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3304" y="402153"/>
            <a:ext cx="4587106" cy="775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7466" y="1395094"/>
            <a:ext cx="9622790" cy="443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2925667"/>
            <a:ext cx="11506200" cy="167930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400" spc="-114" dirty="0">
                <a:latin typeface="Arial" panose="020B0604020202020204" pitchFamily="34" charset="0"/>
                <a:cs typeface="Arial" panose="020B0604020202020204" pitchFamily="34" charset="0"/>
              </a:rPr>
              <a:t>RainCheck:</a:t>
            </a:r>
            <a:r>
              <a:rPr sz="5400" spc="-3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IN" sz="5400" spc="-375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5400" spc="-375" dirty="0"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r>
              <a:rPr sz="5400" spc="-90" dirty="0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n-IN" sz="5400" spc="-26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5400" spc="-1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5400" spc="-3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5400" spc="-465" dirty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sz="5400" spc="-3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5400" spc="-195" dirty="0">
                <a:latin typeface="Arial" panose="020B0604020202020204" pitchFamily="34" charset="0"/>
                <a:cs typeface="Arial" panose="020B0604020202020204" pitchFamily="34" charset="0"/>
              </a:rPr>
              <a:t>Rain</a:t>
            </a:r>
            <a:r>
              <a:rPr sz="5400" spc="-3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5400" spc="-85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5400" spc="-3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5400" spc="90" dirty="0"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sz="5400" spc="-3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5400" spc="-80" dirty="0">
                <a:latin typeface="Arial" panose="020B0604020202020204" pitchFamily="34" charset="0"/>
                <a:cs typeface="Arial" panose="020B0604020202020204" pitchFamily="34" charset="0"/>
              </a:rPr>
              <a:t>Parade?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0E349A-B72A-45FD-A876-ABD02E36924B}"/>
              </a:ext>
            </a:extLst>
          </p:cNvPr>
          <p:cNvSpPr txBox="1"/>
          <p:nvPr/>
        </p:nvSpPr>
        <p:spPr>
          <a:xfrm>
            <a:off x="7010400" y="5575300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Team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AstroBytes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469900"/>
            <a:ext cx="3886200" cy="6328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0" spc="-55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1792" y="2070100"/>
            <a:ext cx="10274808" cy="22598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900"/>
              </a:lnSpc>
              <a:spcBef>
                <a:spcPts val="100"/>
              </a:spcBef>
            </a:pPr>
            <a:r>
              <a:rPr sz="2800" spc="-7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RainCheck</a:t>
            </a:r>
            <a:r>
              <a:rPr sz="2800" spc="-11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7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</a:t>
            </a:r>
            <a:r>
              <a:rPr sz="2800" spc="-10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8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sz="2800" spc="-11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intuitive</a:t>
            </a:r>
            <a:r>
              <a:rPr sz="2800" spc="-10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8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800" spc="-11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6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</a:t>
            </a:r>
            <a:r>
              <a:rPr sz="2800" spc="-10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8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sz="2800" spc="-10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6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2800" spc="-11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4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predicting </a:t>
            </a:r>
            <a:r>
              <a:rPr sz="2800" spc="-9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rain</a:t>
            </a:r>
            <a:r>
              <a:rPr sz="2800" spc="-12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sz="2800" spc="-12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6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800" spc="-12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8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</a:t>
            </a:r>
            <a:r>
              <a:rPr sz="2800" spc="-11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sz="2800" spc="-12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data.</a:t>
            </a:r>
            <a:r>
              <a:rPr sz="2800" spc="-12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9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2800" spc="-12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8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sz="2800" spc="-12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7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sz="2800" spc="-12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9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sz="2800" spc="-12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8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800" spc="-12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 </a:t>
            </a:r>
            <a:r>
              <a:rPr sz="2800" spc="-8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weather</a:t>
            </a:r>
            <a:r>
              <a:rPr sz="2800" spc="-12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8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interface,</a:t>
            </a:r>
            <a:r>
              <a:rPr sz="2800" spc="-114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6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sz="2800" spc="-114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4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sz="2800" spc="-114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1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sz="2800" spc="-114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8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informed</a:t>
            </a:r>
            <a:r>
              <a:rPr sz="2800" spc="-114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8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outdoor</a:t>
            </a:r>
            <a:r>
              <a:rPr sz="2800" spc="-12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 </a:t>
            </a:r>
            <a:r>
              <a:rPr sz="2800" spc="-5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decisions</a:t>
            </a:r>
            <a:r>
              <a:rPr sz="2800" spc="-11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7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sz="2800" spc="-10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9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promoting</a:t>
            </a:r>
            <a:r>
              <a:rPr sz="2800" spc="-10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9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climate</a:t>
            </a:r>
            <a:r>
              <a:rPr sz="2800" spc="-10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awareness.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0400" y="3136900"/>
            <a:ext cx="4286250" cy="94064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5400" spc="-90" dirty="0"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sz="4400" spc="-3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6000" spc="-105" dirty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endParaRPr sz="4400" spc="-10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9524"/>
            <a:ext cx="4286250" cy="64293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393700"/>
            <a:ext cx="4419600" cy="8483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400" spc="-19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5800" y="1993900"/>
            <a:ext cx="5648960" cy="5788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339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800" spc="-7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RainCheck</a:t>
            </a:r>
            <a:r>
              <a:rPr sz="2800" spc="-12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4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800" spc="-12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6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spc="-114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6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sz="2800" spc="-5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sz="2800" spc="-12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8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sz="2800" spc="-12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1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sz="2800" spc="-114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7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predicts</a:t>
            </a:r>
            <a:r>
              <a:rPr sz="2800" spc="-12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9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800" spc="-12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4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chances</a:t>
            </a:r>
            <a:r>
              <a:rPr sz="2800" spc="-114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800" spc="-12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3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rainfall </a:t>
            </a:r>
            <a:r>
              <a:rPr sz="2800" spc="-6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2800" spc="-114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6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spc="-11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8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user-</a:t>
            </a:r>
            <a:r>
              <a:rPr sz="2800" spc="-6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</a:t>
            </a:r>
            <a:r>
              <a:rPr sz="2800" spc="-114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8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location,</a:t>
            </a:r>
            <a:r>
              <a:rPr sz="2800" spc="-11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date,</a:t>
            </a:r>
            <a:r>
              <a:rPr sz="2800" spc="-114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8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800" spc="-11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time.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131445" indent="-457200">
              <a:lnSpc>
                <a:spcPct val="1339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sz="2800" spc="-17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sz="2800" spc="-12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9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integrates</a:t>
            </a:r>
            <a:r>
              <a:rPr sz="2800" spc="-12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8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</a:t>
            </a:r>
            <a:r>
              <a:rPr sz="2800" spc="-11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sz="2800" spc="-12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8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weather</a:t>
            </a:r>
            <a:r>
              <a:rPr sz="2800" spc="-12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9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2800" spc="-12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9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800" spc="-12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9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800" spc="-12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7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  <a:r>
              <a:rPr sz="2800" spc="-12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6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Crossing</a:t>
            </a:r>
            <a:r>
              <a:rPr sz="2800" spc="-12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9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sz="2800" spc="-12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2800" spc="-6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displays</a:t>
            </a:r>
            <a:r>
              <a:rPr sz="2800" spc="-114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humidity, </a:t>
            </a:r>
            <a:r>
              <a:rPr sz="2800" spc="-8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rainfall</a:t>
            </a:r>
            <a:r>
              <a:rPr sz="2800" spc="-114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7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forecast,</a:t>
            </a:r>
            <a:r>
              <a:rPr sz="2800" spc="-114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8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800" spc="-114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8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r>
              <a:rPr sz="2800" spc="-114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800" spc="-114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9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rain</a:t>
            </a:r>
            <a:r>
              <a:rPr sz="2800" spc="-114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9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800" spc="-114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 </a:t>
            </a:r>
            <a:r>
              <a:rPr sz="2800" spc="-6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sz="2800" spc="-12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8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800" spc="-12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8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r>
              <a:rPr sz="2800" spc="-12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8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outdoor</a:t>
            </a:r>
            <a:r>
              <a:rPr sz="2800" spc="-12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activities.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9476" y="0"/>
            <a:ext cx="3773685" cy="644042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304" y="341193"/>
            <a:ext cx="3429096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600" spc="-75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sz="3600" spc="-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95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1993900"/>
            <a:ext cx="5188585" cy="569566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466725" indent="-6350">
              <a:lnSpc>
                <a:spcPct val="107400"/>
              </a:lnSpc>
              <a:spcBef>
                <a:spcPts val="90"/>
              </a:spcBef>
              <a:buChar char="•"/>
              <a:tabLst>
                <a:tab pos="184150" algn="l"/>
              </a:tabLst>
            </a:pPr>
            <a:r>
              <a:rPr sz="2400" b="1" spc="-35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000" b="1" spc="-35" dirty="0"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  <a:r>
              <a:rPr sz="2400" b="1" spc="-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75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sz="2400" b="1" spc="-1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35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sz="2400" b="1" spc="-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45" dirty="0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sz="2400" b="1" spc="-1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sz="2400" b="1" spc="-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25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190500" indent="-6350">
              <a:lnSpc>
                <a:spcPct val="107400"/>
              </a:lnSpc>
              <a:spcBef>
                <a:spcPts val="1520"/>
              </a:spcBef>
              <a:buChar char="•"/>
              <a:tabLst>
                <a:tab pos="184150" algn="l"/>
              </a:tabLst>
            </a:pPr>
            <a:r>
              <a:rPr sz="2400" b="1" spc="-30" dirty="0">
                <a:latin typeface="Arial" panose="020B0604020202020204" pitchFamily="34" charset="0"/>
                <a:cs typeface="Arial" panose="020B0604020202020204" pitchFamily="34" charset="0"/>
              </a:rPr>
              <a:t>	User</a:t>
            </a:r>
            <a:r>
              <a:rPr sz="2400" b="1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25" dirty="0">
                <a:latin typeface="Arial" panose="020B0604020202020204" pitchFamily="34" charset="0"/>
                <a:cs typeface="Arial" panose="020B0604020202020204" pitchFamily="34" charset="0"/>
              </a:rPr>
              <a:t>selects</a:t>
            </a:r>
            <a:r>
              <a:rPr sz="2400" b="1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65" dirty="0">
                <a:latin typeface="Arial" panose="020B0604020202020204" pitchFamily="34" charset="0"/>
                <a:cs typeface="Arial" panose="020B0604020202020204" pitchFamily="34" charset="0"/>
              </a:rPr>
              <a:t>location,</a:t>
            </a:r>
            <a:r>
              <a:rPr sz="2400" b="1" spc="-2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65" dirty="0">
                <a:latin typeface="Arial" panose="020B0604020202020204" pitchFamily="34" charset="0"/>
                <a:cs typeface="Arial" panose="020B0604020202020204" pitchFamily="34" charset="0"/>
              </a:rPr>
              <a:t>date,</a:t>
            </a:r>
            <a:r>
              <a:rPr sz="2400" b="1" spc="-2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55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400" b="1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sz="2400" b="1" spc="-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25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56895" indent="-6350">
              <a:lnSpc>
                <a:spcPct val="104700"/>
              </a:lnSpc>
              <a:spcBef>
                <a:spcPts val="1580"/>
              </a:spcBef>
              <a:buChar char="•"/>
              <a:tabLst>
                <a:tab pos="184150" algn="l"/>
              </a:tabLst>
            </a:pPr>
            <a:r>
              <a:rPr sz="2400" b="1" spc="-40" dirty="0">
                <a:latin typeface="Arial" panose="020B0604020202020204" pitchFamily="34" charset="0"/>
                <a:cs typeface="Arial" panose="020B0604020202020204" pitchFamily="34" charset="0"/>
              </a:rPr>
              <a:t>	Fetches</a:t>
            </a:r>
            <a:r>
              <a:rPr sz="2400" b="1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80" dirty="0">
                <a:latin typeface="Arial" panose="020B0604020202020204" pitchFamily="34" charset="0"/>
                <a:cs typeface="Arial" panose="020B0604020202020204" pitchFamily="34" charset="0"/>
              </a:rPr>
              <a:t>real-</a:t>
            </a:r>
            <a:r>
              <a:rPr sz="2400" b="1" spc="-1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sz="24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90" dirty="0">
                <a:latin typeface="Arial" panose="020B0604020202020204" pitchFamily="34" charset="0"/>
                <a:cs typeface="Arial" panose="020B0604020202020204" pitchFamily="34" charset="0"/>
              </a:rPr>
              <a:t>weather</a:t>
            </a:r>
            <a:r>
              <a:rPr sz="24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85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2400" b="1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2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sz="2400" b="1" spc="-35" dirty="0"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  <a:r>
              <a:rPr sz="2400" b="1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30" dirty="0">
                <a:latin typeface="Arial" panose="020B0604020202020204" pitchFamily="34" charset="0"/>
                <a:cs typeface="Arial" panose="020B0604020202020204" pitchFamily="34" charset="0"/>
              </a:rPr>
              <a:t>Crossing</a:t>
            </a:r>
            <a:r>
              <a:rPr sz="24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25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200025" indent="-6350">
              <a:lnSpc>
                <a:spcPct val="104700"/>
              </a:lnSpc>
              <a:spcBef>
                <a:spcPts val="1655"/>
              </a:spcBef>
              <a:buChar char="•"/>
              <a:tabLst>
                <a:tab pos="184150" algn="l"/>
              </a:tabLst>
            </a:pPr>
            <a:r>
              <a:rPr sz="2400" b="1" spc="-50" dirty="0">
                <a:latin typeface="Arial" panose="020B0604020202020204" pitchFamily="34" charset="0"/>
                <a:cs typeface="Arial" panose="020B0604020202020204" pitchFamily="34" charset="0"/>
              </a:rPr>
              <a:t>	Displays</a:t>
            </a:r>
            <a:r>
              <a:rPr sz="2400" b="1" spc="-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0" dirty="0">
                <a:latin typeface="Arial" panose="020B0604020202020204" pitchFamily="34" charset="0"/>
                <a:cs typeface="Arial" panose="020B0604020202020204" pitchFamily="34" charset="0"/>
              </a:rPr>
              <a:t>rainfall</a:t>
            </a:r>
            <a:r>
              <a:rPr sz="2400" b="1" spc="-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45" dirty="0">
                <a:latin typeface="Arial" panose="020B0604020202020204" pitchFamily="34" charset="0"/>
                <a:cs typeface="Arial" panose="020B0604020202020204" pitchFamily="34" charset="0"/>
              </a:rPr>
              <a:t>forecast,</a:t>
            </a:r>
            <a:r>
              <a:rPr sz="2400" b="1" spc="-2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85" dirty="0">
                <a:latin typeface="Arial" panose="020B0604020202020204" pitchFamily="34" charset="0"/>
                <a:cs typeface="Arial" panose="020B0604020202020204" pitchFamily="34" charset="0"/>
              </a:rPr>
              <a:t>humidity,</a:t>
            </a:r>
            <a:r>
              <a:rPr sz="2400" b="1" spc="-2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25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2400" b="1" spc="-95" dirty="0">
                <a:latin typeface="Arial" panose="020B0604020202020204" pitchFamily="34" charset="0"/>
                <a:cs typeface="Arial" panose="020B0604020202020204" pitchFamily="34" charset="0"/>
              </a:rPr>
              <a:t>rain</a:t>
            </a:r>
            <a:r>
              <a:rPr sz="2400" b="1" spc="-2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indent="-6350">
              <a:lnSpc>
                <a:spcPct val="107400"/>
              </a:lnSpc>
              <a:spcBef>
                <a:spcPts val="1515"/>
              </a:spcBef>
              <a:buChar char="•"/>
              <a:tabLst>
                <a:tab pos="184150" algn="l"/>
              </a:tabLst>
            </a:pPr>
            <a:r>
              <a:rPr sz="2400" b="1" spc="-114" dirty="0">
                <a:latin typeface="Arial" panose="020B0604020202020204" pitchFamily="34" charset="0"/>
                <a:cs typeface="Arial" panose="020B0604020202020204" pitchFamily="34" charset="0"/>
              </a:rPr>
              <a:t>	Interactive</a:t>
            </a:r>
            <a:r>
              <a:rPr sz="2400" b="1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55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400" b="1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50" dirty="0">
                <a:latin typeface="Arial" panose="020B0604020202020204" pitchFamily="34" charset="0"/>
                <a:cs typeface="Arial" panose="020B0604020202020204" pitchFamily="34" charset="0"/>
              </a:rPr>
              <a:t>responsive</a:t>
            </a:r>
            <a:r>
              <a:rPr sz="24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35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sz="2400" b="1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40" dirty="0"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sz="2400" b="1" spc="-11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2400" b="1" spc="-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65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r>
              <a:rPr sz="2400" b="1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visuals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434340" indent="-6350">
              <a:lnSpc>
                <a:spcPct val="107400"/>
              </a:lnSpc>
              <a:spcBef>
                <a:spcPts val="1520"/>
              </a:spcBef>
              <a:buChar char="•"/>
              <a:tabLst>
                <a:tab pos="184150" algn="l"/>
              </a:tabLst>
            </a:pPr>
            <a:r>
              <a:rPr sz="2400" b="1" spc="-50" dirty="0">
                <a:latin typeface="Arial" panose="020B0604020202020204" pitchFamily="34" charset="0"/>
                <a:cs typeface="Arial" panose="020B0604020202020204" pitchFamily="34" charset="0"/>
              </a:rPr>
              <a:t>	Flask</a:t>
            </a:r>
            <a:r>
              <a:rPr sz="2400" b="1" spc="-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45" dirty="0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sz="2400" b="1" spc="-1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  <a:r>
              <a:rPr sz="2400" b="1" spc="-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55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400" b="1" spc="-1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50" dirty="0">
                <a:latin typeface="Arial" panose="020B0604020202020204" pitchFamily="34" charset="0"/>
                <a:cs typeface="Arial" panose="020B0604020202020204" pitchFamily="34" charset="0"/>
              </a:rPr>
              <a:t>returns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sz="2400" b="1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85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24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9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4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5433" y="307848"/>
            <a:ext cx="6479134" cy="5655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600" spc="-100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sz="2800" spc="-275" dirty="0"/>
              <a:t> </a:t>
            </a:r>
            <a:r>
              <a:rPr sz="2800" spc="-100" dirty="0"/>
              <a:t>Architecture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607466" y="1384276"/>
            <a:ext cx="9374734" cy="717247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-10" dirty="0">
                <a:latin typeface="Arial" panose="020B0604020202020204" pitchFamily="34" charset="0"/>
                <a:cs typeface="Arial" panose="020B0604020202020204" pitchFamily="34" charset="0"/>
              </a:rPr>
              <a:t>Frontend: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6364" indent="-113664">
              <a:lnSpc>
                <a:spcPct val="100000"/>
              </a:lnSpc>
              <a:spcBef>
                <a:spcPts val="1910"/>
              </a:spcBef>
              <a:buChar char="•"/>
              <a:tabLst>
                <a:tab pos="126364" algn="l"/>
              </a:tabLst>
            </a:pPr>
            <a:r>
              <a:rPr sz="2000" spc="-1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HTML,</a:t>
            </a:r>
            <a:r>
              <a:rPr sz="2000" spc="-8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CSS,</a:t>
            </a:r>
            <a:r>
              <a:rPr sz="2000" spc="-8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4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sz="2000" spc="-8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4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2000" spc="-8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buClr>
                <a:srgbClr val="262424"/>
              </a:buClr>
              <a:buFont typeface="Verdana"/>
              <a:buChar char="•"/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6364" indent="-113664">
              <a:lnSpc>
                <a:spcPct val="100000"/>
              </a:lnSpc>
              <a:buChar char="•"/>
              <a:tabLst>
                <a:tab pos="126364" algn="l"/>
              </a:tabLst>
            </a:pPr>
            <a:r>
              <a:rPr sz="2000" spc="-4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sz="2000" spc="-7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3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sz="2000" spc="-7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redirects</a:t>
            </a:r>
            <a:r>
              <a:rPr sz="2000" spc="-7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000" spc="-7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8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sz="2000" spc="-7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sz="2000" spc="-7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buClr>
                <a:srgbClr val="262424"/>
              </a:buClr>
              <a:buFont typeface="Verdana"/>
              <a:buChar char="•"/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6364" indent="-113664">
              <a:lnSpc>
                <a:spcPct val="100000"/>
              </a:lnSpc>
              <a:buChar char="•"/>
              <a:tabLst>
                <a:tab pos="126364" algn="l"/>
              </a:tabLst>
            </a:pPr>
            <a:r>
              <a:rPr sz="2000" spc="-4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sz="2000" spc="-8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sz="2000" spc="-8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3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sz="2000" spc="-8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000" spc="-8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communicate</a:t>
            </a:r>
            <a:r>
              <a:rPr sz="2000" spc="-8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2000" spc="-8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4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r>
              <a:rPr sz="2000" spc="-8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Clr>
                <a:srgbClr val="262424"/>
              </a:buClr>
              <a:buFont typeface="Verdana"/>
              <a:buChar char="•"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3200" b="1" spc="-70" dirty="0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sz="3200" b="1" spc="-2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0" dirty="0">
                <a:latin typeface="Arial" panose="020B0604020202020204" pitchFamily="34" charset="0"/>
                <a:cs typeface="Arial" panose="020B0604020202020204" pitchFamily="34" charset="0"/>
              </a:rPr>
              <a:t>(Flask):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6364" indent="-113664">
              <a:lnSpc>
                <a:spcPct val="100000"/>
              </a:lnSpc>
              <a:spcBef>
                <a:spcPts val="1985"/>
              </a:spcBef>
              <a:buChar char="•"/>
              <a:tabLst>
                <a:tab pos="126364" algn="l"/>
              </a:tabLst>
            </a:pPr>
            <a:r>
              <a:rPr sz="2000" spc="-4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r>
              <a:rPr sz="2000" spc="-8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sz="2000" spc="-8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</a:t>
            </a:r>
            <a:r>
              <a:rPr sz="2000" spc="-8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'/api/rain'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15"/>
              </a:spcBef>
              <a:buClr>
                <a:srgbClr val="262424"/>
              </a:buClr>
              <a:buFont typeface="Verdana"/>
              <a:buChar char="•"/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6364" indent="-113664">
              <a:lnSpc>
                <a:spcPct val="100000"/>
              </a:lnSpc>
              <a:spcBef>
                <a:spcPts val="5"/>
              </a:spcBef>
              <a:buChar char="•"/>
              <a:tabLst>
                <a:tab pos="126364" algn="l"/>
              </a:tabLst>
            </a:pPr>
            <a:r>
              <a:rPr sz="2000" spc="-2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  <a:r>
              <a:rPr sz="2000" spc="-7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7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latitude,</a:t>
            </a:r>
            <a:r>
              <a:rPr sz="2000" spc="-7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longitude,</a:t>
            </a:r>
            <a:r>
              <a:rPr sz="2000" spc="-7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000" spc="-7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sz="2000" spc="-7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buClr>
                <a:srgbClr val="262424"/>
              </a:buClr>
              <a:buFont typeface="Verdana"/>
              <a:buChar char="•"/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6364" indent="-113664">
              <a:lnSpc>
                <a:spcPct val="100000"/>
              </a:lnSpc>
              <a:buChar char="•"/>
              <a:tabLst>
                <a:tab pos="126364" algn="l"/>
              </a:tabLst>
            </a:pPr>
            <a:r>
              <a:rPr sz="2000" spc="-4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Fetches</a:t>
            </a:r>
            <a:r>
              <a:rPr sz="2000" spc="-7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weather</a:t>
            </a:r>
            <a:r>
              <a:rPr sz="2000" spc="-7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2000" spc="-7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000" spc="-7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  <a:r>
              <a:rPr sz="2000" spc="-7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4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Crossing</a:t>
            </a:r>
            <a:r>
              <a:rPr sz="2000" spc="-7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buClr>
                <a:srgbClr val="262424"/>
              </a:buClr>
              <a:buFont typeface="Verdana"/>
              <a:buChar char="•"/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6364" indent="-113664">
              <a:lnSpc>
                <a:spcPct val="100000"/>
              </a:lnSpc>
              <a:buChar char="•"/>
              <a:tabLst>
                <a:tab pos="126364" algn="l"/>
              </a:tabLst>
            </a:pPr>
            <a:r>
              <a:rPr sz="2000" spc="-4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Calculates</a:t>
            </a:r>
            <a:r>
              <a:rPr sz="2000" spc="-7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rain </a:t>
            </a:r>
            <a:r>
              <a:rPr sz="2000" spc="-5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r>
              <a:rPr sz="2000" spc="-7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000" spc="-7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forecast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65"/>
              </a:spcBef>
              <a:buClr>
                <a:srgbClr val="262424"/>
              </a:buClr>
              <a:buFont typeface="Verdana"/>
              <a:buChar char="•"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3200" b="1" spc="-11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3200" b="1" spc="-2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0" dirty="0">
                <a:latin typeface="Arial" panose="020B0604020202020204" pitchFamily="34" charset="0"/>
                <a:cs typeface="Arial" panose="020B0604020202020204" pitchFamily="34" charset="0"/>
              </a:rPr>
              <a:t>Source: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6364" indent="-113664">
              <a:lnSpc>
                <a:spcPct val="100000"/>
              </a:lnSpc>
              <a:spcBef>
                <a:spcPts val="1910"/>
              </a:spcBef>
              <a:buChar char="•"/>
              <a:tabLst>
                <a:tab pos="126364" algn="l"/>
              </a:tabLst>
            </a:pPr>
            <a:r>
              <a:rPr sz="2000" spc="-5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  <a:r>
              <a:rPr sz="2000" spc="-7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4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Crossing</a:t>
            </a:r>
            <a:r>
              <a:rPr sz="2000" spc="-7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Weather </a:t>
            </a:r>
            <a:r>
              <a:rPr sz="2000" spc="-6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sz="2000" spc="-7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4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2000" spc="-7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</a:t>
            </a:r>
            <a:r>
              <a:rPr sz="2000" spc="-8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sz="2000" spc="-6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304" y="341193"/>
            <a:ext cx="4587106" cy="799249"/>
          </a:xfrm>
          <a:prstGeom prst="rect">
            <a:avLst/>
          </a:prstGeom>
        </p:spPr>
        <p:txBody>
          <a:bodyPr vert="horz" wrap="square" lIns="0" tIns="181919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14"/>
              </a:spcBef>
            </a:pPr>
            <a:r>
              <a:rPr sz="4000" spc="-11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endParaRPr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0370" y="1983358"/>
            <a:ext cx="2171700" cy="929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sz="2000" b="1" spc="-12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600" spc="-4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sz="1600" spc="-9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4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</a:t>
            </a:r>
            <a:r>
              <a:rPr sz="1600" spc="-9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6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1600" spc="-9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7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sz="1600" spc="-9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7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600" spc="-9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sz="1600" spc="-9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page.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1575" y="1783333"/>
            <a:ext cx="4616450" cy="929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6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Redirect</a:t>
            </a:r>
            <a:r>
              <a:rPr sz="2000" b="1" spc="-12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6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000" b="1" spc="-12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4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sz="2000" b="1" spc="-12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600" spc="-6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sz="1600" spc="-8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3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  <a:r>
              <a:rPr sz="1600" spc="-8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6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login,</a:t>
            </a:r>
            <a:r>
              <a:rPr sz="1600" spc="-8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7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600" spc="-8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sz="1600" spc="-8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3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1600" spc="-8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6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redirected</a:t>
            </a:r>
            <a:r>
              <a:rPr sz="1600" spc="-7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7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600" spc="-8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7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600" spc="-8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8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sz="1600" spc="-8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6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sz="1600" spc="-8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interface.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125" y="1467522"/>
            <a:ext cx="5029200" cy="4000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40370" y="3478784"/>
            <a:ext cx="3789045" cy="929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1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sz="2000" b="1" spc="-12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600" spc="-4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sz="1600" spc="-9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6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enters</a:t>
            </a:r>
            <a:r>
              <a:rPr sz="1600" spc="-9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6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location,</a:t>
            </a:r>
            <a:r>
              <a:rPr sz="1600" spc="-8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7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date,</a:t>
            </a:r>
            <a:r>
              <a:rPr sz="1600" spc="-9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6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600" spc="-8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</a:t>
            </a:r>
            <a:r>
              <a:rPr sz="1600" spc="-9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1600" spc="-8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7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600" spc="-9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7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weather</a:t>
            </a:r>
            <a:r>
              <a:rPr sz="1600" spc="-8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3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prediction.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81675" y="1267497"/>
            <a:ext cx="5029200" cy="4000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901575" y="3278759"/>
            <a:ext cx="4356735" cy="100957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7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Retrieve</a:t>
            </a:r>
            <a:r>
              <a:rPr sz="2000" b="1" spc="-9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Coordinates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36900"/>
              </a:lnSpc>
              <a:spcBef>
                <a:spcPts val="400"/>
              </a:spcBef>
            </a:pPr>
            <a:r>
              <a:rPr sz="1600" spc="-7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r>
              <a:rPr sz="1600" spc="-5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7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retrieves</a:t>
            </a:r>
            <a:r>
              <a:rPr sz="1600" spc="-5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geographical</a:t>
            </a:r>
            <a:r>
              <a:rPr sz="1600" spc="-5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coordinates </a:t>
            </a:r>
            <a:r>
              <a:rPr sz="1600" spc="-8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(latitude,</a:t>
            </a:r>
            <a:r>
              <a:rPr sz="1600" spc="-5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7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longitude)</a:t>
            </a:r>
            <a:r>
              <a:rPr sz="1600" spc="-5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sz="1600" spc="-5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1600" spc="-4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Geocoding</a:t>
            </a:r>
            <a:r>
              <a:rPr sz="1600" spc="-5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API.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9125" y="2962948"/>
            <a:ext cx="5029200" cy="4000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81675" y="2762923"/>
            <a:ext cx="5029200" cy="40005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40370" y="4993260"/>
            <a:ext cx="4732655" cy="9964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sz="2000" b="1" spc="-12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9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sz="2000" b="1" spc="-11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31000"/>
              </a:lnSpc>
              <a:spcBef>
                <a:spcPts val="475"/>
              </a:spcBef>
            </a:pPr>
            <a:r>
              <a:rPr sz="1600" spc="-4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600" spc="-8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r>
              <a:rPr sz="1600" spc="-8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sz="1600" spc="-8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4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calls</a:t>
            </a:r>
            <a:r>
              <a:rPr sz="1600" spc="-8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7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600" spc="-8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  <a:r>
              <a:rPr sz="1600" spc="-8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Crossing</a:t>
            </a:r>
            <a:r>
              <a:rPr sz="1600" spc="-8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6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sz="1600" spc="-8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6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1600" spc="-8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7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600" spc="-8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7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retrieved</a:t>
            </a:r>
            <a:r>
              <a:rPr sz="1600" spc="-8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3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coordinates </a:t>
            </a:r>
            <a:r>
              <a:rPr sz="1600" spc="-6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600" spc="-9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date.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9125" y="4477422"/>
            <a:ext cx="5029200" cy="40005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901575" y="4793233"/>
            <a:ext cx="4742815" cy="1319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sz="2000" b="1" spc="-8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31000"/>
              </a:lnSpc>
              <a:spcBef>
                <a:spcPts val="475"/>
              </a:spcBef>
            </a:pPr>
            <a:r>
              <a:rPr sz="1600" spc="-1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sz="1600" spc="-9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7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1600" spc="-9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7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600" spc="-9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7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600" spc="-9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6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sz="1600" spc="-9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3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1600" spc="-9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4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processed</a:t>
            </a:r>
            <a:r>
              <a:rPr sz="1600" spc="-9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1600" spc="-9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7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600" spc="-9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sz="1600" spc="-9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6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600" spc="-9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6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</a:t>
            </a:r>
            <a:r>
              <a:rPr sz="1600" spc="-9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7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600" spc="-9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7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600" spc="-9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4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frontend. </a:t>
            </a:r>
            <a:r>
              <a:rPr sz="1600" spc="-7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Rain</a:t>
            </a:r>
            <a:r>
              <a:rPr sz="1600" spc="-8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7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probability,</a:t>
            </a:r>
            <a:r>
              <a:rPr sz="1600" spc="-8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8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humidity,</a:t>
            </a:r>
            <a:r>
              <a:rPr sz="1600" spc="-7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6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600" spc="-8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forecast</a:t>
            </a:r>
            <a:r>
              <a:rPr sz="1600" spc="-7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7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1600" spc="-8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7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sz="1600" spc="-5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displayed</a:t>
            </a:r>
            <a:r>
              <a:rPr sz="1600" spc="-8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7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600" spc="-75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7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600" spc="-8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>
                <a:solidFill>
                  <a:srgbClr val="26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user.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81675" y="4277397"/>
            <a:ext cx="502920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304" y="402153"/>
            <a:ext cx="4587106" cy="628529"/>
          </a:xfrm>
          <a:prstGeom prst="rect">
            <a:avLst/>
          </a:prstGeom>
        </p:spPr>
        <p:txBody>
          <a:bodyPr vert="horz" wrap="square" lIns="0" tIns="7381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14"/>
              </a:spcBef>
            </a:pPr>
            <a:r>
              <a:rPr sz="3600" spc="-70" dirty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r>
              <a:rPr sz="3600" spc="-1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20" dirty="0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2222500"/>
            <a:ext cx="8686800" cy="321402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61290" indent="-158750">
              <a:lnSpc>
                <a:spcPct val="100000"/>
              </a:lnSpc>
              <a:spcBef>
                <a:spcPts val="110"/>
              </a:spcBef>
              <a:buChar char="•"/>
              <a:tabLst>
                <a:tab pos="161290" algn="l"/>
              </a:tabLst>
            </a:pPr>
            <a:r>
              <a:rPr sz="2800" b="1" spc="-95" dirty="0">
                <a:latin typeface="Arial" panose="020B0604020202020204" pitchFamily="34" charset="0"/>
                <a:cs typeface="Arial" panose="020B0604020202020204" pitchFamily="34" charset="0"/>
              </a:rPr>
              <a:t>Frontend:</a:t>
            </a:r>
            <a:r>
              <a:rPr sz="2800" b="1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35" dirty="0">
                <a:latin typeface="Arial" panose="020B0604020202020204" pitchFamily="34" charset="0"/>
                <a:cs typeface="Arial" panose="020B0604020202020204" pitchFamily="34" charset="0"/>
              </a:rPr>
              <a:t>HTML5,</a:t>
            </a:r>
            <a:r>
              <a:rPr sz="2800" b="1" spc="-2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dirty="0">
                <a:latin typeface="Arial" panose="020B0604020202020204" pitchFamily="34" charset="0"/>
                <a:cs typeface="Arial" panose="020B0604020202020204" pitchFamily="34" charset="0"/>
              </a:rPr>
              <a:t>CSS3,</a:t>
            </a:r>
            <a:r>
              <a:rPr sz="2800" b="1" spc="-2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50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sz="2800" b="1" spc="-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100" dirty="0">
                <a:latin typeface="Arial" panose="020B0604020202020204" pitchFamily="34" charset="0"/>
                <a:cs typeface="Arial" panose="020B0604020202020204" pitchFamily="34" charset="0"/>
              </a:rPr>
              <a:t>(Vanilla</a:t>
            </a:r>
            <a:r>
              <a:rPr sz="2800" b="1" spc="-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25" dirty="0">
                <a:latin typeface="Arial" panose="020B0604020202020204" pitchFamily="34" charset="0"/>
                <a:cs typeface="Arial" panose="020B0604020202020204" pitchFamily="34" charset="0"/>
              </a:rPr>
              <a:t>JS)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1290" indent="-158750">
              <a:lnSpc>
                <a:spcPct val="100000"/>
              </a:lnSpc>
              <a:spcBef>
                <a:spcPts val="1440"/>
              </a:spcBef>
              <a:buChar char="•"/>
              <a:tabLst>
                <a:tab pos="161290" algn="l"/>
              </a:tabLst>
            </a:pPr>
            <a:r>
              <a:rPr sz="2800" b="1" spc="-70" dirty="0">
                <a:latin typeface="Arial" panose="020B0604020202020204" pitchFamily="34" charset="0"/>
                <a:cs typeface="Arial" panose="020B0604020202020204" pitchFamily="34" charset="0"/>
              </a:rPr>
              <a:t>Backend:</a:t>
            </a:r>
            <a:r>
              <a:rPr sz="2800" b="1" spc="-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7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sz="2800" b="1" spc="-1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20" dirty="0"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1290" indent="-158750">
              <a:lnSpc>
                <a:spcPct val="100000"/>
              </a:lnSpc>
              <a:spcBef>
                <a:spcPts val="1515"/>
              </a:spcBef>
              <a:buChar char="•"/>
              <a:tabLst>
                <a:tab pos="161290" algn="l"/>
              </a:tabLst>
            </a:pPr>
            <a:r>
              <a:rPr sz="2800" b="1" spc="-130" dirty="0">
                <a:latin typeface="Arial" panose="020B0604020202020204" pitchFamily="34" charset="0"/>
                <a:cs typeface="Arial" panose="020B0604020202020204" pitchFamily="34" charset="0"/>
              </a:rPr>
              <a:t>API:</a:t>
            </a:r>
            <a:r>
              <a:rPr sz="2800" b="1" spc="-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45" dirty="0"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  <a:r>
              <a:rPr sz="2800" b="1" spc="-1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40" dirty="0">
                <a:latin typeface="Arial" panose="020B0604020202020204" pitchFamily="34" charset="0"/>
                <a:cs typeface="Arial" panose="020B0604020202020204" pitchFamily="34" charset="0"/>
              </a:rPr>
              <a:t>Crossing</a:t>
            </a:r>
            <a:r>
              <a:rPr sz="2800" b="1" spc="-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90" dirty="0">
                <a:latin typeface="Arial" panose="020B0604020202020204" pitchFamily="34" charset="0"/>
                <a:cs typeface="Arial" panose="020B0604020202020204" pitchFamily="34" charset="0"/>
              </a:rPr>
              <a:t>Weather</a:t>
            </a:r>
            <a:r>
              <a:rPr sz="2800" b="1" spc="-1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25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1290" indent="-158750">
              <a:lnSpc>
                <a:spcPct val="100000"/>
              </a:lnSpc>
              <a:spcBef>
                <a:spcPts val="1440"/>
              </a:spcBef>
              <a:buChar char="•"/>
              <a:tabLst>
                <a:tab pos="161290" algn="l"/>
              </a:tabLst>
            </a:pPr>
            <a:r>
              <a:rPr sz="2800" b="1" spc="-55" dirty="0">
                <a:latin typeface="Arial" panose="020B0604020202020204" pitchFamily="34" charset="0"/>
                <a:cs typeface="Arial" panose="020B0604020202020204" pitchFamily="34" charset="0"/>
              </a:rPr>
              <a:t>Geocoding</a:t>
            </a:r>
            <a:r>
              <a:rPr sz="2800" b="1" spc="-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130" dirty="0">
                <a:latin typeface="Arial" panose="020B0604020202020204" pitchFamily="34" charset="0"/>
                <a:cs typeface="Arial" panose="020B0604020202020204" pitchFamily="34" charset="0"/>
              </a:rPr>
              <a:t>API:</a:t>
            </a:r>
            <a:r>
              <a:rPr sz="2800" b="1" spc="-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55" dirty="0">
                <a:latin typeface="Arial" panose="020B0604020202020204" pitchFamily="34" charset="0"/>
                <a:cs typeface="Arial" panose="020B0604020202020204" pitchFamily="34" charset="0"/>
              </a:rPr>
              <a:t>Open-</a:t>
            </a:r>
            <a:r>
              <a:rPr sz="2800" b="1" spc="-65" dirty="0">
                <a:latin typeface="Arial" panose="020B0604020202020204" pitchFamily="34" charset="0"/>
                <a:cs typeface="Arial" panose="020B0604020202020204" pitchFamily="34" charset="0"/>
              </a:rPr>
              <a:t>Meteo</a:t>
            </a:r>
            <a:r>
              <a:rPr sz="2800" b="1" spc="-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55" dirty="0">
                <a:latin typeface="Arial" panose="020B0604020202020204" pitchFamily="34" charset="0"/>
                <a:cs typeface="Arial" panose="020B0604020202020204" pitchFamily="34" charset="0"/>
              </a:rPr>
              <a:t>Geocoding</a:t>
            </a:r>
            <a:r>
              <a:rPr sz="2800" b="1" spc="-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10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indent="-10160">
              <a:lnSpc>
                <a:spcPts val="3679"/>
              </a:lnSpc>
              <a:spcBef>
                <a:spcPts val="100"/>
              </a:spcBef>
              <a:buChar char="•"/>
              <a:tabLst>
                <a:tab pos="161290" algn="l"/>
              </a:tabLst>
            </a:pPr>
            <a:r>
              <a:rPr sz="2800" b="1" spc="-65" dirty="0">
                <a:latin typeface="Arial" panose="020B0604020202020204" pitchFamily="34" charset="0"/>
                <a:cs typeface="Arial" panose="020B0604020202020204" pitchFamily="34" charset="0"/>
              </a:rPr>
              <a:t>	Tools:</a:t>
            </a:r>
            <a:r>
              <a:rPr sz="2800" b="1" spc="-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45" dirty="0"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  <a:r>
              <a:rPr sz="2800" b="1" spc="-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75" dirty="0">
                <a:latin typeface="Arial" panose="020B0604020202020204" pitchFamily="34" charset="0"/>
                <a:cs typeface="Arial" panose="020B0604020202020204" pitchFamily="34" charset="0"/>
              </a:rPr>
              <a:t>Studio</a:t>
            </a:r>
            <a:r>
              <a:rPr sz="2800" b="1" spc="-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20" dirty="0">
                <a:latin typeface="Arial" panose="020B0604020202020204" pitchFamily="34" charset="0"/>
                <a:cs typeface="Arial" panose="020B0604020202020204" pitchFamily="34" charset="0"/>
              </a:rPr>
              <a:t>Code,</a:t>
            </a:r>
            <a:r>
              <a:rPr sz="2800" b="1" spc="-2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80" dirty="0">
                <a:latin typeface="Arial" panose="020B0604020202020204" pitchFamily="34" charset="0"/>
                <a:cs typeface="Arial" panose="020B0604020202020204" pitchFamily="34" charset="0"/>
              </a:rPr>
              <a:t>Browser</a:t>
            </a:r>
            <a:r>
              <a:rPr sz="2800" b="1" spc="-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75" dirty="0">
                <a:latin typeface="Arial" panose="020B0604020202020204" pitchFamily="34" charset="0"/>
                <a:cs typeface="Arial" panose="020B0604020202020204" pitchFamily="34" charset="0"/>
              </a:rPr>
              <a:t>Developer</a:t>
            </a:r>
            <a:r>
              <a:rPr sz="2800" b="1" spc="-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10" dirty="0">
                <a:latin typeface="Arial" panose="020B0604020202020204" pitchFamily="34" charset="0"/>
                <a:cs typeface="Arial" panose="020B0604020202020204" pitchFamily="34" charset="0"/>
              </a:rPr>
              <a:t>Tools </a:t>
            </a:r>
            <a:r>
              <a:rPr sz="2800" b="1" spc="-25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sz="2800" b="1" spc="-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1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28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100" dirty="0">
                <a:latin typeface="Arial" panose="020B0604020202020204" pitchFamily="34" charset="0"/>
                <a:cs typeface="Arial" panose="020B0604020202020204" pitchFamily="34" charset="0"/>
              </a:rPr>
              <a:t>Format:</a:t>
            </a:r>
            <a:r>
              <a:rPr sz="2800" b="1"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20" dirty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466" y="241300"/>
            <a:ext cx="4587106" cy="805372"/>
          </a:xfrm>
          <a:prstGeom prst="rect">
            <a:avLst/>
          </a:prstGeom>
        </p:spPr>
        <p:txBody>
          <a:bodyPr vert="horz" wrap="square" lIns="0" tIns="187983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35"/>
              </a:spcBef>
            </a:pPr>
            <a:r>
              <a:rPr sz="3600" spc="-105" dirty="0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sz="3600" spc="-3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spc="-70" dirty="0"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r>
              <a:rPr sz="3600" spc="-3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125" dirty="0">
                <a:latin typeface="Arial" panose="020B0604020202020204" pitchFamily="34" charset="0"/>
                <a:cs typeface="Arial" panose="020B0604020202020204" pitchFamily="34" charset="0"/>
              </a:rPr>
              <a:t>(Flask)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13562" y="2222500"/>
            <a:ext cx="9622790" cy="468333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3204" indent="-239395">
              <a:lnSpc>
                <a:spcPct val="100000"/>
              </a:lnSpc>
              <a:spcBef>
                <a:spcPts val="2190"/>
              </a:spcBef>
              <a:buChar char="•"/>
              <a:tabLst>
                <a:tab pos="243204" algn="l"/>
              </a:tabLst>
            </a:pPr>
            <a:r>
              <a:rPr sz="3200" spc="-35" dirty="0">
                <a:latin typeface="Arial" panose="020B0604020202020204" pitchFamily="34" charset="0"/>
                <a:cs typeface="Arial" panose="020B0604020202020204" pitchFamily="34" charset="0"/>
              </a:rPr>
              <a:t>Accepts</a:t>
            </a:r>
            <a:r>
              <a:rPr sz="3200" spc="-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50" dirty="0">
                <a:latin typeface="Arial" panose="020B0604020202020204" pitchFamily="34" charset="0"/>
                <a:cs typeface="Arial" panose="020B0604020202020204" pitchFamily="34" charset="0"/>
              </a:rPr>
              <a:t>latitude,</a:t>
            </a:r>
            <a:r>
              <a:rPr sz="3200" spc="-3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30" dirty="0">
                <a:latin typeface="Arial" panose="020B0604020202020204" pitchFamily="34" charset="0"/>
                <a:cs typeface="Arial" panose="020B0604020202020204" pitchFamily="34" charset="0"/>
              </a:rPr>
              <a:t>longitude,</a:t>
            </a:r>
            <a:r>
              <a:rPr sz="3200" spc="-3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1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3200" spc="-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40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sz="3200" spc="-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25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3200" spc="-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0" dirty="0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</a:p>
          <a:p>
            <a:pPr marL="12700" marR="410209" indent="-8890">
              <a:lnSpc>
                <a:spcPts val="5630"/>
              </a:lnSpc>
              <a:spcBef>
                <a:spcPts val="484"/>
              </a:spcBef>
              <a:buChar char="•"/>
              <a:tabLst>
                <a:tab pos="243204" algn="l"/>
              </a:tabLst>
            </a:pPr>
            <a:r>
              <a:rPr sz="3200" spc="-85" dirty="0">
                <a:latin typeface="Arial" panose="020B0604020202020204" pitchFamily="34" charset="0"/>
                <a:cs typeface="Arial" panose="020B0604020202020204" pitchFamily="34" charset="0"/>
              </a:rPr>
              <a:t>	Makes</a:t>
            </a:r>
            <a:r>
              <a:rPr sz="3200" spc="-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215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sz="3200" spc="-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25" dirty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sz="3200" spc="-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5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3200" spc="-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80" dirty="0"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  <a:r>
              <a:rPr sz="3200" spc="-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70" dirty="0">
                <a:latin typeface="Arial" panose="020B0604020202020204" pitchFamily="34" charset="0"/>
                <a:cs typeface="Arial" panose="020B0604020202020204" pitchFamily="34" charset="0"/>
              </a:rPr>
              <a:t>Crossing</a:t>
            </a:r>
            <a:r>
              <a:rPr sz="3200" spc="-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8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3200" spc="-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00" dirty="0">
                <a:latin typeface="Arial" panose="020B0604020202020204" pitchFamily="34" charset="0"/>
                <a:cs typeface="Arial" panose="020B0604020202020204" pitchFamily="34" charset="0"/>
              </a:rPr>
              <a:t>those</a:t>
            </a:r>
            <a:r>
              <a:rPr sz="3200" spc="-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60" dirty="0">
                <a:latin typeface="Arial" panose="020B0604020202020204" pitchFamily="34" charset="0"/>
                <a:cs typeface="Arial" panose="020B0604020202020204" pitchFamily="34" charset="0"/>
              </a:rPr>
              <a:t>inputs </a:t>
            </a:r>
            <a:r>
              <a:rPr sz="3200" spc="-55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sz="3200" spc="-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80" dirty="0">
                <a:latin typeface="Arial" panose="020B0604020202020204" pitchFamily="34" charset="0"/>
                <a:cs typeface="Arial" panose="020B0604020202020204" pitchFamily="34" charset="0"/>
              </a:rPr>
              <a:t>Parses</a:t>
            </a:r>
            <a:r>
              <a:rPr sz="3200" spc="-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10" dirty="0">
                <a:latin typeface="Arial" panose="020B0604020202020204" pitchFamily="34" charset="0"/>
                <a:cs typeface="Arial" panose="020B0604020202020204" pitchFamily="34" charset="0"/>
              </a:rPr>
              <a:t>hourly</a:t>
            </a:r>
            <a:r>
              <a:rPr sz="3200" spc="-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00" dirty="0">
                <a:latin typeface="Arial" panose="020B0604020202020204" pitchFamily="34" charset="0"/>
                <a:cs typeface="Arial" panose="020B0604020202020204" pitchFamily="34" charset="0"/>
              </a:rPr>
              <a:t>forecast</a:t>
            </a:r>
            <a:r>
              <a:rPr sz="3200" spc="-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45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3200" spc="-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3200" spc="-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60" dirty="0">
                <a:latin typeface="Arial" panose="020B0604020202020204" pitchFamily="34" charset="0"/>
                <a:cs typeface="Arial" panose="020B0604020202020204" pitchFamily="34" charset="0"/>
              </a:rPr>
              <a:t>rain</a:t>
            </a:r>
            <a:r>
              <a:rPr sz="3200" spc="-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0" dirty="0"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  <a:r>
              <a:rPr lang="en-IN" sz="3200" spc="-1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sz="32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3204" indent="-239395">
              <a:lnSpc>
                <a:spcPct val="100000"/>
              </a:lnSpc>
              <a:spcBef>
                <a:spcPts val="1620"/>
              </a:spcBef>
              <a:buChar char="•"/>
              <a:tabLst>
                <a:tab pos="243204" algn="l"/>
              </a:tabLst>
            </a:pPr>
            <a:r>
              <a:rPr sz="3200" spc="-95" dirty="0">
                <a:latin typeface="Arial" panose="020B0604020202020204" pitchFamily="34" charset="0"/>
                <a:cs typeface="Arial" panose="020B0604020202020204" pitchFamily="34" charset="0"/>
              </a:rPr>
              <a:t>Calculates</a:t>
            </a:r>
            <a:r>
              <a:rPr sz="3200" spc="-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60" dirty="0">
                <a:latin typeface="Arial" panose="020B0604020202020204" pitchFamily="34" charset="0"/>
                <a:cs typeface="Arial" panose="020B0604020202020204" pitchFamily="34" charset="0"/>
              </a:rPr>
              <a:t>rain</a:t>
            </a:r>
            <a:r>
              <a:rPr sz="3200" spc="-2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40" dirty="0"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r>
              <a:rPr sz="3200" spc="-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70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sz="3200" spc="-2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85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3200" spc="-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10" dirty="0">
                <a:latin typeface="Arial" panose="020B0604020202020204" pitchFamily="34" charset="0"/>
                <a:cs typeface="Arial" panose="020B0604020202020204" pitchFamily="34" charset="0"/>
              </a:rPr>
              <a:t>hourly</a:t>
            </a:r>
            <a:r>
              <a:rPr sz="3200" spc="-2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2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marL="12700" marR="5080" indent="-8890">
              <a:lnSpc>
                <a:spcPct val="102699"/>
              </a:lnSpc>
              <a:spcBef>
                <a:spcPts val="2175"/>
              </a:spcBef>
              <a:buChar char="•"/>
              <a:tabLst>
                <a:tab pos="243204" algn="l"/>
              </a:tabLst>
            </a:pPr>
            <a:r>
              <a:rPr sz="3200" spc="-150" dirty="0">
                <a:latin typeface="Arial" panose="020B0604020202020204" pitchFamily="34" charset="0"/>
                <a:cs typeface="Arial" panose="020B0604020202020204" pitchFamily="34" charset="0"/>
              </a:rPr>
              <a:t>	Returns</a:t>
            </a:r>
            <a:r>
              <a:rPr sz="3200" spc="-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25" dirty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IN" sz="3200" spc="-25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  <a:r>
              <a:rPr sz="3200" spc="-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8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3200" spc="-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00" dirty="0">
                <a:latin typeface="Arial" panose="020B0604020202020204" pitchFamily="34" charset="0"/>
                <a:cs typeface="Arial" panose="020B0604020202020204" pitchFamily="34" charset="0"/>
              </a:rPr>
              <a:t>forecast</a:t>
            </a:r>
            <a:r>
              <a:rPr sz="3200" spc="-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60" dirty="0">
                <a:latin typeface="Arial" panose="020B0604020202020204" pitchFamily="34" charset="0"/>
                <a:cs typeface="Arial" panose="020B0604020202020204" pitchFamily="34" charset="0"/>
              </a:rPr>
              <a:t>rain</a:t>
            </a:r>
            <a:r>
              <a:rPr sz="3200" spc="-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240" dirty="0">
                <a:latin typeface="Arial" panose="020B0604020202020204" pitchFamily="34" charset="0"/>
                <a:cs typeface="Arial" panose="020B0604020202020204" pitchFamily="34" charset="0"/>
              </a:rPr>
              <a:t>(mm)</a:t>
            </a:r>
            <a:r>
              <a:rPr sz="3200" spc="-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1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3200" spc="-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60" dirty="0">
                <a:latin typeface="Arial" panose="020B0604020202020204" pitchFamily="34" charset="0"/>
                <a:cs typeface="Arial" panose="020B0604020202020204" pitchFamily="34" charset="0"/>
              </a:rPr>
              <a:t>rain</a:t>
            </a:r>
            <a:r>
              <a:rPr sz="3200" spc="-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05" dirty="0">
                <a:latin typeface="Arial" panose="020B0604020202020204" pitchFamily="34" charset="0"/>
                <a:cs typeface="Arial" panose="020B0604020202020204" pitchFamily="34" charset="0"/>
              </a:rPr>
              <a:t>probability </a:t>
            </a:r>
            <a:r>
              <a:rPr sz="3200" spc="-415" dirty="0">
                <a:latin typeface="Arial" panose="020B0604020202020204" pitchFamily="34" charset="0"/>
                <a:cs typeface="Arial" panose="020B0604020202020204" pitchFamily="34" charset="0"/>
              </a:rPr>
              <a:t>(%)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31664" y="317500"/>
            <a:ext cx="372173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sz="3200" spc="-2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75" dirty="0"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18200" y="1841500"/>
            <a:ext cx="5359400" cy="603979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00025" indent="-195580">
              <a:lnSpc>
                <a:spcPct val="100000"/>
              </a:lnSpc>
              <a:spcBef>
                <a:spcPts val="114"/>
              </a:spcBef>
              <a:buChar char="•"/>
              <a:tabLst>
                <a:tab pos="200025" algn="l"/>
              </a:tabLst>
            </a:pPr>
            <a:r>
              <a:rPr sz="2400" b="1" spc="-70" dirty="0">
                <a:latin typeface="Arial" panose="020B0604020202020204" pitchFamily="34" charset="0"/>
                <a:cs typeface="Arial" panose="020B0604020202020204" pitchFamily="34" charset="0"/>
              </a:rPr>
              <a:t>Displays</a:t>
            </a:r>
            <a:r>
              <a:rPr sz="2400" b="1" spc="-2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80" dirty="0">
                <a:latin typeface="Arial" panose="020B0604020202020204" pitchFamily="34" charset="0"/>
                <a:cs typeface="Arial" panose="020B0604020202020204" pitchFamily="34" charset="0"/>
              </a:rPr>
              <a:t>location,</a:t>
            </a:r>
            <a:r>
              <a:rPr sz="2400" b="1" spc="-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85" dirty="0">
                <a:latin typeface="Arial" panose="020B0604020202020204" pitchFamily="34" charset="0"/>
                <a:cs typeface="Arial" panose="020B0604020202020204" pitchFamily="34" charset="0"/>
              </a:rPr>
              <a:t>date,</a:t>
            </a:r>
            <a:r>
              <a:rPr sz="2400" b="1" spc="-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75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4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2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621665" indent="-8255">
              <a:lnSpc>
                <a:spcPct val="102800"/>
              </a:lnSpc>
              <a:spcBef>
                <a:spcPts val="1755"/>
              </a:spcBef>
              <a:buChar char="•"/>
              <a:tabLst>
                <a:tab pos="200025" algn="l"/>
              </a:tabLst>
            </a:pPr>
            <a:r>
              <a:rPr sz="2400" b="1" spc="-60" dirty="0">
                <a:latin typeface="Arial" panose="020B0604020202020204" pitchFamily="34" charset="0"/>
                <a:cs typeface="Arial" panose="020B0604020202020204" pitchFamily="34" charset="0"/>
              </a:rPr>
              <a:t>	Shows</a:t>
            </a:r>
            <a:r>
              <a:rPr sz="24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70" dirty="0">
                <a:latin typeface="Arial" panose="020B0604020202020204" pitchFamily="34" charset="0"/>
                <a:cs typeface="Arial" panose="020B0604020202020204" pitchFamily="34" charset="0"/>
              </a:rPr>
              <a:t>forecast</a:t>
            </a:r>
            <a:r>
              <a:rPr sz="24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14" dirty="0">
                <a:latin typeface="Arial" panose="020B0604020202020204" pitchFamily="34" charset="0"/>
                <a:cs typeface="Arial" panose="020B0604020202020204" pitchFamily="34" charset="0"/>
              </a:rPr>
              <a:t>rain</a:t>
            </a:r>
            <a:r>
              <a:rPr sz="24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80" dirty="0">
                <a:latin typeface="Arial" panose="020B0604020202020204" pitchFamily="34" charset="0"/>
                <a:cs typeface="Arial" panose="020B0604020202020204" pitchFamily="34" charset="0"/>
              </a:rPr>
              <a:t>(mm)</a:t>
            </a:r>
            <a:r>
              <a:rPr sz="2400" b="1" spc="-2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75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4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90" dirty="0">
                <a:latin typeface="Arial" panose="020B0604020202020204" pitchFamily="34" charset="0"/>
                <a:cs typeface="Arial" panose="020B0604020202020204" pitchFamily="34" charset="0"/>
              </a:rPr>
              <a:t>rain </a:t>
            </a:r>
            <a:r>
              <a:rPr sz="2400" b="1" spc="-100" dirty="0"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r>
              <a:rPr sz="2400" b="1" spc="-1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325" dirty="0">
                <a:latin typeface="Arial" panose="020B0604020202020204" pitchFamily="34" charset="0"/>
                <a:cs typeface="Arial" panose="020B0604020202020204" pitchFamily="34" charset="0"/>
              </a:rPr>
              <a:t>(%)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00025" indent="-195580">
              <a:lnSpc>
                <a:spcPct val="100000"/>
              </a:lnSpc>
              <a:spcBef>
                <a:spcPts val="1835"/>
              </a:spcBef>
              <a:buChar char="•"/>
              <a:tabLst>
                <a:tab pos="200025" algn="l"/>
              </a:tabLst>
            </a:pPr>
            <a:r>
              <a:rPr sz="2400" b="1" spc="-70" dirty="0">
                <a:latin typeface="Arial" panose="020B0604020202020204" pitchFamily="34" charset="0"/>
                <a:cs typeface="Arial" panose="020B0604020202020204" pitchFamily="34" charset="0"/>
              </a:rPr>
              <a:t>Color-</a:t>
            </a:r>
            <a:r>
              <a:rPr sz="2400" b="1" spc="-30" dirty="0">
                <a:latin typeface="Arial" panose="020B0604020202020204" pitchFamily="34" charset="0"/>
                <a:cs typeface="Arial" panose="020B0604020202020204" pitchFamily="34" charset="0"/>
              </a:rPr>
              <a:t>coded</a:t>
            </a:r>
            <a:r>
              <a:rPr sz="24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75" dirty="0"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  <a:r>
              <a:rPr sz="24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level: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88645" indent="-457200">
              <a:lnSpc>
                <a:spcPct val="100000"/>
              </a:lnSpc>
              <a:spcBef>
                <a:spcPts val="1835"/>
              </a:spcBef>
              <a:buFont typeface="Courier New" panose="02070309020205020404" pitchFamily="49" charset="0"/>
              <a:buChar char="o"/>
              <a:tabLst>
                <a:tab pos="540385" algn="l"/>
              </a:tabLst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400" b="1" spc="-90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r>
              <a:rPr sz="2400" b="1" spc="-2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75" dirty="0"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  <a:r>
              <a:rPr sz="2400" b="1" spc="-2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40" dirty="0">
                <a:latin typeface="Arial" panose="020B0604020202020204" pitchFamily="34" charset="0"/>
                <a:cs typeface="Arial" panose="020B0604020202020204" pitchFamily="34" charset="0"/>
              </a:rPr>
              <a:t>Carry</a:t>
            </a:r>
            <a:r>
              <a:rPr sz="2400" b="1" spc="-2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umbrella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453390" indent="-457200">
              <a:lnSpc>
                <a:spcPct val="103499"/>
              </a:lnSpc>
              <a:spcBef>
                <a:spcPts val="1530"/>
              </a:spcBef>
              <a:buFont typeface="Courier New" panose="02070309020205020404" pitchFamily="49" charset="0"/>
              <a:buChar char="o"/>
              <a:tabLst>
                <a:tab pos="540385" algn="l"/>
              </a:tabLst>
            </a:pPr>
            <a:r>
              <a:rPr lang="en-IN" sz="2800" spc="-1225" dirty="0">
                <a:latin typeface="Arial" panose="020B0604020202020204" pitchFamily="34" charset="0"/>
                <a:cs typeface="Arial" panose="020B0604020202020204" pitchFamily="34" charset="0"/>
              </a:rPr>
              <a:t>     Ÿ             </a:t>
            </a:r>
            <a:r>
              <a:rPr lang="en-IN" sz="2400" b="1" spc="-9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400" b="1" spc="-90" dirty="0" err="1">
                <a:latin typeface="Arial" panose="020B0604020202020204" pitchFamily="34" charset="0"/>
                <a:cs typeface="Arial" panose="020B0604020202020204" pitchFamily="34" charset="0"/>
              </a:rPr>
              <a:t>oderate</a:t>
            </a:r>
            <a:r>
              <a:rPr sz="2400" b="1" spc="-2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75" dirty="0"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  <a:r>
              <a:rPr sz="2400" b="1" spc="-215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spc="-55" dirty="0">
                <a:latin typeface="Arial" panose="020B0604020202020204" pitchFamily="34" charset="0"/>
                <a:cs typeface="Arial" panose="020B0604020202020204" pitchFamily="34" charset="0"/>
              </a:rPr>
              <a:t>Consider</a:t>
            </a:r>
            <a:r>
              <a:rPr sz="2400" b="1" spc="-2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30" dirty="0">
                <a:latin typeface="Arial" panose="020B0604020202020204" pitchFamily="34" charset="0"/>
                <a:cs typeface="Arial" panose="020B0604020202020204" pitchFamily="34" charset="0"/>
              </a:rPr>
              <a:t>backup </a:t>
            </a:r>
            <a:r>
              <a:rPr sz="2400" b="1" spc="-20" dirty="0"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88645" indent="-457200">
              <a:lnSpc>
                <a:spcPct val="100000"/>
              </a:lnSpc>
              <a:spcBef>
                <a:spcPts val="1835"/>
              </a:spcBef>
              <a:buFont typeface="Courier New" panose="02070309020205020404" pitchFamily="49" charset="0"/>
              <a:buChar char="o"/>
              <a:tabLst>
                <a:tab pos="540385" algn="l"/>
              </a:tabLst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2400" b="1" spc="-95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sz="2400" b="1" spc="-22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75" dirty="0"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  <a:r>
              <a:rPr sz="24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22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70" dirty="0">
                <a:latin typeface="Arial" panose="020B0604020202020204" pitchFamily="34" charset="0"/>
                <a:cs typeface="Arial" panose="020B0604020202020204" pitchFamily="34" charset="0"/>
              </a:rPr>
              <a:t>Ideal</a:t>
            </a:r>
            <a:r>
              <a:rPr sz="24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8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24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0" dirty="0">
                <a:latin typeface="Arial" panose="020B0604020202020204" pitchFamily="34" charset="0"/>
                <a:cs typeface="Arial" panose="020B0604020202020204" pitchFamily="34" charset="0"/>
              </a:rPr>
              <a:t>outdoor</a:t>
            </a:r>
            <a:r>
              <a:rPr sz="2400" b="1" spc="-22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60" dirty="0"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748030" indent="-8255">
              <a:lnSpc>
                <a:spcPct val="105300"/>
              </a:lnSpc>
              <a:spcBef>
                <a:spcPts val="1689"/>
              </a:spcBef>
              <a:buChar char="•"/>
              <a:tabLst>
                <a:tab pos="200025" algn="l"/>
              </a:tabLst>
            </a:pPr>
            <a:r>
              <a:rPr sz="2400" b="1" spc="-90" dirty="0">
                <a:latin typeface="Arial" panose="020B0604020202020204" pitchFamily="34" charset="0"/>
                <a:cs typeface="Arial" panose="020B0604020202020204" pitchFamily="34" charset="0"/>
              </a:rPr>
              <a:t>	Simple</a:t>
            </a:r>
            <a:r>
              <a:rPr sz="2400" b="1" spc="-2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75" dirty="0"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  <a:r>
              <a:rPr sz="2400" b="1" spc="-2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40" dirty="0">
                <a:latin typeface="Arial" panose="020B0604020202020204" pitchFamily="34" charset="0"/>
                <a:cs typeface="Arial" panose="020B0604020202020204" pitchFamily="34" charset="0"/>
              </a:rPr>
              <a:t>cards</a:t>
            </a:r>
            <a:r>
              <a:rPr sz="2400" b="1" spc="-2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75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400" b="1" spc="-2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35" dirty="0">
                <a:latin typeface="Arial" panose="020B0604020202020204" pitchFamily="34" charset="0"/>
                <a:cs typeface="Arial" panose="020B0604020202020204" pitchFamily="34" charset="0"/>
              </a:rPr>
              <a:t>message </a:t>
            </a:r>
            <a:r>
              <a:rPr sz="2400" b="1" spc="-60" dirty="0"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r>
              <a:rPr sz="2400" b="1" spc="-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65" dirty="0">
                <a:latin typeface="Arial" panose="020B0604020202020204" pitchFamily="34" charset="0"/>
                <a:cs typeface="Arial" panose="020B0604020202020204" pitchFamily="34" charset="0"/>
              </a:rPr>
              <a:t>enhance</a:t>
            </a:r>
            <a:r>
              <a:rPr sz="2400" b="1" spc="-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clarity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86B77B-EDB5-4E33-99CF-1D91CAE16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056892"/>
            <a:ext cx="5359400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9524"/>
            <a:ext cx="4286250" cy="64293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6552" y="403803"/>
            <a:ext cx="5641848" cy="853462"/>
          </a:xfrm>
          <a:prstGeom prst="rect">
            <a:avLst/>
          </a:prstGeom>
        </p:spPr>
        <p:txBody>
          <a:bodyPr vert="horz" wrap="square" lIns="0" tIns="235608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35"/>
              </a:spcBef>
            </a:pPr>
            <a:r>
              <a:rPr sz="4000" spc="-180" dirty="0"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r>
              <a:rPr sz="3600" spc="-3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spc="-95" dirty="0">
                <a:latin typeface="Arial" panose="020B0604020202020204" pitchFamily="34" charset="0"/>
                <a:cs typeface="Arial" panose="020B0604020202020204" pitchFamily="34" charset="0"/>
              </a:rPr>
              <a:t>Enhancements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9600" y="2146300"/>
            <a:ext cx="5711190" cy="5918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8890">
              <a:lnSpc>
                <a:spcPct val="104900"/>
              </a:lnSpc>
              <a:spcBef>
                <a:spcPts val="100"/>
              </a:spcBef>
              <a:buChar char="•"/>
              <a:tabLst>
                <a:tab pos="243204" algn="l"/>
              </a:tabLst>
            </a:pPr>
            <a:r>
              <a:rPr sz="3200" b="1" spc="-204" dirty="0">
                <a:latin typeface="Arial" panose="020B0604020202020204" pitchFamily="34" charset="0"/>
                <a:cs typeface="Arial" panose="020B0604020202020204" pitchFamily="34" charset="0"/>
              </a:rPr>
              <a:t>	Integration</a:t>
            </a:r>
            <a:r>
              <a:rPr sz="3200" b="1" spc="-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35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3200" b="1" spc="-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20" dirty="0">
                <a:latin typeface="Arial" panose="020B0604020202020204" pitchFamily="34" charset="0"/>
                <a:cs typeface="Arial" panose="020B0604020202020204" pitchFamily="34" charset="0"/>
              </a:rPr>
              <a:t>NASA</a:t>
            </a:r>
            <a:r>
              <a:rPr sz="3200" b="1" spc="-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50" dirty="0">
                <a:latin typeface="Arial" panose="020B0604020202020204" pitchFamily="34" charset="0"/>
                <a:cs typeface="Arial" panose="020B0604020202020204" pitchFamily="34" charset="0"/>
              </a:rPr>
              <a:t>GPM</a:t>
            </a:r>
            <a:r>
              <a:rPr sz="3200" b="1" spc="-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25" dirty="0">
                <a:latin typeface="Arial" panose="020B0604020202020204" pitchFamily="34" charset="0"/>
                <a:cs typeface="Arial" panose="020B0604020202020204" pitchFamily="34" charset="0"/>
              </a:rPr>
              <a:t>satellite </a:t>
            </a:r>
            <a:r>
              <a:rPr sz="3200" b="1" spc="-145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3200" b="1" spc="-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3200" b="1" spc="-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50" dirty="0">
                <a:latin typeface="Arial" panose="020B0604020202020204" pitchFamily="34" charset="0"/>
                <a:cs typeface="Arial" panose="020B0604020202020204" pitchFamily="34" charset="0"/>
              </a:rPr>
              <a:t>improved</a:t>
            </a:r>
            <a:r>
              <a:rPr sz="3200" b="1" spc="-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0" dirty="0"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11430" indent="-8890">
              <a:lnSpc>
                <a:spcPct val="104900"/>
              </a:lnSpc>
              <a:spcBef>
                <a:spcPts val="2025"/>
              </a:spcBef>
              <a:buChar char="•"/>
              <a:tabLst>
                <a:tab pos="243204" algn="l"/>
              </a:tabLst>
            </a:pPr>
            <a:r>
              <a:rPr sz="3200" b="1" spc="-130" dirty="0">
                <a:latin typeface="Arial" panose="020B0604020202020204" pitchFamily="34" charset="0"/>
                <a:cs typeface="Arial" panose="020B0604020202020204" pitchFamily="34" charset="0"/>
              </a:rPr>
              <a:t>	Addition</a:t>
            </a:r>
            <a:r>
              <a:rPr sz="3200" b="1" spc="-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35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3200" b="1" spc="-2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45" dirty="0">
                <a:latin typeface="Arial" panose="020B0604020202020204" pitchFamily="34" charset="0"/>
                <a:cs typeface="Arial" panose="020B0604020202020204" pitchFamily="34" charset="0"/>
              </a:rPr>
              <a:t>humidity</a:t>
            </a:r>
            <a:r>
              <a:rPr sz="3200" b="1" spc="-2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10" dirty="0">
                <a:latin typeface="Arial" panose="020B0604020202020204" pitchFamily="34" charset="0"/>
                <a:cs typeface="Arial" panose="020B0604020202020204" pitchFamily="34" charset="0"/>
              </a:rPr>
              <a:t>visualization and</a:t>
            </a:r>
            <a:r>
              <a:rPr sz="3200" b="1" spc="-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10" dirty="0">
                <a:latin typeface="Arial" panose="020B0604020202020204" pitchFamily="34" charset="0"/>
                <a:cs typeface="Arial" panose="020B0604020202020204" pitchFamily="34" charset="0"/>
              </a:rPr>
              <a:t>hourly</a:t>
            </a:r>
            <a:r>
              <a:rPr sz="3200" b="1" spc="-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60" dirty="0">
                <a:latin typeface="Arial" panose="020B0604020202020204" pitchFamily="34" charset="0"/>
                <a:cs typeface="Arial" panose="020B0604020202020204" pitchFamily="34" charset="0"/>
              </a:rPr>
              <a:t>rain</a:t>
            </a:r>
            <a:r>
              <a:rPr sz="3200" b="1" spc="-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0" dirty="0">
                <a:latin typeface="Arial" panose="020B0604020202020204" pitchFamily="34" charset="0"/>
                <a:cs typeface="Arial" panose="020B0604020202020204" pitchFamily="34" charset="0"/>
              </a:rPr>
              <a:t>charts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648335" indent="-8890">
              <a:lnSpc>
                <a:spcPct val="102699"/>
              </a:lnSpc>
              <a:spcBef>
                <a:spcPts val="2100"/>
              </a:spcBef>
              <a:buChar char="•"/>
              <a:tabLst>
                <a:tab pos="243204" algn="l"/>
              </a:tabLst>
            </a:pPr>
            <a:r>
              <a:rPr sz="3200" b="1" spc="-254" dirty="0">
                <a:latin typeface="Arial" panose="020B0604020202020204" pitchFamily="34" charset="0"/>
                <a:cs typeface="Arial" panose="020B0604020202020204" pitchFamily="34" charset="0"/>
              </a:rPr>
              <a:t>	AI</a:t>
            </a:r>
            <a:r>
              <a:rPr sz="3200" b="1" spc="-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35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sz="3200" b="1" spc="-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3200" b="1" spc="-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60" dirty="0">
                <a:latin typeface="Arial" panose="020B0604020202020204" pitchFamily="34" charset="0"/>
                <a:cs typeface="Arial" panose="020B0604020202020204" pitchFamily="34" charset="0"/>
              </a:rPr>
              <a:t>multi-</a:t>
            </a:r>
            <a:r>
              <a:rPr sz="3200" b="1" spc="-90" dirty="0"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  <a:r>
              <a:rPr sz="3200" b="1" spc="-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40" dirty="0">
                <a:latin typeface="Arial" panose="020B0604020202020204" pitchFamily="34" charset="0"/>
                <a:cs typeface="Arial" panose="020B0604020202020204" pitchFamily="34" charset="0"/>
              </a:rPr>
              <a:t>rainfall </a:t>
            </a:r>
            <a:r>
              <a:rPr sz="3200" b="1" spc="-25" dirty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1816100" indent="-8890">
              <a:lnSpc>
                <a:spcPct val="102699"/>
              </a:lnSpc>
              <a:spcBef>
                <a:spcPts val="2175"/>
              </a:spcBef>
              <a:buChar char="•"/>
              <a:tabLst>
                <a:tab pos="243204" algn="l"/>
              </a:tabLst>
            </a:pPr>
            <a:r>
              <a:rPr sz="3200" b="1" spc="-10" dirty="0">
                <a:latin typeface="Arial" panose="020B0604020202020204" pitchFamily="34" charset="0"/>
                <a:cs typeface="Arial" panose="020B0604020202020204" pitchFamily="34" charset="0"/>
              </a:rPr>
              <a:t>	SMS</a:t>
            </a:r>
            <a:r>
              <a:rPr sz="3200" b="1" spc="-3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3200" b="1" spc="-3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60" dirty="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sz="3200" b="1" spc="-3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60" dirty="0">
                <a:latin typeface="Arial" panose="020B0604020202020204" pitchFamily="34" charset="0"/>
                <a:cs typeface="Arial" panose="020B0604020202020204" pitchFamily="34" charset="0"/>
              </a:rPr>
              <a:t>rain</a:t>
            </a:r>
            <a:r>
              <a:rPr sz="3200" b="1" spc="-3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pc="-114" dirty="0">
                <a:latin typeface="Arial" panose="020B0604020202020204" pitchFamily="34" charset="0"/>
                <a:cs typeface="Arial" panose="020B0604020202020204" pitchFamily="34" charset="0"/>
              </a:rPr>
              <a:t>alert </a:t>
            </a:r>
            <a:r>
              <a:rPr sz="3200" b="1" spc="-40" dirty="0">
                <a:latin typeface="Arial" panose="020B0604020202020204" pitchFamily="34" charset="0"/>
                <a:cs typeface="Arial" panose="020B0604020202020204" pitchFamily="34" charset="0"/>
              </a:rPr>
              <a:t>notifications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533</Words>
  <Application>Microsoft Office PowerPoint</Application>
  <PresentationFormat>Custom</PresentationFormat>
  <Paragraphs>73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Tahoma</vt:lpstr>
      <vt:lpstr>Verdana</vt:lpstr>
      <vt:lpstr>Office Theme</vt:lpstr>
      <vt:lpstr>RainCheck:                      Will It Rain on My Parade?</vt:lpstr>
      <vt:lpstr>Introduction</vt:lpstr>
      <vt:lpstr>Key Features</vt:lpstr>
      <vt:lpstr>System Architecture</vt:lpstr>
      <vt:lpstr>Workflow</vt:lpstr>
      <vt:lpstr>Technologies Used</vt:lpstr>
      <vt:lpstr>Backend Logic (Flask)</vt:lpstr>
      <vt:lpstr>Results Display</vt:lpstr>
      <vt:lpstr>Future Enhancements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nandh</cp:lastModifiedBy>
  <cp:revision>11</cp:revision>
  <dcterms:created xsi:type="dcterms:W3CDTF">2025-10-05T05:56:45Z</dcterms:created>
  <dcterms:modified xsi:type="dcterms:W3CDTF">2025-10-05T08:08:26Z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2025-10-05T00:00:00Z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2025-10-05T00:00:00Z</vt:filetime>
  </property>
  <property fmtid="{D5CDD505-2E9C-101B-9397-08002B2CF9AE}" pid="5" name="Producer">
    <vt:lpwstr>GPL Ghostscript 9.56.1</vt:lpwstr>
  </property>
</Properties>
</file>