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  <a:p>
            <a:pPr algn="just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911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616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477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737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898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587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4182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  NANDHINI.S</a:t>
            </a:r>
            <a:endParaRPr lang="en-US" sz="2400" dirty="0"/>
          </a:p>
          <a:p>
            <a:r>
              <a:rPr lang="en-US" sz="2400" dirty="0"/>
              <a:t>NM ID</a:t>
            </a:r>
            <a:r>
              <a:rPr lang="en-US" sz="2400"/>
              <a:t>: </a:t>
            </a:r>
            <a:r>
              <a:rPr lang="en-US" sz="2400" smtClean="0"/>
              <a:t>85840575FF7CCDF831D4C5FD081E6CF4</a:t>
            </a:r>
            <a:endParaRPr lang="en-US" sz="2400" dirty="0"/>
          </a:p>
          <a:p>
            <a:r>
              <a:rPr lang="en-US" sz="2400" dirty="0"/>
              <a:t>REGISTER NO: </a:t>
            </a:r>
            <a:r>
              <a:rPr lang="en-US" sz="2400" dirty="0" smtClean="0"/>
              <a:t>312216076</a:t>
            </a:r>
            <a:endParaRPr lang="en-US" sz="2400" dirty="0"/>
          </a:p>
          <a:p>
            <a:r>
              <a:rPr lang="en-US" sz="2400" dirty="0"/>
              <a:t>DEPARTMENT: B.COM </a:t>
            </a:r>
            <a:r>
              <a:rPr lang="en-US" sz="2400" dirty="0" smtClean="0"/>
              <a:t>GENERAL</a:t>
            </a:r>
            <a:endParaRPr lang="en-US" sz="2400" dirty="0"/>
          </a:p>
          <a:p>
            <a:r>
              <a:rPr lang="en-US" sz="2400" dirty="0"/>
              <a:t>COLLEGE: SHRI SHANKARLAL SUNDARBAI SHASUN JAIN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C5D90610-6106-C84A-BB14-1B75AE668D04}"/>
              </a:ext>
            </a:extLst>
          </p:cNvPr>
          <p:cNvSpPr/>
          <p:nvPr/>
        </p:nvSpPr>
        <p:spPr>
          <a:xfrm>
            <a:off x="914400" y="1600200"/>
            <a:ext cx="6248400" cy="35051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DATA COLLECTION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FEATURE COLLECTION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DATA CLEANING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PERFORMANCE LEVEL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SUMMARY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0D9ED282-DFAD-9D7E-29A5-ED2866CF1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1295400"/>
            <a:ext cx="7543799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E10FC3E8-3AA3-7B2B-9CAE-78108A29F254}"/>
              </a:ext>
            </a:extLst>
          </p:cNvPr>
          <p:cNvSpPr/>
          <p:nvPr/>
        </p:nvSpPr>
        <p:spPr>
          <a:xfrm>
            <a:off x="755332" y="1752600"/>
            <a:ext cx="6559868" cy="358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800" dirty="0"/>
              <a:t>In conclusion, the Employee Performance Analysis project aims to enhance organisational productivity, employee engagement and data driven decision making by providing actionable insights into employee performance, development and growth.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0CA5C9F-380D-AD32-08DE-EE48AE7A890A}"/>
              </a:ext>
            </a:extLst>
          </p:cNvPr>
          <p:cNvSpPr/>
          <p:nvPr/>
        </p:nvSpPr>
        <p:spPr>
          <a:xfrm>
            <a:off x="676275" y="1371600"/>
            <a:ext cx="6943725" cy="4448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We need a comprehensive solution to collect</a:t>
            </a:r>
            <a:r>
              <a:rPr lang="en-IN" sz="2400" dirty="0"/>
              <a:t>, analyse </a:t>
            </a:r>
            <a:r>
              <a:rPr lang="en-IN" sz="2800" dirty="0"/>
              <a:t>and interpret relevant data on employee performance, providing actionable insights to enhance productivity and employee growth.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676276" y="2133600"/>
            <a:ext cx="6019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This project aims to develop a comprehensive framework to measure and evaluate individual and team performance accurately.</a:t>
            </a:r>
          </a:p>
        </p:txBody>
      </p:sp>
      <p:sp>
        <p:nvSpPr>
          <p:cNvPr id="9" name="Rectangle: Folded Corner 8">
            <a:extLst>
              <a:ext uri="{FF2B5EF4-FFF2-40B4-BE49-F238E27FC236}">
                <a16:creationId xmlns="" xmlns:a16="http://schemas.microsoft.com/office/drawing/2014/main" id="{9EC6D9E7-1F85-32EF-BD63-C828C9572F51}"/>
              </a:ext>
            </a:extLst>
          </p:cNvPr>
          <p:cNvSpPr/>
          <p:nvPr/>
        </p:nvSpPr>
        <p:spPr>
          <a:xfrm rot="14909613" flipV="1">
            <a:off x="11472941" y="1145769"/>
            <a:ext cx="45719" cy="45719"/>
          </a:xfrm>
          <a:prstGeom prst="foldedCorner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Rectangle: Folded Corner 11">
            <a:extLst>
              <a:ext uri="{FF2B5EF4-FFF2-40B4-BE49-F238E27FC236}">
                <a16:creationId xmlns="" xmlns:a16="http://schemas.microsoft.com/office/drawing/2014/main" id="{57E8A471-F55A-A17E-86B3-7C95B5116C85}"/>
              </a:ext>
            </a:extLst>
          </p:cNvPr>
          <p:cNvSpPr/>
          <p:nvPr/>
        </p:nvSpPr>
        <p:spPr>
          <a:xfrm flipH="1">
            <a:off x="9810749" y="5545455"/>
            <a:ext cx="45719" cy="45719"/>
          </a:xfrm>
          <a:prstGeom prst="foldedCorner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7B5A49F-F0A1-5C22-FB99-EC597503F12E}"/>
              </a:ext>
            </a:extLst>
          </p:cNvPr>
          <p:cNvSpPr txBox="1"/>
          <p:nvPr/>
        </p:nvSpPr>
        <p:spPr>
          <a:xfrm>
            <a:off x="910684" y="1521440"/>
            <a:ext cx="609971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sz="2400" dirty="0"/>
              <a:t>HR Department</a:t>
            </a:r>
          </a:p>
          <a:p>
            <a:pPr marL="0" indent="0">
              <a:buNone/>
            </a:pPr>
            <a:r>
              <a:rPr lang="en-IN" sz="2400" dirty="0"/>
              <a:t>-HR Managers</a:t>
            </a:r>
          </a:p>
          <a:p>
            <a:pPr marL="0" indent="0">
              <a:buNone/>
            </a:pPr>
            <a:r>
              <a:rPr lang="en-IN" sz="2400" dirty="0"/>
              <a:t>-learning and development professionals</a:t>
            </a:r>
          </a:p>
          <a:p>
            <a:pPr marL="0" indent="0">
              <a:buNone/>
            </a:pPr>
            <a:r>
              <a:rPr lang="en-IN" sz="2400" dirty="0"/>
              <a:t>2. Management team</a:t>
            </a:r>
          </a:p>
          <a:p>
            <a:pPr marL="0" indent="0">
              <a:buNone/>
            </a:pPr>
            <a:r>
              <a:rPr lang="en-IN" sz="2400" dirty="0"/>
              <a:t>-Department heads</a:t>
            </a:r>
          </a:p>
          <a:p>
            <a:pPr marL="0" indent="0">
              <a:buNone/>
            </a:pPr>
            <a:r>
              <a:rPr lang="en-IN" sz="2400" dirty="0"/>
              <a:t>-team leads</a:t>
            </a:r>
          </a:p>
          <a:p>
            <a:pPr marL="0" indent="0">
              <a:buNone/>
            </a:pPr>
            <a:r>
              <a:rPr lang="en-IN" sz="2400" dirty="0"/>
              <a:t>-supervisors</a:t>
            </a:r>
          </a:p>
          <a:p>
            <a:pPr marL="0" indent="0">
              <a:buNone/>
            </a:pPr>
            <a:r>
              <a:rPr lang="en-IN" sz="2400" dirty="0"/>
              <a:t>3. Employees</a:t>
            </a:r>
          </a:p>
          <a:p>
            <a:pPr marL="0" indent="0">
              <a:buNone/>
            </a:pPr>
            <a:r>
              <a:rPr lang="en-IN" sz="2400" dirty="0"/>
              <a:t>4. Senior leadership</a:t>
            </a:r>
          </a:p>
          <a:p>
            <a:pPr marL="0" indent="0">
              <a:buNone/>
            </a:pPr>
            <a:r>
              <a:rPr lang="en-IN" sz="2400" dirty="0"/>
              <a:t>-CEO</a:t>
            </a:r>
          </a:p>
          <a:p>
            <a:pPr marL="0" indent="0">
              <a:buNone/>
            </a:pPr>
            <a:r>
              <a:rPr lang="en-IN" sz="2400" dirty="0"/>
              <a:t>-CFO</a:t>
            </a:r>
          </a:p>
          <a:p>
            <a:pPr marL="0" indent="0">
              <a:buNone/>
            </a:pPr>
            <a:r>
              <a:rPr lang="en-IN" sz="2400" dirty="0"/>
              <a:t>-COO</a:t>
            </a:r>
          </a:p>
          <a:p>
            <a:pPr marL="0" indent="0">
              <a:buNone/>
            </a:pPr>
            <a:r>
              <a:rPr lang="en-IN" sz="2400" dirty="0"/>
              <a:t>5. IT Department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E6378EC4-A9E2-10EE-3E17-545F1B2E2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5257800" y="4838700"/>
            <a:ext cx="76200" cy="702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695450"/>
            <a:ext cx="2695574" cy="310515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7C98FE64-AFD5-35E5-5204-2187D282DCC2}"/>
              </a:ext>
            </a:extLst>
          </p:cNvPr>
          <p:cNvSpPr/>
          <p:nvPr/>
        </p:nvSpPr>
        <p:spPr>
          <a:xfrm>
            <a:off x="3128962" y="1571856"/>
            <a:ext cx="4795838" cy="34573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/>
              <a:t>Conditional formatting  - missing</a:t>
            </a:r>
          </a:p>
          <a:p>
            <a:r>
              <a:rPr lang="en-IN" sz="2400" dirty="0"/>
              <a:t>Filter – remove</a:t>
            </a:r>
          </a:p>
          <a:p>
            <a:r>
              <a:rPr lang="en-IN" sz="2400" dirty="0"/>
              <a:t>Formula - performance</a:t>
            </a:r>
          </a:p>
          <a:p>
            <a:r>
              <a:rPr lang="en-IN" sz="2400" dirty="0"/>
              <a:t>Pivot table -  summary</a:t>
            </a:r>
          </a:p>
          <a:p>
            <a:r>
              <a:rPr lang="en-IN" sz="2400" dirty="0"/>
              <a:t>Graph – data visualization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0F50EE2E-36E3-8E00-A4F4-8AFCA7BB3105}"/>
              </a:ext>
            </a:extLst>
          </p:cNvPr>
          <p:cNvSpPr/>
          <p:nvPr/>
        </p:nvSpPr>
        <p:spPr>
          <a:xfrm>
            <a:off x="790644" y="1219200"/>
            <a:ext cx="7550468" cy="472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7329724E-3FCF-1FB6-02B6-205ACE59422C}"/>
              </a:ext>
            </a:extLst>
          </p:cNvPr>
          <p:cNvSpPr/>
          <p:nvPr/>
        </p:nvSpPr>
        <p:spPr>
          <a:xfrm>
            <a:off x="914400" y="1676400"/>
            <a:ext cx="6858000" cy="403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AB3BD9F8-BE99-1B87-A20E-9403A766FA5A}"/>
              </a:ext>
            </a:extLst>
          </p:cNvPr>
          <p:cNvSpPr/>
          <p:nvPr/>
        </p:nvSpPr>
        <p:spPr>
          <a:xfrm>
            <a:off x="2362200" y="962722"/>
            <a:ext cx="7162800" cy="419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18BFEE9-E045-3BDC-1B21-E581A90E94C4}"/>
              </a:ext>
            </a:extLst>
          </p:cNvPr>
          <p:cNvSpPr/>
          <p:nvPr/>
        </p:nvSpPr>
        <p:spPr>
          <a:xfrm>
            <a:off x="0" y="1509132"/>
            <a:ext cx="7550468" cy="449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58D82E41-DAC3-6EDE-B25B-EA6FFEAC7DEB}"/>
              </a:ext>
            </a:extLst>
          </p:cNvPr>
          <p:cNvSpPr/>
          <p:nvPr/>
        </p:nvSpPr>
        <p:spPr>
          <a:xfrm>
            <a:off x="609600" y="1991422"/>
            <a:ext cx="4343400" cy="3276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/>
              <a:t>Employee = Kaggle</a:t>
            </a:r>
          </a:p>
          <a:p>
            <a:r>
              <a:rPr lang="en-IN" sz="2400" dirty="0"/>
              <a:t>26 – features</a:t>
            </a:r>
          </a:p>
          <a:p>
            <a:r>
              <a:rPr lang="en-IN" sz="2400" dirty="0"/>
              <a:t>9 – features</a:t>
            </a:r>
          </a:p>
          <a:p>
            <a:r>
              <a:rPr lang="en-IN" sz="2400" dirty="0"/>
              <a:t>Emp ID Num</a:t>
            </a:r>
          </a:p>
          <a:p>
            <a:r>
              <a:rPr lang="en-IN" sz="2400" dirty="0"/>
              <a:t>Performance level</a:t>
            </a:r>
          </a:p>
          <a:p>
            <a:r>
              <a:rPr lang="en-IN" sz="2400" dirty="0"/>
              <a:t>Gender – female male</a:t>
            </a:r>
          </a:p>
          <a:p>
            <a:r>
              <a:rPr lang="en-IN" sz="2400" dirty="0"/>
              <a:t>Employee rating – Num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7B771ACF-7450-16D9-F097-244800C18239}"/>
              </a:ext>
            </a:extLst>
          </p:cNvPr>
          <p:cNvSpPr/>
          <p:nvPr/>
        </p:nvSpPr>
        <p:spPr>
          <a:xfrm>
            <a:off x="752476" y="1868525"/>
            <a:ext cx="6257924" cy="11798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/>
              <a:t>* Performance level = 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</TotalTime>
  <Words>300</Words>
  <Application>Microsoft Office PowerPoint</Application>
  <PresentationFormat>Widescreen</PresentationFormat>
  <Paragraphs>81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18</cp:revision>
  <dcterms:created xsi:type="dcterms:W3CDTF">2024-03-29T15:07:22Z</dcterms:created>
  <dcterms:modified xsi:type="dcterms:W3CDTF">2024-09-10T16:13:57Z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