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3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3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https://ibuy.gwu.edu</a:t>
            </a:r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https://arcticit.com</a:t>
            </a:r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https://thumbs.dreamstime.com</a:t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https://servicenowspectaculars.com</a:t>
            </a:r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https://www.runviably.com</a:t>
            </a:r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https://thumbs.dreamstime.com</a:t>
            </a:r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https://blogs.servicenow.com</a:t>
            </a:r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https://img.freepik.com</a:t>
            </a:r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https://docs.rightscale.com</a:t>
            </a:r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https://img.freepik.com</a:t>
            </a:r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Calculating Family Expenses Using Service Now</a:t>
            </a:r>
            <a:endParaRPr dirty="0" sz="3000" lang="en-US"/>
          </a:p>
        </p:txBody>
      </p:sp>
      <p:sp>
        <p:nvSpPr>
          <p:cNvPr id="1048577" name="Text 1">
            <a:hlinkClick r:id="rId1" tooltip=""/>
          </p:cNvPr>
          <p:cNvSpPr/>
          <p:nvPr/>
        </p:nvSpPr>
        <p:spPr>
          <a:xfrm flipV="1">
            <a:off x="5037858" y="4752379"/>
            <a:ext cx="1828800" cy="2213351"/>
          </a:xfrm>
          <a:prstGeom prst="rect"/>
          <a:noFill/>
        </p:spPr>
        <p:txBody>
          <a:bodyPr anchor="ctr" rtlCol="0" wrap="square"/>
          <a:p>
            <a:pPr algn="ctr"/>
            <a:r>
              <a:rPr b="0" dirty="0" sz="1000" lang="en-US" u="sng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endSnd="0"/>
              </a:rPr>
              <a:t>SlideMake.com</a:t>
            </a:r>
            <a:endParaRPr dirty="0" sz="10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ibuy.gwu.edu/sites/g/files/zaxdzs4686/files/2022-08/profile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Maintaining and Updating Expense Data</a:t>
            </a:r>
            <a:endParaRPr dirty="0" sz="2400" lang="en-US"/>
          </a:p>
        </p:txBody>
      </p:sp>
      <p:sp>
        <p:nvSpPr>
          <p:cNvPr id="104862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update expense entries for accuracy.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Adjust categories and budgets as family financial situations change.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Consistent maintenance ensures ongoing usefulness of the expense management system.</a:t>
            </a:r>
            <a:endParaRPr dirty="0" sz="16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https://search-letsfade-com.herokuapp.com/proxy?url=https://arcticit.com/wp-content/uploads/2022/12/ServiceNow-ITSM-Benefit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Benefits of Using ServiceNow</a:t>
            </a:r>
            <a:endParaRPr dirty="0" sz="2400" lang="en-US"/>
          </a:p>
        </p:txBody>
      </p:sp>
      <p:sp>
        <p:nvSpPr>
          <p:cNvPr id="104862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simplifies the process of managing family expenses.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valuable insights to support better financial decisions.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Overall, it promotes financial stability and transparency within the family.</a:t>
            </a:r>
            <a:endParaRPr dirty="0" sz="16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thumbs.dreamstime.com/b/businessman-calculate-family-business-expenses-using-charts-calculators-concept-calculating-financial-savings-income-tax-275700699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Calculating Family Expenses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family expenses is essential for effective financial management.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tools to streamline the tracking and calculation process.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outlines how to utilize ServiceNow for family expense management.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servicenowspectaculars.com/wp-content/uploads/2023/04/data-management-2048x1077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ServiceNow Platform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designed for workflow automation and data management.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customizable modules suitable for personal and family financial tracking.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user-friendly interface makes it accessible for users with varying technical skills.</a:t>
            </a:r>
            <a:endParaRPr dirty="0" sz="1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www.runviably.com/wp-content/uploads/2024/12/tips-for-small-businesses-on-setting-up-expense-categories-1-scaled-e1666294289520-uai-796x531-1-768x512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Up Family Expense Categories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specific categories such as housing, food, transportation, and entertainment for clarity.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ServiceNow's configuration options to define and organize these expense categories.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categorization helps in detailed analysis and budgeting.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thumbs.dreamstime.com/b/businessman-calculate-family-business-expenses-using-charts-calculators-concept-calculating-financial-savings-income-tax-275700699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Inputting Family Expenses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Enter expenses regularly to ensure accurate tracking of financial activity.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forms and templates within ServiceNow to standardize data entry.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Encourage all family members to contribute for comprehensive expense recording.</a:t>
            </a:r>
            <a:endParaRPr dirty="0" sz="1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blogs.servicenow.com/content/dam/servicenow-blog-docs/servicematters/2020/automating-servicenow-microsoft-workflows-integrationhub-hero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Expense Collection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 workflows to automate recurring expense entries like bills and subscriptions.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Integrate with bank accounts or financial apps for real-time data import if possible.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reduces manual effort and minimizes data entry errors.</a:t>
            </a:r>
            <a:endParaRPr dirty="0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img.freepik.com/premium-photo/small-business-owner-analyzing-financial-report-manager-proprietor-calculating-company-expenses-generate-ai_98402-104712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Analyzing Expenses and Spending Patterns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reports and dashboards to visualize spending trends over time.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Identify areas where expenses can be reduced or optimized.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insights to inform future budgeting and financial planning.</a:t>
            </a:r>
            <a:endParaRPr dirty="0" sz="1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docs.rightscale.com/img/ca-analyze-chart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Setting Budget Goals and Alerts</a:t>
            </a:r>
            <a:endParaRPr dirty="0" sz="2400" lang="en-US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monthly or annual budget limits for each expense category.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Configure ServiceNow alerts to notify when spending approaches or exceeds set limits.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helps maintain financial discipline and avoid overspending.</a:t>
            </a:r>
            <a:endParaRPr dirty="0" sz="16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img.freepik.com/premium-photo/calculating-family-expenses_274689-43608.jpg?w=2000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Collaborating and Sharing Financial Data</a:t>
            </a:r>
            <a:endParaRPr dirty="0" sz="2400" lang="en-US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Share expense reports with family members to promote transparency.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ServiceNow's collaboration tools for discussions and decision-making.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Collective input enhances financial strategies and accountability.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Calculating Family Expenses Using Service Now</dc:title>
  <dc:creator>SlideMake.com</dc:creator>
  <cp:lastModifiedBy>SlideMake.com</cp:lastModifiedBy>
  <dcterms:created xsi:type="dcterms:W3CDTF">2025-06-27T19:15:39Z</dcterms:created>
  <dcterms:modified xsi:type="dcterms:W3CDTF">2025-06-28T06:18:53Z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11eaa6d017844bfe9ca13efab91bc0f3</vt:lpwstr>
  </property>
</Properties>
</file>