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17/06/2025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17/06/2025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17/06/2025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17/06/2025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17/06/2025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17/06/2025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17/06/2025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17/06/2025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17/06/2025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17/06/2025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17/06/2025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17/06/2025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.palletsprojects.com/" TargetMode="External"/><Relationship Id="rId2" Type="http://schemas.openxmlformats.org/officeDocument/2006/relationships/hyperlink" Target="https://en.wikipedia.org/wiki/Steganograph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umpy.org/" TargetMode="External"/><Relationship Id="rId4" Type="http://schemas.openxmlformats.org/officeDocument/2006/relationships/hyperlink" Target="https://pillow.readthedocs.i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NandhikaM/Image-Steganography-using-LSB-and-XOR-encryp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STEGANOGRAPHY USING LSB AND XOR ENCRYPTION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32216" y="837676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5837" y="4630994"/>
            <a:ext cx="857082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Nandhika M-Shiv Nadar University Chennai-Department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>
                <a:hlinkClick r:id="rId2"/>
              </a:rPr>
              <a:t>https://en.wikipedia.org/wiki/Steganography</a:t>
            </a:r>
            <a:endParaRPr lang="en-US" sz="2400" dirty="0"/>
          </a:p>
          <a:p>
            <a:pPr marL="305435" indent="-305435"/>
            <a:r>
              <a:rPr lang="en-US" sz="2400" dirty="0">
                <a:hlinkClick r:id="rId3"/>
              </a:rPr>
              <a:t>https://flask.palletsprojects.com/</a:t>
            </a:r>
            <a:endParaRPr lang="en-US" sz="2400" dirty="0"/>
          </a:p>
          <a:p>
            <a:pPr marL="305435" indent="-305435"/>
            <a:r>
              <a:rPr lang="en-US" sz="2400" dirty="0">
                <a:hlinkClick r:id="rId4"/>
              </a:rPr>
              <a:t>https://pillow.readthedocs.io/</a:t>
            </a:r>
            <a:endParaRPr lang="en-US" sz="2400" dirty="0"/>
          </a:p>
          <a:p>
            <a:pPr marL="305435" indent="-305435"/>
            <a:r>
              <a:rPr lang="en-US" sz="2400" dirty="0">
                <a:hlinkClick r:id="rId5"/>
              </a:rPr>
              <a:t>https://numpy.org/</a:t>
            </a:r>
            <a:endParaRPr lang="en-US" sz="2400" dirty="0"/>
          </a:p>
          <a:p>
            <a:pPr marL="305435" indent="-305435"/>
            <a:r>
              <a:rPr lang="en-US" sz="2400" dirty="0"/>
              <a:t>Class notes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2658063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7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4964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48594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/>
              <a:t>In the digital age, securing communication is a growing concern.</a:t>
            </a:r>
          </a:p>
          <a:p>
            <a:pPr marL="305435" indent="-305435"/>
            <a:r>
              <a:rPr lang="en-US" sz="2400" dirty="0"/>
              <a:t> This project implements an image steganography system that hides secret messages within image files using Least Significant Bit (LSB) technique.</a:t>
            </a:r>
          </a:p>
          <a:p>
            <a:pPr marL="305435" indent="-305435"/>
            <a:r>
              <a:rPr lang="en-US" sz="2400" dirty="0"/>
              <a:t> To enhance security, XOR encryption is applied before embedding. </a:t>
            </a:r>
          </a:p>
          <a:p>
            <a:pPr marL="305435" indent="-305435"/>
            <a:r>
              <a:rPr lang="en-US" sz="2400" dirty="0"/>
              <a:t>The objective is to demonstrate a method that makes the message visually undetectable and resistant to direct extraction. </a:t>
            </a:r>
          </a:p>
          <a:p>
            <a:pPr marL="305435" indent="-305435"/>
            <a:r>
              <a:rPr lang="en-US" sz="2400" dirty="0"/>
              <a:t>This system ensures basic data confidentiality using simple yet effective logic.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392ADD5-9DA8-0B91-B450-711173255B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683" y="1454773"/>
            <a:ext cx="788438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System Requirements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3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Flask (for web interface)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Pillow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NumPy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Libraries Used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PIL (Pillow) – for image I/O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NumPy – pixel manipulation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Flask – GUI frontend</a:t>
            </a:r>
            <a:endParaRPr lang="en-US" alt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Strategy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LSB-based embedding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XOR encryption for message security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Flask-based browser GUI for usability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108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🔐 </a:t>
            </a:r>
            <a:r>
              <a:rPr lang="en-US" sz="1400" b="1" u="sng" dirty="0"/>
              <a:t>ENCODING :</a:t>
            </a:r>
          </a:p>
          <a:p>
            <a:pPr marL="305435" indent="-305435"/>
            <a:r>
              <a:rPr lang="en-US" sz="1400" b="1" dirty="0"/>
              <a:t>Read the cover image (JPG).</a:t>
            </a:r>
          </a:p>
          <a:p>
            <a:pPr marL="305435" indent="-305435"/>
            <a:r>
              <a:rPr lang="en-US" sz="1400" b="1" dirty="0"/>
              <a:t>XOR-encrypt the input message using a secret key.</a:t>
            </a:r>
          </a:p>
          <a:p>
            <a:pPr marL="305435" indent="-305435"/>
            <a:r>
              <a:rPr lang="en-US" sz="1400" b="1" dirty="0"/>
              <a:t>Embed message length (16-bit header).</a:t>
            </a:r>
          </a:p>
          <a:p>
            <a:pPr marL="305435" indent="-305435"/>
            <a:r>
              <a:rPr lang="en-US" sz="1400" b="1" dirty="0"/>
              <a:t>Embed encrypted bits into the LSBs of pixels.</a:t>
            </a:r>
          </a:p>
          <a:p>
            <a:pPr marL="305435" indent="-305435"/>
            <a:r>
              <a:rPr lang="en-US" sz="1400" b="1" dirty="0"/>
              <a:t>Save stego.png image.</a:t>
            </a:r>
          </a:p>
          <a:p>
            <a:pPr marL="0" indent="0">
              <a:buNone/>
            </a:pPr>
            <a:r>
              <a:rPr lang="en-US" sz="1400" b="1" dirty="0"/>
              <a:t>🔓 </a:t>
            </a:r>
            <a:r>
              <a:rPr lang="en-US" sz="1400" b="1" u="sng" dirty="0"/>
              <a:t>DECODING :</a:t>
            </a:r>
          </a:p>
          <a:p>
            <a:r>
              <a:rPr lang="en-US" sz="1400" b="1" dirty="0"/>
              <a:t>Read the </a:t>
            </a:r>
            <a:r>
              <a:rPr lang="en-US" sz="1400" b="1" dirty="0" err="1"/>
              <a:t>stego</a:t>
            </a:r>
            <a:r>
              <a:rPr lang="en-US" sz="1400" b="1" dirty="0"/>
              <a:t> image.</a:t>
            </a:r>
          </a:p>
          <a:p>
            <a:r>
              <a:rPr lang="en-US" sz="1400" b="1" dirty="0"/>
              <a:t>Extract 16-bit length header.</a:t>
            </a:r>
          </a:p>
          <a:p>
            <a:r>
              <a:rPr lang="en-US" sz="1400" b="1" dirty="0"/>
              <a:t>Read only that many bits.</a:t>
            </a:r>
          </a:p>
          <a:p>
            <a:r>
              <a:rPr lang="en-US" sz="1400" b="1" dirty="0"/>
              <a:t>Convert bits to bytes.</a:t>
            </a:r>
          </a:p>
          <a:p>
            <a:r>
              <a:rPr lang="en-US" sz="1400" b="1" dirty="0"/>
              <a:t>XOR-decrypt to retrieve message.</a:t>
            </a:r>
          </a:p>
          <a:p>
            <a:pPr marL="0" indent="0">
              <a:buNone/>
            </a:pPr>
            <a:r>
              <a:rPr lang="en-US" sz="1400" b="1" dirty="0"/>
              <a:t>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400" b="1" u="sng" dirty="0"/>
              <a:t>DEPLOYMENT </a:t>
            </a:r>
            <a:r>
              <a:rPr lang="en-US" sz="1400" b="1" dirty="0"/>
              <a:t>: python app.py to launch web GUI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29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/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FC0A1-1C53-36F8-85A9-0193B84A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863"/>
          <a:stretch>
            <a:fillRect/>
          </a:stretch>
        </p:blipFill>
        <p:spPr>
          <a:xfrm>
            <a:off x="1106290" y="1348993"/>
            <a:ext cx="3980975" cy="2130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2A3AF6-676A-7059-5836-0D0DC994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520"/>
          <a:stretch>
            <a:fillRect/>
          </a:stretch>
        </p:blipFill>
        <p:spPr>
          <a:xfrm>
            <a:off x="7090910" y="3895968"/>
            <a:ext cx="4008623" cy="2130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86562C-5498-BD4B-23E7-6D56A07B3E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233"/>
          <a:stretch>
            <a:fillRect/>
          </a:stretch>
        </p:blipFill>
        <p:spPr>
          <a:xfrm>
            <a:off x="1092467" y="3949734"/>
            <a:ext cx="3994798" cy="21294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6EC369-186C-A040-173F-3777D41FEE03}"/>
              </a:ext>
            </a:extLst>
          </p:cNvPr>
          <p:cNvSpPr txBox="1"/>
          <p:nvPr/>
        </p:nvSpPr>
        <p:spPr>
          <a:xfrm>
            <a:off x="6690851" y="2049315"/>
            <a:ext cx="421512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Basic UI for the project, which on selection directs to the appropriate task page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0C2346-AF91-B56B-C113-D62B3C38BC03}"/>
              </a:ext>
            </a:extLst>
          </p:cNvPr>
          <p:cNvSpPr/>
          <p:nvPr/>
        </p:nvSpPr>
        <p:spPr>
          <a:xfrm>
            <a:off x="5407740" y="2329625"/>
            <a:ext cx="872147" cy="234735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50AC09-DE12-59FC-691C-468438A96949}"/>
              </a:ext>
            </a:extLst>
          </p:cNvPr>
          <p:cNvSpPr txBox="1"/>
          <p:nvPr/>
        </p:nvSpPr>
        <p:spPr>
          <a:xfrm>
            <a:off x="5501148" y="4411007"/>
            <a:ext cx="118970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Encode a message with a key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69D9821-3D92-4B50-3108-6316B0EFDE16}"/>
              </a:ext>
            </a:extLst>
          </p:cNvPr>
          <p:cNvSpPr/>
          <p:nvPr/>
        </p:nvSpPr>
        <p:spPr>
          <a:xfrm>
            <a:off x="6753229" y="4822972"/>
            <a:ext cx="275303" cy="13525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345D8015-9D70-3698-3041-DAFF134A4EB4}"/>
              </a:ext>
            </a:extLst>
          </p:cNvPr>
          <p:cNvSpPr/>
          <p:nvPr/>
        </p:nvSpPr>
        <p:spPr>
          <a:xfrm>
            <a:off x="5153635" y="4825904"/>
            <a:ext cx="263939" cy="13525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9FA2716-44DB-C6A3-EA9F-1394122C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77"/>
          <a:stretch>
            <a:fillRect/>
          </a:stretch>
        </p:blipFill>
        <p:spPr>
          <a:xfrm>
            <a:off x="7165677" y="1299515"/>
            <a:ext cx="4000851" cy="2129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73C074-0866-1DE3-BA9F-55DB51AE0D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664"/>
          <a:stretch>
            <a:fillRect/>
          </a:stretch>
        </p:blipFill>
        <p:spPr>
          <a:xfrm>
            <a:off x="1013313" y="1299515"/>
            <a:ext cx="4013011" cy="21294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B7CAC4-4ECD-A16C-550F-F62C91563A3E}"/>
              </a:ext>
            </a:extLst>
          </p:cNvPr>
          <p:cNvSpPr txBox="1"/>
          <p:nvPr/>
        </p:nvSpPr>
        <p:spPr>
          <a:xfrm>
            <a:off x="1013313" y="4651844"/>
            <a:ext cx="980217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    GITHUB LINK TO PROJECT:</a:t>
            </a:r>
          </a:p>
          <a:p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4"/>
              </a:rPr>
              <a:t>https://github.com/NandhikaM/Image-Steganography-using-LSB-and-XOR-encryption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9B9AF-01C2-1026-778C-DEADE4EB04B6}"/>
              </a:ext>
            </a:extLst>
          </p:cNvPr>
          <p:cNvSpPr txBox="1"/>
          <p:nvPr/>
        </p:nvSpPr>
        <p:spPr>
          <a:xfrm>
            <a:off x="5501148" y="1831721"/>
            <a:ext cx="118970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Decode a message when key is known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EA2E484A-BCCF-0A28-1479-99E70C594BF2}"/>
              </a:ext>
            </a:extLst>
          </p:cNvPr>
          <p:cNvSpPr/>
          <p:nvPr/>
        </p:nvSpPr>
        <p:spPr>
          <a:xfrm>
            <a:off x="5131766" y="2296628"/>
            <a:ext cx="263939" cy="13525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518C5CF-4EBA-0925-BA5B-1AACBBA99DFB}"/>
              </a:ext>
            </a:extLst>
          </p:cNvPr>
          <p:cNvSpPr/>
          <p:nvPr/>
        </p:nvSpPr>
        <p:spPr>
          <a:xfrm>
            <a:off x="6790612" y="2296628"/>
            <a:ext cx="275303" cy="13525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8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dirty="0"/>
              <a:t>The project successfully demonstrates image steganography using LSB method along with XOR encryption for enhanced security.</a:t>
            </a:r>
          </a:p>
          <a:p>
            <a:pPr marL="305435" indent="-305435"/>
            <a:r>
              <a:rPr lang="en-US" sz="2800" dirty="0"/>
              <a:t> The system hides text messages within images in a way that’s invisible to the human eye.</a:t>
            </a:r>
          </a:p>
          <a:p>
            <a:pPr marL="305435" indent="-305435"/>
            <a:r>
              <a:rPr lang="en-US" sz="2800" dirty="0"/>
              <a:t> A Flask-based GUI makes the tool user-friendly and accessible.</a:t>
            </a:r>
          </a:p>
          <a:p>
            <a:pPr marL="305435" indent="-305435"/>
            <a:r>
              <a:rPr lang="en-US" sz="2800" dirty="0"/>
              <a:t> This method offers basic confidentiality and can be extended for more robust use cases.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5342"/>
            <a:ext cx="11029615" cy="4530008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 Add AES/RSA encryption</a:t>
            </a:r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Embed files, not just text</a:t>
            </a:r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Add steganalysis detection/prevention</a:t>
            </a:r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Host web GUI on </a:t>
            </a:r>
            <a:r>
              <a:rPr lang="en-US" sz="2800" b="1" dirty="0" err="1">
                <a:ea typeface="+mn-lt"/>
                <a:cs typeface="+mn-lt"/>
              </a:rPr>
              <a:t>Replit</a:t>
            </a:r>
            <a:r>
              <a:rPr lang="en-US" sz="2800" b="1" dirty="0">
                <a:ea typeface="+mn-lt"/>
                <a:cs typeface="+mn-lt"/>
              </a:rPr>
              <a:t>/</a:t>
            </a:r>
            <a:r>
              <a:rPr lang="en-US" sz="2800" b="1" dirty="0" err="1">
                <a:ea typeface="+mn-lt"/>
                <a:cs typeface="+mn-lt"/>
              </a:rPr>
              <a:t>Vercel</a:t>
            </a:r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229</TotalTime>
  <Words>420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IMAGE STEGANOGRAPHY USING LSB AND XOR ENCRYPTION</vt:lpstr>
      <vt:lpstr>OUTLINE</vt:lpstr>
      <vt:lpstr>Problem Statement</vt:lpstr>
      <vt:lpstr>System  Approach</vt:lpstr>
      <vt:lpstr>Algorithm &amp; Deployment</vt:lpstr>
      <vt:lpstr>Result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Nandhika Murugesan</cp:lastModifiedBy>
  <cp:revision>43</cp:revision>
  <dcterms:created xsi:type="dcterms:W3CDTF">2021-05-26T16:50:10Z</dcterms:created>
  <dcterms:modified xsi:type="dcterms:W3CDTF">2025-06-17T08:01:48Z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