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A430-B3ED-14DE-0A8E-7956513A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970CA-B2E1-AC3E-65A6-46C2F78C6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108C3-1153-9DF3-A2FC-2D4ECD1B3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5264-BF5F-B5BF-F1BD-0D59B244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90A16-C7FA-1747-C73D-A44D556C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12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9F8F-69A3-99A4-EF2B-4175F046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82CA-2AAC-2DB8-07E0-35863F35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2FA51-FB19-226A-7186-465EB2E0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5E9A-F26E-26FE-BC64-5626D5C1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89F9C-EEE4-48BC-37AD-5430C4ED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5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31272-E7D6-FEC8-E3F3-9251A63D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A5231A-F488-3256-6034-CFEFB57BA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68CEE-ED17-543E-55F8-4F85CB00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23FE-84B5-EB87-CB87-43BDC536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36560-6EB8-C346-4803-272AC10C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1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B35A-AF6F-6E72-1726-E4F801F1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1901-912F-1D6D-33EF-E584FC40B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B64D3-2933-7252-68BD-951C3715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A1D7-2089-9F02-8F57-D6F1B894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0C45-5548-0DB4-5619-042A2139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15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E485-0B15-0D30-1662-55CFB200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03710-3027-51E2-1AEC-B55B6A03F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69CB-BF83-4538-EAC6-085DB49E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BF76-3F45-54A7-CB12-5D23CE44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17CD-A362-CAEA-4CFB-1CBB483B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59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893C-103C-84E3-0D8A-AE6ACF45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A429C-7F0B-021D-D107-3D5181C92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EBD09-B52C-A678-A57D-4FE9C33B0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A8AA3-3CB5-22E0-12D9-7C06125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A770-2628-D95C-6CBB-14A8614F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B0012-4D72-DF5D-C911-39968767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C7E9-8A6B-6AD6-4499-511709AB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FBF2D-402B-52CD-24D1-0244520F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939D-435E-C9E7-473F-36651925C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FE7E4B-528E-FC4E-20DD-F2A5C2D7D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FB0C8-2538-7C1E-27E7-7BB146134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89BDD-163A-66D3-5500-EE03191A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2C75B-58C6-62E9-DCA4-C9EF240C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000D0-F862-BB68-9FD7-4E60729D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60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26D9-ED11-67CB-D5F3-51302591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778C1-1933-E995-D005-D4F71D64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81FEB-C123-1998-4E7D-2B37DA91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D0EB0-7795-28F2-24D2-F46B144C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4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C451E-0574-44CF-EF2E-87004E4FA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75BF5-C03B-C2E4-57D8-31835288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505A-FD3E-C111-8075-6DC79D7D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10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6702-88BF-4D6E-2F32-DDA01F6D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A7DE-F911-D84A-DF7A-17C93962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5C158-9D1F-F83A-A911-45CF9EFEC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88C45-9468-0E44-3843-077D210D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1E14-A444-DE92-3D5E-2A0B96C54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43B6C-663B-3C7E-E65B-A11A701B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46FF-64BD-9C03-20DB-121A7DA2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CA0D5-DD74-BFA6-B43D-01C79A8EE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3A56B-1FD2-EF74-F581-1F4B9F6B8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9051-52A0-16A3-2D6A-ACFC3351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82A6A-BCEC-C7D9-F620-5049B844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4E6D5-B3E2-A9D1-DD78-F52B9017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25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37D19-0494-1A94-3798-D3EBDAE8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A6CA0-9055-646D-E98D-DA5042C25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E0110-A517-CEE7-81DF-292FA8018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0E9F2-6897-4E60-85C0-D316D43511E6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D62F-47E0-464E-38C7-87FB79B5C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22986-79AA-D0C9-9CD8-57EC43ABF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EA30-7DAE-42AC-81F7-CA3BE5C21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47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478DC-6728-467C-32E8-FDB024AA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" y="-14110"/>
            <a:ext cx="12184610" cy="69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5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2A013-2D6F-EDD8-5DB8-E407E17E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264" y="0"/>
            <a:ext cx="12266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85E5FE-5332-5002-8993-E818EEF86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2005"/>
            <a:ext cx="12192000" cy="701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2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NANDHINI E V</dc:creator>
  <cp:lastModifiedBy>NANDHINI E V</cp:lastModifiedBy>
  <cp:revision>1</cp:revision>
  <dcterms:created xsi:type="dcterms:W3CDTF">2025-10-24T16:32:42Z</dcterms:created>
  <dcterms:modified xsi:type="dcterms:W3CDTF">2025-10-24T17:07:30Z</dcterms:modified>
</cp:coreProperties>
</file>