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8" r:id="rId3"/>
    <p:sldId id="288" r:id="rId4"/>
    <p:sldId id="289" r:id="rId5"/>
    <p:sldId id="299" r:id="rId6"/>
    <p:sldId id="290" r:id="rId7"/>
    <p:sldId id="291" r:id="rId8"/>
    <p:sldId id="292" r:id="rId9"/>
    <p:sldId id="293" r:id="rId10"/>
    <p:sldId id="294" r:id="rId11"/>
    <p:sldId id="295" r:id="rId12"/>
    <p:sldId id="300" r:id="rId13"/>
    <p:sldId id="296" r:id="rId14"/>
    <p:sldId id="297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6" r:id="rId26"/>
    <p:sldId id="312" r:id="rId27"/>
    <p:sldId id="314" r:id="rId28"/>
    <p:sldId id="315" r:id="rId29"/>
    <p:sldId id="317" r:id="rId30"/>
    <p:sldId id="318" r:id="rId31"/>
    <p:sldId id="319" r:id="rId32"/>
    <p:sldId id="320" r:id="rId33"/>
    <p:sldId id="31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2" autoAdjust="0"/>
    <p:restoredTop sz="94660"/>
  </p:normalViewPr>
  <p:slideViewPr>
    <p:cSldViewPr>
      <p:cViewPr varScale="1">
        <p:scale>
          <a:sx n="63" d="100"/>
          <a:sy n="63" d="100"/>
        </p:scale>
        <p:origin x="-132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72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XII Standard</a:t>
            </a:r>
          </a:p>
          <a:p>
            <a:pPr algn="ctr"/>
            <a:r>
              <a:rPr lang="en-US" sz="7200" b="1" cap="none" dirty="0" smtClean="0">
                <a:solidFill>
                  <a:schemeClr val="tx1"/>
                </a:solidFill>
                <a:latin typeface="Arial Rounded MT Bold" pitchFamily="34" charset="0"/>
              </a:rPr>
              <a:t>Chapter-13</a:t>
            </a:r>
          </a:p>
          <a:p>
            <a:pPr algn="ctr"/>
            <a:r>
              <a:rPr lang="en-US" sz="72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Python and CSV Files</a:t>
            </a:r>
            <a:endParaRPr lang="en-US" sz="7200" b="1" cap="none" dirty="0">
              <a:solidFill>
                <a:srgbClr val="7030A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0"/>
            <a:ext cx="9135532" cy="513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12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5" y="990600"/>
            <a:ext cx="8974666" cy="504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94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72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Creating a CSV file that contains Double Quotes With Data</a:t>
            </a:r>
          </a:p>
        </p:txBody>
      </p:sp>
    </p:spTree>
    <p:extLst>
      <p:ext uri="{BB962C8B-B14F-4D97-AF65-F5344CB8AC3E}">
        <p14:creationId xmlns:p14="http://schemas.microsoft.com/office/powerpoint/2010/main" val="36857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9944"/>
            <a:ext cx="883920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1752600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“Mylapore”, “Chennai”</a:t>
            </a:r>
          </a:p>
          <a:p>
            <a:r>
              <a:rPr lang="en-US" sz="2800" dirty="0" smtClean="0"/>
              <a:t>“”Mylapore””,””Chennai””</a:t>
            </a:r>
          </a:p>
          <a:p>
            <a:r>
              <a:rPr lang="en-US" sz="2800" dirty="0" smtClean="0"/>
              <a:t>“””Mylapore””,””Chennai”””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220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743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72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Rules to be followed to format data in a CSV file</a:t>
            </a:r>
          </a:p>
        </p:txBody>
      </p:sp>
    </p:spTree>
    <p:extLst>
      <p:ext uri="{BB962C8B-B14F-4D97-AF65-F5344CB8AC3E}">
        <p14:creationId xmlns:p14="http://schemas.microsoft.com/office/powerpoint/2010/main" val="36857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/>
          </a:bodyPr>
          <a:lstStyle/>
          <a:p>
            <a:pPr algn="ctr"/>
            <a:r>
              <a:rPr lang="en-US" sz="7200" b="1" cap="none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topic1,topic2</a:t>
            </a:r>
          </a:p>
          <a:p>
            <a:pPr algn="ctr"/>
            <a:r>
              <a:rPr lang="en-US" sz="7200" b="1" cap="none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topic3,topic4</a:t>
            </a:r>
          </a:p>
        </p:txBody>
      </p:sp>
    </p:spTree>
    <p:extLst>
      <p:ext uri="{BB962C8B-B14F-4D97-AF65-F5344CB8AC3E}">
        <p14:creationId xmlns:p14="http://schemas.microsoft.com/office/powerpoint/2010/main" val="26706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7200" b="1" cap="none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Name,Roll</a:t>
            </a:r>
            <a:r>
              <a:rPr lang="en-US" sz="7200" b="1" cap="none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sz="7200" b="1" cap="none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No,City</a:t>
            </a:r>
            <a:endParaRPr lang="en-US" sz="7200" b="1" cap="none" dirty="0" smtClean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pPr algn="ctr"/>
            <a:r>
              <a:rPr lang="en-US" sz="7200" b="1" cap="none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1001,Raja,Erode</a:t>
            </a:r>
          </a:p>
        </p:txBody>
      </p:sp>
    </p:spTree>
    <p:extLst>
      <p:ext uri="{BB962C8B-B14F-4D97-AF65-F5344CB8AC3E}">
        <p14:creationId xmlns:p14="http://schemas.microsoft.com/office/powerpoint/2010/main" val="20659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/>
          </a:bodyPr>
          <a:lstStyle/>
          <a:p>
            <a:pPr algn="ctr"/>
            <a:r>
              <a:rPr lang="en-US" sz="7200" b="1" cap="none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“Red”, “Blue”</a:t>
            </a:r>
          </a:p>
          <a:p>
            <a:pPr algn="ctr"/>
            <a:r>
              <a:rPr lang="en-US" sz="7200" b="1" cap="none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Black, White</a:t>
            </a:r>
          </a:p>
        </p:txBody>
      </p:sp>
    </p:spTree>
    <p:extLst>
      <p:ext uri="{BB962C8B-B14F-4D97-AF65-F5344CB8AC3E}">
        <p14:creationId xmlns:p14="http://schemas.microsoft.com/office/powerpoint/2010/main" val="143681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/>
          </a:bodyPr>
          <a:lstStyle/>
          <a:p>
            <a:pPr algn="ctr"/>
            <a:r>
              <a:rPr lang="en-US" sz="7200" b="1" cap="none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Red,Blue,Green</a:t>
            </a:r>
            <a:endParaRPr lang="en-US" sz="7200" b="1" cap="none" dirty="0" smtClean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  <a:p>
            <a:pPr algn="ctr"/>
            <a:r>
              <a:rPr lang="en-US" sz="7200" b="1" cap="none" dirty="0" err="1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Red,”,”,Green</a:t>
            </a:r>
            <a:endParaRPr lang="en-US" sz="7200" b="1" cap="none" dirty="0" smtClean="0">
              <a:solidFill>
                <a:schemeClr val="tx2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72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Creating a CSV file using Notepad</a:t>
            </a:r>
          </a:p>
        </p:txBody>
      </p:sp>
    </p:spTree>
    <p:extLst>
      <p:ext uri="{BB962C8B-B14F-4D97-AF65-F5344CB8AC3E}">
        <p14:creationId xmlns:p14="http://schemas.microsoft.com/office/powerpoint/2010/main" val="24679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/>
          </a:bodyPr>
          <a:lstStyle/>
          <a:p>
            <a:pPr algn="ctr"/>
            <a:r>
              <a:rPr lang="en-US" sz="7200" b="1" cap="none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“Red”, “Blue”</a:t>
            </a:r>
          </a:p>
        </p:txBody>
      </p:sp>
    </p:spTree>
    <p:extLst>
      <p:ext uri="{BB962C8B-B14F-4D97-AF65-F5344CB8AC3E}">
        <p14:creationId xmlns:p14="http://schemas.microsoft.com/office/powerpoint/2010/main" val="2057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468" y="2354094"/>
            <a:ext cx="7772400" cy="114299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7200" b="1" cap="none" dirty="0" smtClean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</a:rPr>
              <a:t>,,White</a:t>
            </a:r>
          </a:p>
        </p:txBody>
      </p:sp>
    </p:spTree>
    <p:extLst>
      <p:ext uri="{BB962C8B-B14F-4D97-AF65-F5344CB8AC3E}">
        <p14:creationId xmlns:p14="http://schemas.microsoft.com/office/powerpoint/2010/main" val="195596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72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Create a CSV File Using 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35211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700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001648" cy="506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742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72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CSV file with default delimiter comma(,)</a:t>
            </a:r>
            <a:endParaRPr lang="en-US" sz="7200" b="1" cap="none" dirty="0" smtClean="0">
              <a:solidFill>
                <a:srgbClr val="7030A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51" b="79511"/>
          <a:stretch/>
        </p:blipFill>
        <p:spPr bwMode="auto">
          <a:xfrm>
            <a:off x="1752600" y="685800"/>
            <a:ext cx="5867400" cy="3665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164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30" b="75385"/>
          <a:stretch/>
        </p:blipFill>
        <p:spPr bwMode="auto">
          <a:xfrm>
            <a:off x="129791" y="1066800"/>
            <a:ext cx="8850087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2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t="7326" r="38434" b="63370"/>
          <a:stretch/>
        </p:blipFill>
        <p:spPr bwMode="auto">
          <a:xfrm>
            <a:off x="76200" y="1219200"/>
            <a:ext cx="8223044" cy="246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599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7200" b="1" cap="none" dirty="0" smtClean="0">
                <a:solidFill>
                  <a:srgbClr val="7030A0"/>
                </a:solidFill>
                <a:latin typeface="Arial Rounded MT Bold" pitchFamily="34" charset="0"/>
              </a:rPr>
              <a:t>CSV file-data with Spaces at the beginning</a:t>
            </a:r>
            <a:endParaRPr lang="en-US" sz="7200" b="1" cap="none" dirty="0" smtClean="0">
              <a:solidFill>
                <a:srgbClr val="7030A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9" t="12299" r="5312" b="18895"/>
          <a:stretch/>
        </p:blipFill>
        <p:spPr bwMode="auto">
          <a:xfrm>
            <a:off x="0" y="533400"/>
            <a:ext cx="90595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356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09" b="78022"/>
          <a:stretch/>
        </p:blipFill>
        <p:spPr bwMode="auto">
          <a:xfrm>
            <a:off x="0" y="0"/>
            <a:ext cx="696823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296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91" b="74506"/>
          <a:stretch/>
        </p:blipFill>
        <p:spPr bwMode="auto">
          <a:xfrm>
            <a:off x="83720" y="381000"/>
            <a:ext cx="905860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596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9" t="7326" r="36868" b="54872"/>
          <a:stretch/>
        </p:blipFill>
        <p:spPr bwMode="auto">
          <a:xfrm>
            <a:off x="381000" y="838200"/>
            <a:ext cx="8303902" cy="323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427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/>
          </a:bodyPr>
          <a:lstStyle/>
          <a:p>
            <a:pPr algn="ctr"/>
            <a:r>
              <a:rPr lang="en-US" sz="7200" b="1" cap="none" smtClean="0">
                <a:solidFill>
                  <a:srgbClr val="7030A0"/>
                </a:solidFill>
                <a:latin typeface="Arial Rounded MT Bold" pitchFamily="34" charset="0"/>
              </a:rPr>
              <a:t>Thank You</a:t>
            </a:r>
            <a:endParaRPr lang="en-US" sz="7200" b="1" cap="none" dirty="0" smtClean="0">
              <a:solidFill>
                <a:srgbClr val="7030A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9162"/>
            <a:ext cx="8991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0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7772400" cy="26669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7200" b="1" cap="none" dirty="0" smtClean="0">
                <a:solidFill>
                  <a:srgbClr val="C00000"/>
                </a:solidFill>
                <a:latin typeface="Arial Rounded MT Bold" pitchFamily="34" charset="0"/>
              </a:rPr>
              <a:t>Creating a CSV file that contains Comma with data</a:t>
            </a:r>
          </a:p>
        </p:txBody>
      </p:sp>
    </p:spTree>
    <p:extLst>
      <p:ext uri="{BB962C8B-B14F-4D97-AF65-F5344CB8AC3E}">
        <p14:creationId xmlns:p14="http://schemas.microsoft.com/office/powerpoint/2010/main" val="14728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9916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4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62000"/>
            <a:ext cx="9067801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75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017000" cy="507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78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83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158</TotalTime>
  <Words>108</Words>
  <Application>Microsoft Office PowerPoint</Application>
  <PresentationFormat>On-screen Show (4:3)</PresentationFormat>
  <Paragraphs>24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Essential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80</cp:revision>
  <dcterms:created xsi:type="dcterms:W3CDTF">2006-08-16T00:00:00Z</dcterms:created>
  <dcterms:modified xsi:type="dcterms:W3CDTF">2022-11-01T16:26:42Z</dcterms:modified>
</cp:coreProperties>
</file>