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81" r:id="rId7"/>
    <p:sldId id="282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REGISTRATION FORM Using </a:t>
            </a:r>
            <a:r>
              <a:rPr lang="en-US" sz="2800" b="1" dirty="0" err="1"/>
              <a:t>Html,Cssand</a:t>
            </a:r>
            <a:r>
              <a:rPr lang="en-US" sz="2800" b="1" dirty="0"/>
              <a:t> jQuery</a:t>
            </a:r>
            <a:br>
              <a:rPr lang="en-US" sz="2800" dirty="0"/>
            </a:br>
            <a:br>
              <a:rPr lang="en-US" sz="28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-</a:t>
            </a:r>
            <a:r>
              <a:rPr lang="en-US" dirty="0" err="1"/>
              <a:t>M.Nandhini</a:t>
            </a:r>
            <a:endParaRPr lang="en-US" dirty="0"/>
          </a:p>
          <a:p>
            <a:pPr algn="l"/>
            <a:r>
              <a:rPr lang="en-US" sz="2300" dirty="0"/>
              <a:t> </a:t>
            </a:r>
            <a:r>
              <a:rPr lang="en-US" sz="2300" dirty="0" err="1"/>
              <a:t>B.Tech</a:t>
            </a:r>
            <a:r>
              <a:rPr lang="en-US" sz="2300" dirty="0"/>
              <a:t> –</a:t>
            </a:r>
            <a:r>
              <a:rPr lang="en-US" sz="2300" dirty="0" err="1"/>
              <a:t>IT,Dr.NGP</a:t>
            </a:r>
            <a:r>
              <a:rPr lang="en-US" sz="2300"/>
              <a:t> IT.</a:t>
            </a:r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9322-C842-4E23-BBBF-07142116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55" y="1390835"/>
            <a:ext cx="10353762" cy="1257300"/>
          </a:xfrm>
        </p:spPr>
        <p:txBody>
          <a:bodyPr/>
          <a:lstStyle/>
          <a:p>
            <a:r>
              <a:rPr lang="en-IN" dirty="0"/>
              <a:t>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F171-30CF-4BF1-B88D-83C8A3E4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16" y="3133726"/>
            <a:ext cx="10353762" cy="3714749"/>
          </a:xfrm>
        </p:spPr>
        <p:txBody>
          <a:bodyPr/>
          <a:lstStyle/>
          <a:p>
            <a:r>
              <a:rPr lang="en-IN" dirty="0"/>
              <a:t>In the tar file I have included the  html ,</a:t>
            </a:r>
            <a:r>
              <a:rPr lang="en-IN" dirty="0" err="1"/>
              <a:t>css</a:t>
            </a:r>
            <a:r>
              <a:rPr lang="en-IN" dirty="0"/>
              <a:t> and php file.</a:t>
            </a:r>
          </a:p>
          <a:p>
            <a:r>
              <a:rPr lang="en-IN" dirty="0"/>
              <a:t>In the first page it will get the input from the user and validate using jQuery , if valid will store in the MySQL (using php) and display the fields in the second page.</a:t>
            </a:r>
          </a:p>
          <a:p>
            <a:r>
              <a:rPr lang="en-IN" dirty="0"/>
              <a:t>Otherwise it will shown an error message , till the input fields are  valid.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7F79-3A96-4FC2-A31E-D402B08D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Page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BB8E3-BE9D-468F-9D30-100E6E1E67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BF0C9-E13E-4DF1-B2C8-1F54541C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In the first page , the input field will get the input from the user 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After  receiving  the   input  it  will   automatically              validate the values 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It  will throw  an  error  message if  not  will  with respect to the type of input field 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If  the values  are  valid  it  will  ask  for  the confirmation  and register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0A08D-9B0D-4AE8-9AFB-0A543416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54" y="603903"/>
            <a:ext cx="3750113" cy="52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BD06-E0B5-4E22-B37E-1ABF5396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9A6F0-7AB3-4461-8CD5-13208FF6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In the second page , I have included the table with the values given in the first page.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It will show all the registered user and display with the respective column name.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After that, there is a home button which will redirect you to the first page itself.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255E1A-AAA6-4AF4-B4CB-0D575B43E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2" y="1109709"/>
            <a:ext cx="6702563" cy="4500978"/>
          </a:xfrm>
        </p:spPr>
      </p:pic>
    </p:spTree>
    <p:extLst>
      <p:ext uri="{BB962C8B-B14F-4D97-AF65-F5344CB8AC3E}">
        <p14:creationId xmlns:p14="http://schemas.microsoft.com/office/powerpoint/2010/main" val="162303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US" sz="4400" dirty="0"/>
          </a:p>
          <a:p>
            <a:pPr marL="36900" indent="0">
              <a:buNone/>
            </a:pPr>
            <a:r>
              <a:rPr lang="en-US" sz="4400" dirty="0"/>
              <a:t>      THANK </a:t>
            </a:r>
          </a:p>
          <a:p>
            <a:pPr marL="36900" indent="0">
              <a:buNone/>
            </a:pPr>
            <a:r>
              <a:rPr lang="en-US" sz="4400" dirty="0"/>
              <a:t>       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{50F8500F-0645-4C72-920C-15B419BCDD86}tf55705232_win32</Template>
  <TotalTime>36</TotalTime>
  <Words>215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Old Style</vt:lpstr>
      <vt:lpstr>Wingdings</vt:lpstr>
      <vt:lpstr>Wingdings 2</vt:lpstr>
      <vt:lpstr>SlateVTI</vt:lpstr>
      <vt:lpstr>REGISTRATION FORM Using Html,Cssand jQuery  </vt:lpstr>
      <vt:lpstr>About </vt:lpstr>
      <vt:lpstr>First Page </vt:lpstr>
      <vt:lpstr>Second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FORM Using Html,Cssand jQuery</dc:title>
  <dc:creator>Nandhini Munusamy</dc:creator>
  <cp:lastModifiedBy>Nandhini Munusamy</cp:lastModifiedBy>
  <cp:revision>4</cp:revision>
  <dcterms:created xsi:type="dcterms:W3CDTF">2021-01-22T12:18:57Z</dcterms:created>
  <dcterms:modified xsi:type="dcterms:W3CDTF">2021-01-22T12:55:18Z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