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354693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40206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84326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37688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82418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81968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09773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01746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860196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83184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90618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33562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4116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2728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5487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778088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912247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23129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07887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60817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80162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258519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84670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95630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5617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51552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142486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 NANDHINI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2213331042123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BHRATARATHI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38361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5664265" y="3003353"/>
            <a:ext cx="857235" cy="358140"/>
          </a:xfrm>
          <a:prstGeom prst="rect"/>
          <a:noFill/>
          <a:ln w="12700" cmpd="sng" cap="flat">
            <a:noFill/>
            <a:prstDash val="solid"/>
            <a:miter/>
          </a:ln>
        </p:spPr>
      </p:sp>
      <p:sp>
        <p:nvSpPr>
          <p:cNvPr id="174" name="矩形"/>
          <p:cNvSpPr>
            <a:spLocks/>
          </p:cNvSpPr>
          <p:nvPr/>
        </p:nvSpPr>
        <p:spPr>
          <a:xfrm rot="0">
            <a:off x="2638384" y="1200131"/>
            <a:ext cx="7057560"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attendance analysis modelling involves collecting and cleaning attendance data, then using statistical and machine learning techniques to uncover patterns and predict future trends. Key steps include performing exploratory data analysis to understand basic trends, engineering features such as historical attendance and employee demographics, and applying models like time series forecasting or classification to predict absenteeism and detect anomalies.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1608367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90" name="图片"/>
          <p:cNvPicPr>
            <a:picLocks noChangeAspect="1"/>
          </p:cNvPicPr>
          <p:nvPr/>
        </p:nvPicPr>
        <p:blipFill>
          <a:blip r:embed="rId2" cstate="print"/>
          <a:srcRect t="-4157"/>
          <a:stretch>
            <a:fillRect/>
          </a:stretch>
        </p:blipFill>
        <p:spPr>
          <a:xfrm rot="21572268">
            <a:off x="482633" y="1408315"/>
            <a:ext cx="8997311" cy="5180827"/>
          </a:xfrm>
          <a:prstGeom prst="rect"/>
          <a:noFill/>
          <a:ln w="12700" cmpd="sng" cap="flat">
            <a:noFill/>
            <a:prstDash val="solid"/>
            <a:miter/>
          </a:ln>
        </p:spPr>
      </p:pic>
      <p:sp>
        <p:nvSpPr>
          <p:cNvPr id="191" name="文本框"/>
          <p:cNvSpPr txBox="1">
            <a:spLocks/>
          </p:cNvSpPr>
          <p:nvPr/>
        </p:nvSpPr>
        <p:spPr>
          <a:xfrm rot="0">
            <a:off x="5677494" y="300713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6569534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1847820" y="1704949"/>
            <a:ext cx="7848123"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 conclusion, employee attendance analysis provides valuable insights into workforce patterns and absenteeism trends. By systematically collecting and analyzing attendance data, organisations can identify underlying issues, predict future attendance trends, and make informed decisions to improve overall productivity and employee satisfaction. Implementing robust models and continuously monitoring their performance helps in adapting to changing dynamics and optimising attendance management strategies. This proactive approach not only enhances operational efficiency but also supports better workforce planning and resource allocation.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862575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8574" y="-1752572"/>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Attendance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6791930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280141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65504">
            <a:off x="697332" y="2263952"/>
            <a:ext cx="6190661"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company is facing significant challenges with employee attendance, including high absenteeism and frequent tardiness. These attendance issues are affecting overall productivity, team dynamics, and project timelines. The goal is to analyze employee attendance data to identify patterns and trends, assess the impact of these patterns on organizational performance, and develop actionable strategies to improve attendance and reduce disruptions.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11998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704067" y="2476462"/>
            <a:ext cx="5255920"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primary aim of this project is to analyze employee attendance data to identify trends, uncover issues, and provide actionable insights that can enhance workforce management and productivity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939053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059451" y="2562186"/>
            <a:ext cx="5396543"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are the individuals or groups who ultimately use or are affected by a product, service, or system. They are the final recipients of the product's benefits and typically interact with it directly.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1080934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21575950">
            <a:off x="3867094" y="2353578"/>
            <a:ext cx="5036864"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are the individuals or groups who ultimately use or are affected by a product, service, or system. They are the final recipients of the product's benefits and typically interact with it directly.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585072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32131">
            <a:off x="1413004" y="1696783"/>
            <a:ext cx="6698967"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description provides a summary of the dataset's contents, structure, and purpose. Key elements typically included are:Title: The name of the dataset.Description: A brief overview of what the dataset is about, including its context and relevance.Source: Where the data was obtained from, such as a database, survey, or web scraping.Data Fields/Attributes: A list of columns or variables in the dataset, including their names, types (e.g., integer, string, date), and a brief description of each.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4" name="矩形"/>
          <p:cNvSpPr>
            <a:spLocks/>
          </p:cNvSpPr>
          <p:nvPr/>
        </p:nvSpPr>
        <p:spPr>
          <a:xfrm rot="0">
            <a:off x="4152029" y="3000329"/>
            <a:ext cx="2372495" cy="358140"/>
          </a:xfrm>
          <a:prstGeom prst="rect"/>
          <a:noFill/>
          <a:ln w="12700" cmpd="sng" cap="flat">
            <a:noFill/>
            <a:prstDash val="solid"/>
            <a:miter/>
          </a:ln>
        </p:spPr>
      </p:sp>
    </p:spTree>
    <p:extLst>
      <p:ext uri="{BB962C8B-B14F-4D97-AF65-F5344CB8AC3E}">
        <p14:creationId xmlns:p14="http://schemas.microsoft.com/office/powerpoint/2010/main" val="10937537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3219401" y="2133567"/>
            <a:ext cx="510856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"WOW" in our solution lies in its innovative technology that delivers unparalleled efficiency and exceptional user experience. It integrates seamlessly with existing systems, offers high scalability, and provides customizable features that meet diverse needs. This combination of cutting-edge design and practical benefits ensures outstanding performance and impactful results.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588333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484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2024-09-02T02:12:36Z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