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hu_2004@outlook.com" userId="e0b7b26547327bce" providerId="LiveId" clId="{1A28EBCB-B35D-2B4A-A15A-36A947B0C581}"/>
    <pc:docChg chg="undo custSel modSld">
      <pc:chgData name="nandhu_2004@outlook.com" userId="e0b7b26547327bce" providerId="LiveId" clId="{1A28EBCB-B35D-2B4A-A15A-36A947B0C581}" dt="2024-09-08T04:47:49.309" v="134" actId="20577"/>
      <pc:docMkLst>
        <pc:docMk/>
      </pc:docMkLst>
      <pc:sldChg chg="modSp">
        <pc:chgData name="nandhu_2004@outlook.com" userId="e0b7b26547327bce" providerId="LiveId" clId="{1A28EBCB-B35D-2B4A-A15A-36A947B0C581}" dt="2024-09-08T04:32:43.548" v="2" actId="1076"/>
        <pc:sldMkLst>
          <pc:docMk/>
          <pc:sldMk cId="0" sldId="257"/>
        </pc:sldMkLst>
        <pc:spChg chg="mod">
          <ac:chgData name="nandhu_2004@outlook.com" userId="e0b7b26547327bce" providerId="LiveId" clId="{1A28EBCB-B35D-2B4A-A15A-36A947B0C581}" dt="2024-09-08T04:32:43.548" v="2" actId="1076"/>
          <ac:spMkLst>
            <pc:docMk/>
            <pc:sldMk cId="0" sldId="257"/>
            <ac:spMk id="2" creationId="{00000000-0000-0000-0000-000000000000}"/>
          </ac:spMkLst>
        </pc:spChg>
      </pc:sldChg>
      <pc:sldChg chg="addSp modSp">
        <pc:chgData name="nandhu_2004@outlook.com" userId="e0b7b26547327bce" providerId="LiveId" clId="{1A28EBCB-B35D-2B4A-A15A-36A947B0C581}" dt="2024-09-08T04:42:12.997" v="73" actId="20577"/>
        <pc:sldMkLst>
          <pc:docMk/>
          <pc:sldMk cId="0" sldId="259"/>
        </pc:sldMkLst>
        <pc:spChg chg="add mod">
          <ac:chgData name="nandhu_2004@outlook.com" userId="e0b7b26547327bce" providerId="LiveId" clId="{1A28EBCB-B35D-2B4A-A15A-36A947B0C581}" dt="2024-09-08T04:42:12.997" v="73" actId="20577"/>
          <ac:spMkLst>
            <pc:docMk/>
            <pc:sldMk cId="0" sldId="259"/>
            <ac:spMk id="11" creationId="{0EF54F62-1A07-1D3A-515C-0C2FD4FAA79A}"/>
          </ac:spMkLst>
        </pc:spChg>
      </pc:sldChg>
      <pc:sldChg chg="addSp modSp">
        <pc:chgData name="nandhu_2004@outlook.com" userId="e0b7b26547327bce" providerId="LiveId" clId="{1A28EBCB-B35D-2B4A-A15A-36A947B0C581}" dt="2024-09-08T04:47:49.309" v="134" actId="20577"/>
        <pc:sldMkLst>
          <pc:docMk/>
          <pc:sldMk cId="0" sldId="260"/>
        </pc:sldMkLst>
        <pc:spChg chg="add mod">
          <ac:chgData name="nandhu_2004@outlook.com" userId="e0b7b26547327bce" providerId="LiveId" clId="{1A28EBCB-B35D-2B4A-A15A-36A947B0C581}" dt="2024-09-08T04:47:49.309" v="134" actId="20577"/>
          <ac:spMkLst>
            <pc:docMk/>
            <pc:sldMk cId="0" sldId="260"/>
            <ac:spMk id="12" creationId="{FF88EF9D-9DB8-AAEA-9B85-6CE3E05CA3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85938" y="3429000"/>
            <a:ext cx="7840265" cy="2308324"/>
          </a:xfrm>
          <a:prstGeom prst="rect">
            <a:avLst/>
          </a:prstGeom>
          <a:noFill/>
        </p:spPr>
        <p:txBody>
          <a:bodyPr wrap="square" rtlCol="0">
            <a:spAutoFit/>
          </a:bodyPr>
          <a:lstStyle/>
          <a:p>
            <a:r>
              <a:rPr lang="en-US" sz="2400" dirty="0"/>
              <a:t>STUDENT NAME:</a:t>
            </a:r>
            <a:r>
              <a:rPr lang="en-IN" sz="2400" dirty="0"/>
              <a:t> </a:t>
            </a:r>
            <a:r>
              <a:rPr lang="en-IN" sz="2400" dirty="0" err="1"/>
              <a:t>S.Nandhini</a:t>
            </a:r>
            <a:endParaRPr lang="en-US" sz="2400" dirty="0"/>
          </a:p>
          <a:p>
            <a:r>
              <a:rPr lang="en-US" sz="2400" dirty="0"/>
              <a:t>REGISTER NO:</a:t>
            </a:r>
            <a:r>
              <a:rPr lang="en-IN" sz="2400" dirty="0"/>
              <a:t> 312217732</a:t>
            </a:r>
            <a:endParaRPr lang="en-US" sz="2400" dirty="0"/>
          </a:p>
          <a:p>
            <a:r>
              <a:rPr lang="en-US" sz="2400" dirty="0"/>
              <a:t>DEPARTMENT:</a:t>
            </a:r>
            <a:r>
              <a:rPr lang="en-IN" sz="2400" dirty="0"/>
              <a:t> B.COM (General)</a:t>
            </a:r>
            <a:endParaRPr lang="en-US" sz="2400" dirty="0"/>
          </a:p>
          <a:p>
            <a:r>
              <a:rPr lang="en-US" sz="2400" dirty="0"/>
              <a:t>COLLEGE</a:t>
            </a:r>
            <a:r>
              <a:rPr lang="en-IN" sz="2400" dirty="0"/>
              <a:t>: Government Arts and Science College in </a:t>
            </a:r>
            <a:r>
              <a:rPr lang="en-IN" sz="2400" dirty="0" err="1"/>
              <a:t>Thiruvatriyur</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397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a:latin typeface="Times New Roman" panose="02020603050405020304" pitchFamily="18" charset="0"/>
                <a:cs typeface="Times New Roman" panose="02020603050405020304" pitchFamily="18" charset="0"/>
              </a:rPr>
              <a:t>Employee performance analysis using Excel involves tracking and evaluating employee performance by creating a spreadsheet with key metrics such as sales, productivity, and quality ratings. Excel formulas and charts help to automatically calculate and visualize performance data, enabling managers to easily identify top performers, areas for improvement, and trends over time. This allows for data-driven decision making, targeted feedback and coaching, and informed decisions about promotions and development opportunities, ultimately driving employee growth and business success.</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EF54F62-1A07-1D3A-515C-0C2FD4FAA79A}"/>
              </a:ext>
            </a:extLst>
          </p:cNvPr>
          <p:cNvSpPr txBox="1"/>
          <p:nvPr/>
        </p:nvSpPr>
        <p:spPr>
          <a:xfrm>
            <a:off x="2068619" y="2296517"/>
            <a:ext cx="7093239" cy="2585323"/>
          </a:xfrm>
          <a:prstGeom prst="rect">
            <a:avLst/>
          </a:prstGeom>
          <a:noFill/>
        </p:spPr>
        <p:txBody>
          <a:bodyPr wrap="square">
            <a:spAutoFit/>
          </a:bodyPr>
          <a:lstStyle/>
          <a:p>
            <a:r>
              <a:rPr lang="en-US" dirty="0"/>
              <a:t>:*1. Problem Statement*Our organization struggles to effectively evaluate and manage employee performance, relying on manual processes and subjective assessments. This leads to inaccurate performance ratings, inadequate feedback, and missed opportunities for growth and development. We lack a systematic approach to track and analyze performance data, making it difficult to identify top performers, areas for improvement, and trends over time. As a result, we need a solution to streamline employee performance analysis, provide data-driven insights, and inform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F88EF9D-9DB8-AAEA-9B85-6CE3E05CA3ED}"/>
              </a:ext>
            </a:extLst>
          </p:cNvPr>
          <p:cNvSpPr txBox="1"/>
          <p:nvPr/>
        </p:nvSpPr>
        <p:spPr>
          <a:xfrm>
            <a:off x="3042047" y="1507807"/>
            <a:ext cx="6107906" cy="3416320"/>
          </a:xfrm>
          <a:prstGeom prst="rect">
            <a:avLst/>
          </a:prstGeom>
          <a:noFill/>
        </p:spPr>
        <p:txBody>
          <a:bodyPr wrap="square">
            <a:spAutoFit/>
          </a:bodyPr>
          <a:lstStyle/>
          <a:p>
            <a:r>
              <a:rPr lang="en-US" dirty="0"/>
              <a:t>2. Project </a:t>
            </a:r>
            <a:r>
              <a:rPr lang="en-US" dirty="0" err="1"/>
              <a:t>Overview_Our</a:t>
            </a:r>
            <a:r>
              <a:rPr lang="en-US" dirty="0"/>
              <a:t> project aims to develop an Excel-based employee performance analysis system to streamline performance evaluation, tracking, and reporting. The system will automate data collection, calculation, and visualization, providing managers with actionable insights to inform decision-making. Key features include:- A centralized dashboard for performance metrics- Automated data import and calculation- Customizable charts and reports- Easy filtering and sorting </a:t>
            </a:r>
            <a:r>
              <a:rPr lang="en-US" dirty="0" err="1"/>
              <a:t>capabilitiesBy</a:t>
            </a:r>
            <a:r>
              <a:rPr lang="en-US" dirty="0"/>
              <a:t> leveraging Excel's capabilities, we will create a user-friendly, data-driven solution to enhance employee performance management, reduce administrative burdens, and drive business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nandhu_2004@outlook.com</cp:lastModifiedBy>
  <cp:revision>15</cp:revision>
  <dcterms:created xsi:type="dcterms:W3CDTF">2024-03-29T15:07:22Z</dcterms:created>
  <dcterms:modified xsi:type="dcterms:W3CDTF">2024-09-08T04:47:59Z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