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0a100e2106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0a100e2106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82800" y="1723675"/>
            <a:ext cx="8520600" cy="3568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1200">
                <a:solidFill>
                  <a:srgbClr val="1F2328"/>
                </a:solidFill>
                <a:highlight>
                  <a:srgbClr val="FFFFFF"/>
                </a:highlight>
              </a:rPr>
              <a:t>Subject :</a:t>
            </a:r>
            <a:r>
              <a:rPr lang="en" sz="1200">
                <a:solidFill>
                  <a:srgbClr val="1F2328"/>
                </a:solidFill>
                <a:highlight>
                  <a:srgbClr val="FFFFFF"/>
                </a:highlight>
              </a:rPr>
              <a:t>   Identifying the most important feature for the sale of used cars</a:t>
            </a:r>
            <a:endParaRPr sz="1200">
              <a:solidFill>
                <a:srgbClr val="1F2328"/>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b="1" lang="en" sz="1200">
                <a:solidFill>
                  <a:srgbClr val="1F2328"/>
                </a:solidFill>
                <a:highlight>
                  <a:srgbClr val="FFFFFF"/>
                </a:highlight>
              </a:rPr>
              <a:t>Adjective :</a:t>
            </a:r>
            <a:r>
              <a:rPr lang="en" sz="1200">
                <a:solidFill>
                  <a:srgbClr val="1F2328"/>
                </a:solidFill>
                <a:highlight>
                  <a:srgbClr val="FFFFFF"/>
                </a:highlight>
              </a:rPr>
              <a:t> Visualize how the sales and price of the used cars influenced by the different feature based on our dataset. Data visualization techniques that are going to be used in this project are filters, bins and forecast the future sales</a:t>
            </a:r>
            <a:endParaRPr sz="1200">
              <a:solidFill>
                <a:srgbClr val="1F2328"/>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b="1" lang="en" sz="1200">
                <a:solidFill>
                  <a:srgbClr val="1F2328"/>
                </a:solidFill>
                <a:highlight>
                  <a:srgbClr val="FFFFFF"/>
                </a:highlight>
              </a:rPr>
              <a:t>Description of the Data </a:t>
            </a:r>
            <a:r>
              <a:rPr lang="en" sz="1200">
                <a:solidFill>
                  <a:srgbClr val="1F2328"/>
                </a:solidFill>
                <a:highlight>
                  <a:srgbClr val="FFFFFF"/>
                </a:highlight>
              </a:rPr>
              <a:t>: The dataset contains 75k rows and 14 columns. The dataset shows us how many used cars have been sold from 1942 to 2022 with their prices.</a:t>
            </a:r>
            <a:endParaRPr sz="1200">
              <a:solidFill>
                <a:srgbClr val="1F2328"/>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b="1" lang="en" sz="1200">
                <a:solidFill>
                  <a:srgbClr val="1F2328"/>
                </a:solidFill>
                <a:highlight>
                  <a:srgbClr val="FFFFFF"/>
                </a:highlight>
              </a:rPr>
              <a:t>High Level Plan for the Week : </a:t>
            </a:r>
            <a:endParaRPr b="1" sz="1200">
              <a:solidFill>
                <a:srgbClr val="1F2328"/>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b="1" lang="en" sz="1200">
                <a:solidFill>
                  <a:srgbClr val="1F2328"/>
                </a:solidFill>
                <a:highlight>
                  <a:srgbClr val="FFFFFF"/>
                </a:highlight>
              </a:rPr>
              <a:t>DAY 1 :</a:t>
            </a:r>
            <a:r>
              <a:rPr lang="en" sz="1200">
                <a:solidFill>
                  <a:srgbClr val="1F2328"/>
                </a:solidFill>
                <a:highlight>
                  <a:srgbClr val="FFFFFF"/>
                </a:highlight>
              </a:rPr>
              <a:t> EDA ( rename columns, lowercase, drop unwanted columns, filling NA, finding nulls, cleaning the rows and the names, unique values, unique counts, removing the outliers, standardize the data)</a:t>
            </a:r>
            <a:endParaRPr sz="1200">
              <a:solidFill>
                <a:srgbClr val="1F2328"/>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b="1" lang="en" sz="1200">
                <a:solidFill>
                  <a:srgbClr val="1F2328"/>
                </a:solidFill>
                <a:highlight>
                  <a:srgbClr val="FFFFFF"/>
                </a:highlight>
              </a:rPr>
              <a:t>DAY 2 : </a:t>
            </a:r>
            <a:r>
              <a:rPr lang="en" sz="1200">
                <a:solidFill>
                  <a:srgbClr val="1F2328"/>
                </a:solidFill>
                <a:highlight>
                  <a:srgbClr val="FFFFFF"/>
                </a:highlight>
              </a:rPr>
              <a:t>Data cleaning, removing the wrong data types, checking the correlation between the input features</a:t>
            </a:r>
            <a:endParaRPr sz="1200">
              <a:solidFill>
                <a:srgbClr val="1F2328"/>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b="1" lang="en" sz="1200">
                <a:solidFill>
                  <a:srgbClr val="1F2328"/>
                </a:solidFill>
                <a:highlight>
                  <a:srgbClr val="FFFFFF"/>
                </a:highlight>
              </a:rPr>
              <a:t>DAY 3 :</a:t>
            </a:r>
            <a:r>
              <a:rPr lang="en" sz="1200">
                <a:solidFill>
                  <a:srgbClr val="1F2328"/>
                </a:solidFill>
                <a:highlight>
                  <a:srgbClr val="FFFFFF"/>
                </a:highlight>
              </a:rPr>
              <a:t> Create the dashboard</a:t>
            </a:r>
            <a:endParaRPr sz="1200">
              <a:solidFill>
                <a:srgbClr val="1F2328"/>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b="1" lang="en" sz="1200">
                <a:solidFill>
                  <a:srgbClr val="1F2328"/>
                </a:solidFill>
                <a:highlight>
                  <a:srgbClr val="FFFFFF"/>
                </a:highlight>
              </a:rPr>
              <a:t>DAY 4 : </a:t>
            </a:r>
            <a:r>
              <a:rPr lang="en" sz="1200">
                <a:solidFill>
                  <a:srgbClr val="1F2328"/>
                </a:solidFill>
                <a:highlight>
                  <a:srgbClr val="FFFFFF"/>
                </a:highlight>
              </a:rPr>
              <a:t>Presentation Preparation</a:t>
            </a:r>
            <a:endParaRPr/>
          </a:p>
        </p:txBody>
      </p:sp>
      <p:pic>
        <p:nvPicPr>
          <p:cNvPr id="55" name="Google Shape;55;p13"/>
          <p:cNvPicPr preferRelativeResize="0"/>
          <p:nvPr/>
        </p:nvPicPr>
        <p:blipFill>
          <a:blip r:embed="rId3">
            <a:alphaModFix/>
          </a:blip>
          <a:stretch>
            <a:fillRect/>
          </a:stretch>
        </p:blipFill>
        <p:spPr>
          <a:xfrm>
            <a:off x="5555275" y="123900"/>
            <a:ext cx="3277026" cy="1465376"/>
          </a:xfrm>
          <a:prstGeom prst="rect">
            <a:avLst/>
          </a:prstGeom>
          <a:noFill/>
          <a:ln>
            <a:noFill/>
          </a:ln>
        </p:spPr>
      </p:pic>
      <p:sp>
        <p:nvSpPr>
          <p:cNvPr id="56" name="Google Shape;56;p13"/>
          <p:cNvSpPr txBox="1"/>
          <p:nvPr/>
        </p:nvSpPr>
        <p:spPr>
          <a:xfrm>
            <a:off x="285700" y="123900"/>
            <a:ext cx="5170200" cy="146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500">
                <a:solidFill>
                  <a:srgbClr val="1F2328"/>
                </a:solidFill>
                <a:highlight>
                  <a:schemeClr val="lt1"/>
                </a:highlight>
              </a:rPr>
              <a:t>Project Title: Analysis of Used car in Pakistan </a:t>
            </a:r>
            <a:r>
              <a:rPr b="1" lang="en" sz="1500">
                <a:solidFill>
                  <a:srgbClr val="1F2328"/>
                </a:solidFill>
                <a:highlight>
                  <a:schemeClr val="lt1"/>
                </a:highlight>
              </a:rPr>
              <a:t>Market</a:t>
            </a:r>
            <a:r>
              <a:rPr b="1" lang="en" sz="1500">
                <a:solidFill>
                  <a:srgbClr val="1F2328"/>
                </a:solidFill>
                <a:highlight>
                  <a:schemeClr val="lt1"/>
                </a:highlight>
              </a:rPr>
              <a:t> </a:t>
            </a:r>
            <a:br>
              <a:rPr b="1" lang="en" sz="1500">
                <a:solidFill>
                  <a:srgbClr val="1F2328"/>
                </a:solidFill>
                <a:highlight>
                  <a:schemeClr val="lt1"/>
                </a:highlight>
              </a:rPr>
            </a:br>
            <a:endParaRPr b="1" sz="1500">
              <a:solidFill>
                <a:srgbClr val="1F2328"/>
              </a:solidFill>
              <a:highlight>
                <a:schemeClr val="lt1"/>
              </a:highlight>
            </a:endParaRPr>
          </a:p>
          <a:p>
            <a:pPr indent="0" lvl="0" marL="0" rtl="0" algn="l">
              <a:lnSpc>
                <a:spcPct val="100000"/>
              </a:lnSpc>
              <a:spcBef>
                <a:spcPts val="0"/>
              </a:spcBef>
              <a:spcAft>
                <a:spcPts val="0"/>
              </a:spcAft>
              <a:buNone/>
            </a:pPr>
            <a:r>
              <a:t/>
            </a:r>
            <a:endParaRPr sz="1200">
              <a:solidFill>
                <a:srgbClr val="1F2328"/>
              </a:solidFill>
              <a:highlight>
                <a:schemeClr val="lt1"/>
              </a:highlight>
            </a:endParaRPr>
          </a:p>
          <a:p>
            <a:pPr indent="0" lvl="0" marL="0" rtl="0" algn="l">
              <a:lnSpc>
                <a:spcPct val="100000"/>
              </a:lnSpc>
              <a:spcBef>
                <a:spcPts val="0"/>
              </a:spcBef>
              <a:spcAft>
                <a:spcPts val="0"/>
              </a:spcAft>
              <a:buNone/>
            </a:pPr>
            <a:br>
              <a:rPr lang="en" sz="1200">
                <a:solidFill>
                  <a:srgbClr val="1F2328"/>
                </a:solidFill>
                <a:highlight>
                  <a:schemeClr val="lt1"/>
                </a:highlight>
              </a:rPr>
            </a:br>
            <a:r>
              <a:rPr lang="en" sz="1200">
                <a:solidFill>
                  <a:srgbClr val="1F2328"/>
                </a:solidFill>
                <a:highlight>
                  <a:schemeClr val="lt1"/>
                </a:highlight>
              </a:rPr>
              <a:t>Group Members : Nandhini Natrayan</a:t>
            </a:r>
            <a:endParaRPr sz="1200">
              <a:solidFill>
                <a:srgbClr val="1F2328"/>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 sz="1200">
                <a:solidFill>
                  <a:srgbClr val="1F2328"/>
                </a:solidFill>
                <a:highlight>
                  <a:schemeClr val="lt1"/>
                </a:highlight>
              </a:rPr>
              <a:t>                             Yaren Merve Akin</a:t>
            </a:r>
            <a:endParaRPr sz="1200">
              <a:solidFill>
                <a:srgbClr val="1F2328"/>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