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52FAA1-85E6-1896-61AE-75F14BF7135F}" v="75" dt="2025-01-04T06:45:44.7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447" autoAdjust="0"/>
  </p:normalViewPr>
  <p:slideViewPr>
    <p:cSldViewPr snapToGrid="0">
      <p:cViewPr>
        <p:scale>
          <a:sx n="50" d="100"/>
          <a:sy n="50" d="100"/>
        </p:scale>
        <p:origin x="2124" y="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, Nandhini (Cognizant)" userId="d1b37880-bc66-405f-a8af-c6e13e85c921" providerId="ADAL" clId="{37732984-B70B-48C6-A0C7-70F151A65DF4}"/>
    <pc:docChg chg="undo redo custSel modSld">
      <pc:chgData name="T, Nandhini (Cognizant)" userId="d1b37880-bc66-405f-a8af-c6e13e85c921" providerId="ADAL" clId="{37732984-B70B-48C6-A0C7-70F151A65DF4}" dt="2024-09-18T16:42:16.355" v="3390" actId="1038"/>
      <pc:docMkLst>
        <pc:docMk/>
      </pc:docMkLst>
      <pc:sldChg chg="addSp delSp modSp mod">
        <pc:chgData name="T, Nandhini (Cognizant)" userId="d1b37880-bc66-405f-a8af-c6e13e85c921" providerId="ADAL" clId="{37732984-B70B-48C6-A0C7-70F151A65DF4}" dt="2024-09-18T16:42:16.355" v="3390" actId="1038"/>
        <pc:sldMkLst>
          <pc:docMk/>
          <pc:sldMk cId="174543363" sldId="256"/>
        </pc:sldMkLst>
        <pc:spChg chg="add mod">
          <ac:chgData name="T, Nandhini (Cognizant)" userId="d1b37880-bc66-405f-a8af-c6e13e85c921" providerId="ADAL" clId="{37732984-B70B-48C6-A0C7-70F151A65DF4}" dt="2024-09-17T16:22:15.339" v="2675" actId="1037"/>
          <ac:spMkLst>
            <pc:docMk/>
            <pc:sldMk cId="174543363" sldId="256"/>
            <ac:spMk id="2" creationId="{F2906732-5187-098D-3B03-335CC8277A7D}"/>
          </ac:spMkLst>
        </pc:spChg>
        <pc:spChg chg="add mod">
          <ac:chgData name="T, Nandhini (Cognizant)" userId="d1b37880-bc66-405f-a8af-c6e13e85c921" providerId="ADAL" clId="{37732984-B70B-48C6-A0C7-70F151A65DF4}" dt="2024-09-17T14:36:54.814" v="1442" actId="20577"/>
          <ac:spMkLst>
            <pc:docMk/>
            <pc:sldMk cId="174543363" sldId="256"/>
            <ac:spMk id="3" creationId="{12DE4373-3CED-6DEC-B3A4-B1AD630D2631}"/>
          </ac:spMkLst>
        </pc:spChg>
        <pc:spChg chg="add del mod">
          <ac:chgData name="T, Nandhini (Cognizant)" userId="d1b37880-bc66-405f-a8af-c6e13e85c921" providerId="ADAL" clId="{37732984-B70B-48C6-A0C7-70F151A65DF4}" dt="2024-09-17T14:48:55.173" v="1593"/>
          <ac:spMkLst>
            <pc:docMk/>
            <pc:sldMk cId="174543363" sldId="256"/>
            <ac:spMk id="4" creationId="{8CA06AEF-B930-EA1E-18A9-0C372119E739}"/>
          </ac:spMkLst>
        </pc:spChg>
        <pc:spChg chg="mod">
          <ac:chgData name="T, Nandhini (Cognizant)" userId="d1b37880-bc66-405f-a8af-c6e13e85c921" providerId="ADAL" clId="{37732984-B70B-48C6-A0C7-70F151A65DF4}" dt="2024-09-18T16:38:34.271" v="3327" actId="20577"/>
          <ac:spMkLst>
            <pc:docMk/>
            <pc:sldMk cId="174543363" sldId="256"/>
            <ac:spMk id="6" creationId="{0F9F05F1-749D-A787-7F21-739F397D3106}"/>
          </ac:spMkLst>
        </pc:spChg>
        <pc:spChg chg="mod">
          <ac:chgData name="T, Nandhini (Cognizant)" userId="d1b37880-bc66-405f-a8af-c6e13e85c921" providerId="ADAL" clId="{37732984-B70B-48C6-A0C7-70F151A65DF4}" dt="2024-09-18T16:35:00.888" v="3319" actId="1038"/>
          <ac:spMkLst>
            <pc:docMk/>
            <pc:sldMk cId="174543363" sldId="256"/>
            <ac:spMk id="7" creationId="{77DC78E1-294F-7707-697D-51392EC1CFBD}"/>
          </ac:spMkLst>
        </pc:spChg>
        <pc:spChg chg="mod">
          <ac:chgData name="T, Nandhini (Cognizant)" userId="d1b37880-bc66-405f-a8af-c6e13e85c921" providerId="ADAL" clId="{37732984-B70B-48C6-A0C7-70F151A65DF4}" dt="2024-09-17T14:36:56.001" v="1445" actId="1036"/>
          <ac:spMkLst>
            <pc:docMk/>
            <pc:sldMk cId="174543363" sldId="256"/>
            <ac:spMk id="8" creationId="{139D8894-4D13-E3AC-25DB-FB50BC059853}"/>
          </ac:spMkLst>
        </pc:spChg>
        <pc:spChg chg="add mod">
          <ac:chgData name="T, Nandhini (Cognizant)" userId="d1b37880-bc66-405f-a8af-c6e13e85c921" providerId="ADAL" clId="{37732984-B70B-48C6-A0C7-70F151A65DF4}" dt="2024-09-17T15:10:50.892" v="2052" actId="14100"/>
          <ac:spMkLst>
            <pc:docMk/>
            <pc:sldMk cId="174543363" sldId="256"/>
            <ac:spMk id="9" creationId="{AFB6F7C2-171E-080E-3E0A-DBDEF75A3498}"/>
          </ac:spMkLst>
        </pc:spChg>
        <pc:spChg chg="mod">
          <ac:chgData name="T, Nandhini (Cognizant)" userId="d1b37880-bc66-405f-a8af-c6e13e85c921" providerId="ADAL" clId="{37732984-B70B-48C6-A0C7-70F151A65DF4}" dt="2024-09-18T16:38:57.776" v="3329" actId="1038"/>
          <ac:spMkLst>
            <pc:docMk/>
            <pc:sldMk cId="174543363" sldId="256"/>
            <ac:spMk id="10" creationId="{9B9F6F97-4BFE-4577-EB63-5B226013A5FA}"/>
          </ac:spMkLst>
        </pc:spChg>
        <pc:spChg chg="mod">
          <ac:chgData name="T, Nandhini (Cognizant)" userId="d1b37880-bc66-405f-a8af-c6e13e85c921" providerId="ADAL" clId="{37732984-B70B-48C6-A0C7-70F151A65DF4}" dt="2024-09-17T16:22:54.931" v="2677" actId="1035"/>
          <ac:spMkLst>
            <pc:docMk/>
            <pc:sldMk cId="174543363" sldId="256"/>
            <ac:spMk id="11" creationId="{1ED4C0F3-7DF9-3AC3-2482-80858A4A31B8}"/>
          </ac:spMkLst>
        </pc:spChg>
        <pc:spChg chg="del mod">
          <ac:chgData name="T, Nandhini (Cognizant)" userId="d1b37880-bc66-405f-a8af-c6e13e85c921" providerId="ADAL" clId="{37732984-B70B-48C6-A0C7-70F151A65DF4}" dt="2024-09-11T14:12:01.204" v="901" actId="478"/>
          <ac:spMkLst>
            <pc:docMk/>
            <pc:sldMk cId="174543363" sldId="256"/>
            <ac:spMk id="12" creationId="{B87A775C-D89B-427E-8AD1-266425E16C27}"/>
          </ac:spMkLst>
        </pc:spChg>
        <pc:spChg chg="add mod">
          <ac:chgData name="T, Nandhini (Cognizant)" userId="d1b37880-bc66-405f-a8af-c6e13e85c921" providerId="ADAL" clId="{37732984-B70B-48C6-A0C7-70F151A65DF4}" dt="2024-09-17T15:11:52.456" v="2054" actId="767"/>
          <ac:spMkLst>
            <pc:docMk/>
            <pc:sldMk cId="174543363" sldId="256"/>
            <ac:spMk id="12" creationId="{F9FBDD06-80D3-7838-DCBE-79C31B0D816B}"/>
          </ac:spMkLst>
        </pc:spChg>
        <pc:spChg chg="mod">
          <ac:chgData name="T, Nandhini (Cognizant)" userId="d1b37880-bc66-405f-a8af-c6e13e85c921" providerId="ADAL" clId="{37732984-B70B-48C6-A0C7-70F151A65DF4}" dt="2024-09-17T16:23:31.236" v="2681" actId="1038"/>
          <ac:spMkLst>
            <pc:docMk/>
            <pc:sldMk cId="174543363" sldId="256"/>
            <ac:spMk id="13" creationId="{38AF333E-92A0-561B-3CF1-B417CCD851DB}"/>
          </ac:spMkLst>
        </pc:spChg>
        <pc:spChg chg="mod">
          <ac:chgData name="T, Nandhini (Cognizant)" userId="d1b37880-bc66-405f-a8af-c6e13e85c921" providerId="ADAL" clId="{37732984-B70B-48C6-A0C7-70F151A65DF4}" dt="2024-09-17T16:23:20.251" v="2679" actId="1038"/>
          <ac:spMkLst>
            <pc:docMk/>
            <pc:sldMk cId="174543363" sldId="256"/>
            <ac:spMk id="14" creationId="{0A8DA93F-9684-C562-1D08-D8D3BBAE7D7A}"/>
          </ac:spMkLst>
        </pc:spChg>
        <pc:spChg chg="mod">
          <ac:chgData name="T, Nandhini (Cognizant)" userId="d1b37880-bc66-405f-a8af-c6e13e85c921" providerId="ADAL" clId="{37732984-B70B-48C6-A0C7-70F151A65DF4}" dt="2024-09-17T16:04:35.038" v="2335" actId="1037"/>
          <ac:spMkLst>
            <pc:docMk/>
            <pc:sldMk cId="174543363" sldId="256"/>
            <ac:spMk id="15" creationId="{D1181C9F-8F56-84D9-99AB-5842729BBC09}"/>
          </ac:spMkLst>
        </pc:spChg>
        <pc:spChg chg="mod">
          <ac:chgData name="T, Nandhini (Cognizant)" userId="d1b37880-bc66-405f-a8af-c6e13e85c921" providerId="ADAL" clId="{37732984-B70B-48C6-A0C7-70F151A65DF4}" dt="2024-09-17T15:10:36.096" v="2051" actId="1035"/>
          <ac:spMkLst>
            <pc:docMk/>
            <pc:sldMk cId="174543363" sldId="256"/>
            <ac:spMk id="16" creationId="{8E3C26DD-E284-3684-73FD-C050ABD2A772}"/>
          </ac:spMkLst>
        </pc:spChg>
        <pc:spChg chg="mod">
          <ac:chgData name="T, Nandhini (Cognizant)" userId="d1b37880-bc66-405f-a8af-c6e13e85c921" providerId="ADAL" clId="{37732984-B70B-48C6-A0C7-70F151A65DF4}" dt="2024-09-16T15:44:28.987" v="1279" actId="1038"/>
          <ac:spMkLst>
            <pc:docMk/>
            <pc:sldMk cId="174543363" sldId="256"/>
            <ac:spMk id="17" creationId="{DBC09028-F070-A206-B80B-18320E37B47A}"/>
          </ac:spMkLst>
        </pc:spChg>
        <pc:spChg chg="mod">
          <ac:chgData name="T, Nandhini (Cognizant)" userId="d1b37880-bc66-405f-a8af-c6e13e85c921" providerId="ADAL" clId="{37732984-B70B-48C6-A0C7-70F151A65DF4}" dt="2024-09-18T16:42:16.355" v="3390" actId="1038"/>
          <ac:spMkLst>
            <pc:docMk/>
            <pc:sldMk cId="174543363" sldId="256"/>
            <ac:spMk id="18" creationId="{9DB5475B-32FB-18F9-2910-6B7F62B1BDFD}"/>
          </ac:spMkLst>
        </pc:spChg>
        <pc:spChg chg="mod">
          <ac:chgData name="T, Nandhini (Cognizant)" userId="d1b37880-bc66-405f-a8af-c6e13e85c921" providerId="ADAL" clId="{37732984-B70B-48C6-A0C7-70F151A65DF4}" dt="2024-09-16T15:44:22.449" v="1275" actId="1037"/>
          <ac:spMkLst>
            <pc:docMk/>
            <pc:sldMk cId="174543363" sldId="256"/>
            <ac:spMk id="19" creationId="{966D80F4-2921-398D-7C7D-2F49A65018A2}"/>
          </ac:spMkLst>
        </pc:spChg>
        <pc:spChg chg="del">
          <ac:chgData name="T, Nandhini (Cognizant)" userId="d1b37880-bc66-405f-a8af-c6e13e85c921" providerId="ADAL" clId="{37732984-B70B-48C6-A0C7-70F151A65DF4}" dt="2024-09-10T16:57:03.149" v="0" actId="478"/>
          <ac:spMkLst>
            <pc:docMk/>
            <pc:sldMk cId="174543363" sldId="256"/>
            <ac:spMk id="20" creationId="{5230F5BF-ECC4-8F27-B408-E7B0DBF1EE48}"/>
          </ac:spMkLst>
        </pc:spChg>
        <pc:spChg chg="add mod">
          <ac:chgData name="T, Nandhini (Cognizant)" userId="d1b37880-bc66-405f-a8af-c6e13e85c921" providerId="ADAL" clId="{37732984-B70B-48C6-A0C7-70F151A65DF4}" dt="2024-09-18T16:39:35.854" v="3333" actId="15"/>
          <ac:spMkLst>
            <pc:docMk/>
            <pc:sldMk cId="174543363" sldId="256"/>
            <ac:spMk id="21" creationId="{EB64471D-3897-83BE-1A54-8C576A819AFA}"/>
          </ac:spMkLst>
        </pc:spChg>
        <pc:spChg chg="add mod">
          <ac:chgData name="T, Nandhini (Cognizant)" userId="d1b37880-bc66-405f-a8af-c6e13e85c921" providerId="ADAL" clId="{37732984-B70B-48C6-A0C7-70F151A65DF4}" dt="2024-09-18T16:41:44.614" v="3384" actId="113"/>
          <ac:spMkLst>
            <pc:docMk/>
            <pc:sldMk cId="174543363" sldId="256"/>
            <ac:spMk id="24" creationId="{ED7BC27A-42C7-63ED-3EF9-B798C2C853F8}"/>
          </ac:spMkLst>
        </pc:spChg>
        <pc:graphicFrameChg chg="add mod">
          <ac:chgData name="T, Nandhini (Cognizant)" userId="d1b37880-bc66-405f-a8af-c6e13e85c921" providerId="ADAL" clId="{37732984-B70B-48C6-A0C7-70F151A65DF4}" dt="2024-09-18T16:39:12.097" v="3331"/>
          <ac:graphicFrameMkLst>
            <pc:docMk/>
            <pc:sldMk cId="174543363" sldId="256"/>
            <ac:graphicFrameMk id="3" creationId="{BB9F32E8-BCE3-C7E6-EEE4-C395BD943680}"/>
          </ac:graphicFrameMkLst>
        </pc:graphicFrameChg>
        <pc:picChg chg="add del mod">
          <ac:chgData name="T, Nandhini (Cognizant)" userId="d1b37880-bc66-405f-a8af-c6e13e85c921" providerId="ADAL" clId="{37732984-B70B-48C6-A0C7-70F151A65DF4}" dt="2024-09-11T17:16:07.334" v="982" actId="21"/>
          <ac:picMkLst>
            <pc:docMk/>
            <pc:sldMk cId="174543363" sldId="256"/>
            <ac:picMk id="4" creationId="{407078CE-7A89-6C45-CFCE-2EDDC3A74249}"/>
          </ac:picMkLst>
        </pc:picChg>
        <pc:picChg chg="add mod">
          <ac:chgData name="T, Nandhini (Cognizant)" userId="d1b37880-bc66-405f-a8af-c6e13e85c921" providerId="ADAL" clId="{37732984-B70B-48C6-A0C7-70F151A65DF4}" dt="2024-09-11T17:25:39.230" v="1146" actId="1038"/>
          <ac:picMkLst>
            <pc:docMk/>
            <pc:sldMk cId="174543363" sldId="256"/>
            <ac:picMk id="5" creationId="{407078CE-7A89-6C45-CFCE-2EDDC3A74249}"/>
          </ac:picMkLst>
        </pc:picChg>
        <pc:picChg chg="add mod">
          <ac:chgData name="T, Nandhini (Cognizant)" userId="d1b37880-bc66-405f-a8af-c6e13e85c921" providerId="ADAL" clId="{37732984-B70B-48C6-A0C7-70F151A65DF4}" dt="2024-09-16T15:43:45.090" v="1257" actId="1076"/>
          <ac:picMkLst>
            <pc:docMk/>
            <pc:sldMk cId="174543363" sldId="256"/>
            <ac:picMk id="20" creationId="{AB152821-9F6F-7444-14EF-7E0F9D8EB221}"/>
          </ac:picMkLst>
        </pc:picChg>
        <pc:picChg chg="add mod">
          <ac:chgData name="T, Nandhini (Cognizant)" userId="d1b37880-bc66-405f-a8af-c6e13e85c921" providerId="ADAL" clId="{37732984-B70B-48C6-A0C7-70F151A65DF4}" dt="2024-09-16T15:42:54.793" v="1242" actId="1036"/>
          <ac:picMkLst>
            <pc:docMk/>
            <pc:sldMk cId="174543363" sldId="256"/>
            <ac:picMk id="23" creationId="{33F91AB6-4088-6E02-024C-EBC95E6BD56E}"/>
          </ac:picMkLst>
        </pc:picChg>
        <pc:picChg chg="add del mod">
          <ac:chgData name="T, Nandhini (Cognizant)" userId="d1b37880-bc66-405f-a8af-c6e13e85c921" providerId="ADAL" clId="{37732984-B70B-48C6-A0C7-70F151A65DF4}" dt="2024-09-11T13:43:21.645" v="459" actId="478"/>
          <ac:picMkLst>
            <pc:docMk/>
            <pc:sldMk cId="174543363" sldId="256"/>
            <ac:picMk id="24" creationId="{99249027-7DB8-20F0-300A-1BA8C2B0F9FC}"/>
          </ac:picMkLst>
        </pc:picChg>
        <pc:picChg chg="add del mod">
          <ac:chgData name="T, Nandhini (Cognizant)" userId="d1b37880-bc66-405f-a8af-c6e13e85c921" providerId="ADAL" clId="{37732984-B70B-48C6-A0C7-70F151A65DF4}" dt="2024-09-11T13:43:24.564" v="460" actId="478"/>
          <ac:picMkLst>
            <pc:docMk/>
            <pc:sldMk cId="174543363" sldId="256"/>
            <ac:picMk id="26" creationId="{035A814B-E2DE-3A68-5FDA-F59B9EC57A40}"/>
          </ac:picMkLst>
        </pc:picChg>
        <pc:picChg chg="add del mod">
          <ac:chgData name="T, Nandhini (Cognizant)" userId="d1b37880-bc66-405f-a8af-c6e13e85c921" providerId="ADAL" clId="{37732984-B70B-48C6-A0C7-70F151A65DF4}" dt="2024-09-11T13:43:27.395" v="461" actId="478"/>
          <ac:picMkLst>
            <pc:docMk/>
            <pc:sldMk cId="174543363" sldId="256"/>
            <ac:picMk id="28" creationId="{2AE8AA61-7C06-A0CD-C075-C9DF6FEED9B1}"/>
          </ac:picMkLst>
        </pc:picChg>
        <pc:picChg chg="add del mod">
          <ac:chgData name="T, Nandhini (Cognizant)" userId="d1b37880-bc66-405f-a8af-c6e13e85c921" providerId="ADAL" clId="{37732984-B70B-48C6-A0C7-70F151A65DF4}" dt="2024-09-10T17:23:43.485" v="454" actId="478"/>
          <ac:picMkLst>
            <pc:docMk/>
            <pc:sldMk cId="174543363" sldId="256"/>
            <ac:picMk id="30" creationId="{99363589-2936-DD8A-A3B5-F15830A612BA}"/>
          </ac:picMkLst>
        </pc:picChg>
        <pc:picChg chg="add del mod">
          <ac:chgData name="T, Nandhini (Cognizant)" userId="d1b37880-bc66-405f-a8af-c6e13e85c921" providerId="ADAL" clId="{37732984-B70B-48C6-A0C7-70F151A65DF4}" dt="2024-09-10T17:17:31.514" v="391" actId="478"/>
          <ac:picMkLst>
            <pc:docMk/>
            <pc:sldMk cId="174543363" sldId="256"/>
            <ac:picMk id="32" creationId="{B8B473BC-5B92-E853-0577-B02BE0AF9D5A}"/>
          </ac:picMkLst>
        </pc:picChg>
        <pc:picChg chg="add del mod">
          <ac:chgData name="T, Nandhini (Cognizant)" userId="d1b37880-bc66-405f-a8af-c6e13e85c921" providerId="ADAL" clId="{37732984-B70B-48C6-A0C7-70F151A65DF4}" dt="2024-09-11T13:43:33.160" v="463" actId="478"/>
          <ac:picMkLst>
            <pc:docMk/>
            <pc:sldMk cId="174543363" sldId="256"/>
            <ac:picMk id="34" creationId="{3495AF05-8D5A-BCFC-45D1-82CC0BDDFC42}"/>
          </ac:picMkLst>
        </pc:picChg>
        <pc:picChg chg="add del mod">
          <ac:chgData name="T, Nandhini (Cognizant)" userId="d1b37880-bc66-405f-a8af-c6e13e85c921" providerId="ADAL" clId="{37732984-B70B-48C6-A0C7-70F151A65DF4}" dt="2024-09-11T13:43:30.513" v="462" actId="478"/>
          <ac:picMkLst>
            <pc:docMk/>
            <pc:sldMk cId="174543363" sldId="256"/>
            <ac:picMk id="36" creationId="{D9659343-6400-7583-F84C-0E8C1C9808C5}"/>
          </ac:picMkLst>
        </pc:picChg>
        <pc:picChg chg="add del mod">
          <ac:chgData name="T, Nandhini (Cognizant)" userId="d1b37880-bc66-405f-a8af-c6e13e85c921" providerId="ADAL" clId="{37732984-B70B-48C6-A0C7-70F151A65DF4}" dt="2024-09-10T17:23:17.495" v="447" actId="478"/>
          <ac:picMkLst>
            <pc:docMk/>
            <pc:sldMk cId="174543363" sldId="256"/>
            <ac:picMk id="38" creationId="{D4565747-EF32-95C1-2903-FD5E13B333BC}"/>
          </ac:picMkLst>
        </pc:picChg>
        <pc:cxnChg chg="add mod">
          <ac:chgData name="T, Nandhini (Cognizant)" userId="d1b37880-bc66-405f-a8af-c6e13e85c921" providerId="ADAL" clId="{37732984-B70B-48C6-A0C7-70F151A65DF4}" dt="2024-09-18T16:41:56.044" v="3387" actId="1038"/>
          <ac:cxnSpMkLst>
            <pc:docMk/>
            <pc:sldMk cId="174543363" sldId="256"/>
            <ac:cxnSpMk id="22" creationId="{08819201-5DC2-591E-BB8C-BC166EBA8546}"/>
          </ac:cxnSpMkLst>
        </pc:cxnChg>
      </pc:sldChg>
    </pc:docChg>
  </pc:docChgLst>
  <pc:docChgLst>
    <pc:chgData name="T, Nandhini (Cognizant)" userId="S::2320539@cognizant.com::d1b37880-bc66-405f-a8af-c6e13e85c921" providerId="AD" clId="Web-{2B52FAA1-85E6-1896-61AE-75F14BF7135F}"/>
    <pc:docChg chg="modSld">
      <pc:chgData name="T, Nandhini (Cognizant)" userId="S::2320539@cognizant.com::d1b37880-bc66-405f-a8af-c6e13e85c921" providerId="AD" clId="Web-{2B52FAA1-85E6-1896-61AE-75F14BF7135F}" dt="2025-01-04T06:45:39.278" v="43" actId="20577"/>
      <pc:docMkLst>
        <pc:docMk/>
      </pc:docMkLst>
      <pc:sldChg chg="modSp">
        <pc:chgData name="T, Nandhini (Cognizant)" userId="S::2320539@cognizant.com::d1b37880-bc66-405f-a8af-c6e13e85c921" providerId="AD" clId="Web-{2B52FAA1-85E6-1896-61AE-75F14BF7135F}" dt="2025-01-04T06:45:39.278" v="43" actId="20577"/>
        <pc:sldMkLst>
          <pc:docMk/>
          <pc:sldMk cId="174543363" sldId="256"/>
        </pc:sldMkLst>
        <pc:spChg chg="mod">
          <ac:chgData name="T, Nandhini (Cognizant)" userId="S::2320539@cognizant.com::d1b37880-bc66-405f-a8af-c6e13e85c921" providerId="AD" clId="Web-{2B52FAA1-85E6-1896-61AE-75F14BF7135F}" dt="2025-01-04T06:43:01.228" v="31" actId="20577"/>
          <ac:spMkLst>
            <pc:docMk/>
            <pc:sldMk cId="174543363" sldId="256"/>
            <ac:spMk id="2" creationId="{F2906732-5187-098D-3B03-335CC8277A7D}"/>
          </ac:spMkLst>
        </pc:spChg>
        <pc:spChg chg="mod">
          <ac:chgData name="T, Nandhini (Cognizant)" userId="S::2320539@cognizant.com::d1b37880-bc66-405f-a8af-c6e13e85c921" providerId="AD" clId="Web-{2B52FAA1-85E6-1896-61AE-75F14BF7135F}" dt="2025-01-04T06:44:30.980" v="41" actId="20577"/>
          <ac:spMkLst>
            <pc:docMk/>
            <pc:sldMk cId="174543363" sldId="256"/>
            <ac:spMk id="13" creationId="{38AF333E-92A0-561B-3CF1-B417CCD851DB}"/>
          </ac:spMkLst>
        </pc:spChg>
        <pc:spChg chg="mod">
          <ac:chgData name="T, Nandhini (Cognizant)" userId="S::2320539@cognizant.com::d1b37880-bc66-405f-a8af-c6e13e85c921" providerId="AD" clId="Web-{2B52FAA1-85E6-1896-61AE-75F14BF7135F}" dt="2025-01-04T06:45:39.278" v="43" actId="20577"/>
          <ac:spMkLst>
            <pc:docMk/>
            <pc:sldMk cId="174543363" sldId="256"/>
            <ac:spMk id="21" creationId="{EB64471D-3897-83BE-1A54-8C576A819AF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01BE-E4FB-4881-B157-E5D715C6707F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49AFD-CC5D-47CE-AA12-9556143F0A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305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01BE-E4FB-4881-B157-E5D715C6707F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49AFD-CC5D-47CE-AA12-9556143F0A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528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01BE-E4FB-4881-B157-E5D715C6707F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49AFD-CC5D-47CE-AA12-9556143F0A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81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01BE-E4FB-4881-B157-E5D715C6707F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49AFD-CC5D-47CE-AA12-9556143F0A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12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01BE-E4FB-4881-B157-E5D715C6707F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49AFD-CC5D-47CE-AA12-9556143F0A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13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01BE-E4FB-4881-B157-E5D715C6707F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49AFD-CC5D-47CE-AA12-9556143F0A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02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01BE-E4FB-4881-B157-E5D715C6707F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49AFD-CC5D-47CE-AA12-9556143F0A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06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01BE-E4FB-4881-B157-E5D715C6707F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49AFD-CC5D-47CE-AA12-9556143F0A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90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01BE-E4FB-4881-B157-E5D715C6707F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49AFD-CC5D-47CE-AA12-9556143F0A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51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01BE-E4FB-4881-B157-E5D715C6707F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49AFD-CC5D-47CE-AA12-9556143F0A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27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01BE-E4FB-4881-B157-E5D715C6707F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49AFD-CC5D-47CE-AA12-9556143F0A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43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1B01BE-E4FB-4881-B157-E5D715C6707F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949AFD-CC5D-47CE-AA12-9556143F0A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26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www.linkedin.com/in/sujith-s-65a5b423b?utm_source=share&amp;utm_campaign=share_via&amp;utm_content=profile&amp;utm_medium=android_app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9F05F1-749D-A787-7F21-739F397D3106}"/>
              </a:ext>
            </a:extLst>
          </p:cNvPr>
          <p:cNvSpPr txBox="1"/>
          <p:nvPr/>
        </p:nvSpPr>
        <p:spPr>
          <a:xfrm>
            <a:off x="246741" y="174171"/>
            <a:ext cx="4122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Georgia Pro" panose="020F0502020204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SUJITH S</a:t>
            </a:r>
            <a:endParaRPr lang="en-IN" sz="3600" dirty="0">
              <a:latin typeface="Georgia Pro" panose="020F0502020204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DC78E1-294F-7707-697D-51392EC1CFBD}"/>
              </a:ext>
            </a:extLst>
          </p:cNvPr>
          <p:cNvSpPr txBox="1"/>
          <p:nvPr/>
        </p:nvSpPr>
        <p:spPr>
          <a:xfrm>
            <a:off x="335642" y="1993951"/>
            <a:ext cx="4862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Software Engineer</a:t>
            </a:r>
            <a:endParaRPr lang="en-IN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9D8894-4D13-E3AC-25DB-FB50BC059853}"/>
              </a:ext>
            </a:extLst>
          </p:cNvPr>
          <p:cNvSpPr txBox="1"/>
          <p:nvPr/>
        </p:nvSpPr>
        <p:spPr>
          <a:xfrm>
            <a:off x="326571" y="1376843"/>
            <a:ext cx="5965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Work Experience</a:t>
            </a:r>
            <a:endParaRPr lang="en-IN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9F6F97-4BFE-4577-EB63-5B226013A5FA}"/>
              </a:ext>
            </a:extLst>
          </p:cNvPr>
          <p:cNvSpPr txBox="1"/>
          <p:nvPr/>
        </p:nvSpPr>
        <p:spPr>
          <a:xfrm>
            <a:off x="335642" y="1761318"/>
            <a:ext cx="8998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Adminware</a:t>
            </a:r>
            <a:r>
              <a:rPr lang="en-US" sz="1600" b="1" dirty="0"/>
              <a:t> Software Private Limited                        </a:t>
            </a:r>
            <a:r>
              <a:rPr lang="en-US" sz="1600" dirty="0"/>
              <a:t>Dec2024 - current</a:t>
            </a:r>
            <a:endParaRPr lang="en-I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D4C0F3-7DF9-3AC3-2482-80858A4A31B8}"/>
              </a:ext>
            </a:extLst>
          </p:cNvPr>
          <p:cNvSpPr txBox="1"/>
          <p:nvPr/>
        </p:nvSpPr>
        <p:spPr>
          <a:xfrm>
            <a:off x="336196" y="5217945"/>
            <a:ext cx="5965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Skills</a:t>
            </a:r>
            <a:endParaRPr lang="en-IN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AF333E-92A0-561B-3CF1-B417CCD851DB}"/>
              </a:ext>
            </a:extLst>
          </p:cNvPr>
          <p:cNvSpPr txBox="1"/>
          <p:nvPr/>
        </p:nvSpPr>
        <p:spPr>
          <a:xfrm>
            <a:off x="316791" y="7295833"/>
            <a:ext cx="8253792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/>
              <a:t>Electronics and  Communication  Engineering                      (2019-2023)</a:t>
            </a:r>
          </a:p>
          <a:p>
            <a:r>
              <a:rPr lang="en-US" sz="1600" b="1" dirty="0"/>
              <a:t>MCET</a:t>
            </a:r>
            <a:r>
              <a:rPr lang="en-US" sz="1600" dirty="0"/>
              <a:t>  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8DA93F-9684-C562-1D08-D8D3BBAE7D7A}"/>
              </a:ext>
            </a:extLst>
          </p:cNvPr>
          <p:cNvSpPr txBox="1"/>
          <p:nvPr/>
        </p:nvSpPr>
        <p:spPr>
          <a:xfrm>
            <a:off x="316792" y="6946203"/>
            <a:ext cx="5965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Education</a:t>
            </a:r>
            <a:endParaRPr lang="en-IN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181C9F-8F56-84D9-99AB-5842729BBC09}"/>
              </a:ext>
            </a:extLst>
          </p:cNvPr>
          <p:cNvSpPr txBox="1"/>
          <p:nvPr/>
        </p:nvSpPr>
        <p:spPr>
          <a:xfrm>
            <a:off x="326129" y="5921301"/>
            <a:ext cx="5965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Software</a:t>
            </a:r>
            <a:endParaRPr lang="en-IN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3C26DD-E284-3684-73FD-C050ABD2A772}"/>
              </a:ext>
            </a:extLst>
          </p:cNvPr>
          <p:cNvSpPr txBox="1"/>
          <p:nvPr/>
        </p:nvSpPr>
        <p:spPr>
          <a:xfrm>
            <a:off x="324759" y="7902795"/>
            <a:ext cx="5965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Certifications</a:t>
            </a:r>
            <a:endParaRPr lang="en-IN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C09028-F070-A206-B80B-18320E37B47A}"/>
              </a:ext>
            </a:extLst>
          </p:cNvPr>
          <p:cNvSpPr txBox="1"/>
          <p:nvPr/>
        </p:nvSpPr>
        <p:spPr>
          <a:xfrm>
            <a:off x="2833992" y="890587"/>
            <a:ext cx="2398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           </a:t>
            </a:r>
            <a:r>
              <a:rPr lang="en-US" sz="1600" dirty="0"/>
              <a:t> 7339513736</a:t>
            </a:r>
            <a:endParaRPr lang="en-IN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B5475B-32FB-18F9-2910-6B7F62B1BDFD}"/>
              </a:ext>
            </a:extLst>
          </p:cNvPr>
          <p:cNvSpPr txBox="1"/>
          <p:nvPr/>
        </p:nvSpPr>
        <p:spPr>
          <a:xfrm>
            <a:off x="558803" y="630059"/>
            <a:ext cx="2882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        sujithsk1210@gmail.com</a:t>
            </a:r>
            <a:endParaRPr lang="en-IN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6D80F4-2921-398D-7C7D-2F49A65018A2}"/>
              </a:ext>
            </a:extLst>
          </p:cNvPr>
          <p:cNvSpPr txBox="1"/>
          <p:nvPr/>
        </p:nvSpPr>
        <p:spPr>
          <a:xfrm>
            <a:off x="4684577" y="871281"/>
            <a:ext cx="2398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            </a:t>
            </a:r>
            <a:r>
              <a:rPr lang="en-US" sz="1600" b="1" dirty="0">
                <a:hlinkClick r:id="rId2"/>
              </a:rPr>
              <a:t>LinkedIn</a:t>
            </a:r>
            <a:r>
              <a:rPr lang="en-US" sz="1600" dirty="0"/>
              <a:t>  </a:t>
            </a:r>
            <a:endParaRPr lang="en-IN" sz="16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819201-5DC2-591E-BB8C-BC166EBA8546}"/>
              </a:ext>
            </a:extLst>
          </p:cNvPr>
          <p:cNvCxnSpPr/>
          <p:nvPr/>
        </p:nvCxnSpPr>
        <p:spPr>
          <a:xfrm>
            <a:off x="284841" y="1191907"/>
            <a:ext cx="63282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2906732-5187-098D-3B03-335CC8277A7D}"/>
              </a:ext>
            </a:extLst>
          </p:cNvPr>
          <p:cNvSpPr txBox="1"/>
          <p:nvPr/>
        </p:nvSpPr>
        <p:spPr>
          <a:xfrm>
            <a:off x="330908" y="5560960"/>
            <a:ext cx="7032775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/>
              <a:t>C#, ASP.net, C, Reporting &amp; Analytics, Product management</a:t>
            </a:r>
          </a:p>
        </p:txBody>
      </p:sp>
      <p:pic>
        <p:nvPicPr>
          <p:cNvPr id="5" name="Graphic 4" descr="Envelope with solid fill">
            <a:extLst>
              <a:ext uri="{FF2B5EF4-FFF2-40B4-BE49-F238E27FC236}">
                <a16:creationId xmlns:a16="http://schemas.microsoft.com/office/drawing/2014/main" id="{407078CE-7A89-6C45-CFCE-2EDDC3A74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1627" y="877329"/>
            <a:ext cx="288000" cy="288000"/>
          </a:xfrm>
          <a:prstGeom prst="rect">
            <a:avLst/>
          </a:prstGeom>
        </p:spPr>
      </p:pic>
      <p:pic>
        <p:nvPicPr>
          <p:cNvPr id="20" name="Graphic 19" descr="Link outline">
            <a:extLst>
              <a:ext uri="{FF2B5EF4-FFF2-40B4-BE49-F238E27FC236}">
                <a16:creationId xmlns:a16="http://schemas.microsoft.com/office/drawing/2014/main" id="{AB152821-9F6F-7444-14EF-7E0F9D8EB2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4981179" y="893145"/>
            <a:ext cx="288000" cy="288000"/>
          </a:xfrm>
          <a:prstGeom prst="rect">
            <a:avLst/>
          </a:prstGeom>
        </p:spPr>
      </p:pic>
      <p:pic>
        <p:nvPicPr>
          <p:cNvPr id="23" name="Graphic 22" descr="Receiver with solid fill">
            <a:extLst>
              <a:ext uri="{FF2B5EF4-FFF2-40B4-BE49-F238E27FC236}">
                <a16:creationId xmlns:a16="http://schemas.microsoft.com/office/drawing/2014/main" id="{33F91AB6-4088-6E02-024C-EBC95E6BD5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13816" y="947032"/>
            <a:ext cx="180000" cy="18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B6F7C2-171E-080E-3E0A-DBDEF75A3498}"/>
              </a:ext>
            </a:extLst>
          </p:cNvPr>
          <p:cNvSpPr txBox="1"/>
          <p:nvPr/>
        </p:nvSpPr>
        <p:spPr>
          <a:xfrm>
            <a:off x="341627" y="8279011"/>
            <a:ext cx="605917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Completed courses in,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Introduction to C#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Embedded System Design &amp; Graphical User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Joy of computing python</a:t>
            </a:r>
          </a:p>
          <a:p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64471D-3897-83BE-1A54-8C576A819AFA}"/>
              </a:ext>
            </a:extLst>
          </p:cNvPr>
          <p:cNvSpPr txBox="1"/>
          <p:nvPr/>
        </p:nvSpPr>
        <p:spPr>
          <a:xfrm>
            <a:off x="333056" y="6307519"/>
            <a:ext cx="7214620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/>
              <a:t>PowerShell (Scripting), </a:t>
            </a:r>
            <a:r>
              <a:rPr lang="en-US" sz="1600" b="0" i="0" dirty="0">
                <a:effectLst/>
                <a:highlight>
                  <a:srgbClr val="FFFFFF"/>
                </a:highlight>
              </a:rPr>
              <a:t>Active Directory Users and Computers (ADUC),</a:t>
            </a:r>
          </a:p>
          <a:p>
            <a:r>
              <a:rPr lang="en-US" sz="1600" b="0" i="0" dirty="0">
                <a:effectLst/>
                <a:highlight>
                  <a:srgbClr val="FFFFFF"/>
                </a:highlight>
              </a:rPr>
              <a:t>Lightweight Directory Access Protocol (LDAP), </a:t>
            </a:r>
            <a:r>
              <a:rPr lang="en-US" sz="1600" dirty="0"/>
              <a:t>Visual Studio, GitHub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7BC27A-42C7-63ED-3EF9-B798C2C853F8}"/>
              </a:ext>
            </a:extLst>
          </p:cNvPr>
          <p:cNvSpPr txBox="1"/>
          <p:nvPr/>
        </p:nvSpPr>
        <p:spPr>
          <a:xfrm>
            <a:off x="370726" y="2387671"/>
            <a:ext cx="632823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Managed Active Directory organizational units(OUs) with proper security policies using </a:t>
            </a:r>
            <a:r>
              <a:rPr lang="en-US" sz="1600" b="1" dirty="0"/>
              <a:t>Group Policy Management Console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Managed and enforced authentication protocols such as </a:t>
            </a:r>
            <a:r>
              <a:rPr lang="en-IN" sz="1600" b="1" dirty="0"/>
              <a:t>Kerberos</a:t>
            </a:r>
            <a:r>
              <a:rPr lang="en-IN" sz="1600" dirty="0"/>
              <a:t> and </a:t>
            </a:r>
            <a:r>
              <a:rPr lang="en-IN" sz="1600" b="1" dirty="0"/>
              <a:t>LDAP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Utilized </a:t>
            </a:r>
            <a:r>
              <a:rPr lang="en-IN" sz="1600" b="1" dirty="0"/>
              <a:t>NHibernate</a:t>
            </a:r>
            <a:r>
              <a:rPr lang="en-IN" sz="1600" dirty="0"/>
              <a:t> framework for mapping and managing data in Application’s Database derived from </a:t>
            </a:r>
            <a:r>
              <a:rPr lang="en-IN" sz="1600" b="1" dirty="0"/>
              <a:t>Active</a:t>
            </a:r>
            <a:r>
              <a:rPr lang="en-IN" sz="1600" dirty="0"/>
              <a:t> </a:t>
            </a:r>
            <a:r>
              <a:rPr lang="en-IN" sz="1600" b="1" dirty="0"/>
              <a:t>Directory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Implemented real-time updates in </a:t>
            </a:r>
            <a:r>
              <a:rPr lang="en-IN" sz="1600" dirty="0" err="1"/>
              <a:t>ActiveDirectory,ensuring</a:t>
            </a:r>
            <a:r>
              <a:rPr lang="en-IN" sz="1600" dirty="0"/>
              <a:t> instantaneous reflection of changes without any time delay.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Worked across Directory Services Framework </a:t>
            </a:r>
            <a:r>
              <a:rPr lang="en-IN" sz="1600" b="1" dirty="0"/>
              <a:t>(</a:t>
            </a:r>
            <a:r>
              <a:rPr lang="en-IN" sz="1600" b="1" dirty="0" err="1"/>
              <a:t>System.DirectoryServices</a:t>
            </a:r>
            <a:r>
              <a:rPr lang="en-IN" sz="1600" b="1" dirty="0"/>
              <a:t>  C#)</a:t>
            </a:r>
            <a:r>
              <a:rPr lang="en-IN" sz="1600" dirty="0"/>
              <a:t> and Sites Configuration.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Experience in </a:t>
            </a:r>
            <a:r>
              <a:rPr lang="en-IN" sz="1600" b="1" dirty="0"/>
              <a:t>PowerShell Scripting</a:t>
            </a:r>
            <a:r>
              <a:rPr lang="en-IN" sz="1600" dirty="0"/>
              <a:t> modules(Active Directory).</a:t>
            </a:r>
          </a:p>
        </p:txBody>
      </p:sp>
    </p:spTree>
    <p:extLst>
      <p:ext uri="{BB962C8B-B14F-4D97-AF65-F5344CB8AC3E}">
        <p14:creationId xmlns:p14="http://schemas.microsoft.com/office/powerpoint/2010/main" val="174543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755</TotalTime>
  <Words>171</Words>
  <Application>Microsoft Office PowerPoint</Application>
  <PresentationFormat>A4 Paper (210x297 mm)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T, Nandhini (Cognizant)</dc:creator>
  <cp:lastModifiedBy>T, Nandhini (Cognizant)</cp:lastModifiedBy>
  <cp:revision>17</cp:revision>
  <dcterms:created xsi:type="dcterms:W3CDTF">2024-09-10T14:37:54Z</dcterms:created>
  <dcterms:modified xsi:type="dcterms:W3CDTF">2025-01-04T06:45:49Z</dcterms:modified>
</cp:coreProperties>
</file>