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fgzeeg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fgzeeg</dc:title>
  <dc:creator/>
  <cp:lastModifiedBy>nandh</cp:lastModifiedBy>
  <cp:revision>1</cp:revision>
  <dcterms:created xsi:type="dcterms:W3CDTF">2024-06-05T05:27:43Z</dcterms:created>
  <dcterms:modified xsi:type="dcterms:W3CDTF">2024-06-05T05:27:43Z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AB2C60189A2F46A890636F4D8DE6FFDD_11</vt:lpwstr>
  </property>
  <property fmtid="{D5CDD505-2E9C-101B-9397-08002B2CF9AE}" pid="3" name="KSOProductBuildVer">
    <vt:lpwstr>1033-12.2.0.13472</vt:lpwstr>
  </property>
</Properties>
</file>