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660" r:id="rId2"/>
  </p:sldMasterIdLst>
  <p:sldIdLst>
    <p:sldId id="256" r:id="rId3"/>
    <p:sldId id="257" r:id="rId4"/>
    <p:sldId id="260" r:id="rId5"/>
    <p:sldId id="291" r:id="rId6"/>
    <p:sldId id="292" r:id="rId7"/>
    <p:sldId id="262" r:id="rId8"/>
    <p:sldId id="261" r:id="rId9"/>
    <p:sldId id="265" r:id="rId10"/>
    <p:sldId id="278" r:id="rId11"/>
    <p:sldId id="281" r:id="rId12"/>
    <p:sldId id="279" r:id="rId13"/>
    <p:sldId id="283" r:id="rId14"/>
    <p:sldId id="285" r:id="rId15"/>
    <p:sldId id="286" r:id="rId16"/>
    <p:sldId id="290" r:id="rId17"/>
    <p:sldId id="287" r:id="rId18"/>
    <p:sldId id="288" r:id="rId19"/>
    <p:sldId id="307" r:id="rId20"/>
    <p:sldId id="293" r:id="rId21"/>
    <p:sldId id="298" r:id="rId22"/>
    <p:sldId id="299" r:id="rId23"/>
    <p:sldId id="300" r:id="rId24"/>
    <p:sldId id="301" r:id="rId25"/>
    <p:sldId id="304" r:id="rId26"/>
    <p:sldId id="302" r:id="rId27"/>
    <p:sldId id="303" r:id="rId28"/>
    <p:sldId id="305" r:id="rId29"/>
    <p:sldId id="306" r:id="rId30"/>
    <p:sldId id="289" r:id="rId31"/>
    <p:sldId id="30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10DE4-F907-67AC-D228-4CB9EE4B5844}" v="696" dt="2023-10-17T09:22:20.292"/>
    <p1510:client id="{3F2AD691-403C-4709-AB81-DA1DD4C105EE}" v="3" dt="2023-09-25T09:29:02.458"/>
    <p1510:client id="{C488CD11-6F9C-40D7-5ED9-C2927283867B}" v="465" dt="2023-07-07T09:41:28.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ini Velliyangiri" userId="S::nandhini@pinesphere.com::1f1f85d8-faec-4f78-ae21-bf9ab1c21b8f" providerId="AD" clId="Web-{29D10DE4-F907-67AC-D228-4CB9EE4B5844}"/>
    <pc:docChg chg="addSld delSld modSld sldOrd">
      <pc:chgData name="Nandhini Velliyangiri" userId="S::nandhini@pinesphere.com::1f1f85d8-faec-4f78-ae21-bf9ab1c21b8f" providerId="AD" clId="Web-{29D10DE4-F907-67AC-D228-4CB9EE4B5844}" dt="2023-10-17T09:22:41.371" v="757"/>
      <pc:docMkLst>
        <pc:docMk/>
      </pc:docMkLst>
      <pc:sldChg chg="modSp">
        <pc:chgData name="Nandhini Velliyangiri" userId="S::nandhini@pinesphere.com::1f1f85d8-faec-4f78-ae21-bf9ab1c21b8f" providerId="AD" clId="Web-{29D10DE4-F907-67AC-D228-4CB9EE4B5844}" dt="2023-10-17T08:48:15.655" v="170" actId="20577"/>
        <pc:sldMkLst>
          <pc:docMk/>
          <pc:sldMk cId="2913193811" sldId="257"/>
        </pc:sldMkLst>
        <pc:spChg chg="mod">
          <ac:chgData name="Nandhini Velliyangiri" userId="S::nandhini@pinesphere.com::1f1f85d8-faec-4f78-ae21-bf9ab1c21b8f" providerId="AD" clId="Web-{29D10DE4-F907-67AC-D228-4CB9EE4B5844}" dt="2023-10-17T08:48:15.655" v="170" actId="20577"/>
          <ac:spMkLst>
            <pc:docMk/>
            <pc:sldMk cId="2913193811" sldId="257"/>
            <ac:spMk id="57" creationId="{6BECC4B8-4274-8927-6D44-96E88FC9549A}"/>
          </ac:spMkLst>
        </pc:spChg>
      </pc:sldChg>
      <pc:sldChg chg="addSp delSp modSp mod setBg">
        <pc:chgData name="Nandhini Velliyangiri" userId="S::nandhini@pinesphere.com::1f1f85d8-faec-4f78-ae21-bf9ab1c21b8f" providerId="AD" clId="Web-{29D10DE4-F907-67AC-D228-4CB9EE4B5844}" dt="2023-10-17T07:14:36.953" v="141"/>
        <pc:sldMkLst>
          <pc:docMk/>
          <pc:sldMk cId="493781676" sldId="287"/>
        </pc:sldMkLst>
        <pc:spChg chg="mod">
          <ac:chgData name="Nandhini Velliyangiri" userId="S::nandhini@pinesphere.com::1f1f85d8-faec-4f78-ae21-bf9ab1c21b8f" providerId="AD" clId="Web-{29D10DE4-F907-67AC-D228-4CB9EE4B5844}" dt="2023-10-17T07:10:34.949" v="94" actId="20577"/>
          <ac:spMkLst>
            <pc:docMk/>
            <pc:sldMk cId="493781676" sldId="287"/>
            <ac:spMk id="3" creationId="{5C932CBC-7B10-F3C6-FF02-92C122FF9D71}"/>
          </ac:spMkLst>
        </pc:spChg>
        <pc:spChg chg="add del">
          <ac:chgData name="Nandhini Velliyangiri" userId="S::nandhini@pinesphere.com::1f1f85d8-faec-4f78-ae21-bf9ab1c21b8f" providerId="AD" clId="Web-{29D10DE4-F907-67AC-D228-4CB9EE4B5844}" dt="2023-10-17T07:06:49.680" v="12"/>
          <ac:spMkLst>
            <pc:docMk/>
            <pc:sldMk cId="493781676" sldId="287"/>
            <ac:spMk id="89" creationId="{776A889F-0F1E-4EC0-989C-71D43A66B983}"/>
          </ac:spMkLst>
        </pc:spChg>
        <pc:spChg chg="add del">
          <ac:chgData name="Nandhini Velliyangiri" userId="S::nandhini@pinesphere.com::1f1f85d8-faec-4f78-ae21-bf9ab1c21b8f" providerId="AD" clId="Web-{29D10DE4-F907-67AC-D228-4CB9EE4B5844}" dt="2023-10-17T07:06:49.680" v="12"/>
          <ac:spMkLst>
            <pc:docMk/>
            <pc:sldMk cId="493781676" sldId="287"/>
            <ac:spMk id="91" creationId="{5C1E9B40-3653-4365-9709-CC7634395AC3}"/>
          </ac:spMkLst>
        </pc:spChg>
        <pc:grpChg chg="add del">
          <ac:chgData name="Nandhini Velliyangiri" userId="S::nandhini@pinesphere.com::1f1f85d8-faec-4f78-ae21-bf9ab1c21b8f" providerId="AD" clId="Web-{29D10DE4-F907-67AC-D228-4CB9EE4B5844}" dt="2023-10-17T07:06:49.680" v="12"/>
          <ac:grpSpMkLst>
            <pc:docMk/>
            <pc:sldMk cId="493781676" sldId="287"/>
            <ac:grpSpMk id="93" creationId="{2714B81D-9688-4C51-8B27-493551676567}"/>
          </ac:grpSpMkLst>
        </pc:grpChg>
        <pc:graphicFrameChg chg="mod modGraphic">
          <ac:chgData name="Nandhini Velliyangiri" userId="S::nandhini@pinesphere.com::1f1f85d8-faec-4f78-ae21-bf9ab1c21b8f" providerId="AD" clId="Web-{29D10DE4-F907-67AC-D228-4CB9EE4B5844}" dt="2023-10-17T07:09:43.495" v="76" actId="1076"/>
          <ac:graphicFrameMkLst>
            <pc:docMk/>
            <pc:sldMk cId="493781676" sldId="287"/>
            <ac:graphicFrameMk id="5" creationId="{1F1C1D42-0990-90E7-7D7E-867A585EE5C9}"/>
          </ac:graphicFrameMkLst>
        </pc:graphicFrameChg>
        <pc:picChg chg="del">
          <ac:chgData name="Nandhini Velliyangiri" userId="S::nandhini@pinesphere.com::1f1f85d8-faec-4f78-ae21-bf9ab1c21b8f" providerId="AD" clId="Web-{29D10DE4-F907-67AC-D228-4CB9EE4B5844}" dt="2023-10-17T07:05:12.147" v="6"/>
          <ac:picMkLst>
            <pc:docMk/>
            <pc:sldMk cId="493781676" sldId="287"/>
            <ac:picMk id="15" creationId="{99FA9E03-F200-C46A-0DBB-834B7CEEB5B0}"/>
          </ac:picMkLst>
        </pc:picChg>
        <pc:picChg chg="ord">
          <ac:chgData name="Nandhini Velliyangiri" userId="S::nandhini@pinesphere.com::1f1f85d8-faec-4f78-ae21-bf9ab1c21b8f" providerId="AD" clId="Web-{29D10DE4-F907-67AC-D228-4CB9EE4B5844}" dt="2023-10-17T07:06:49.680" v="12"/>
          <ac:picMkLst>
            <pc:docMk/>
            <pc:sldMk cId="493781676" sldId="287"/>
            <ac:picMk id="25" creationId="{849057EE-1B62-1126-F386-F88C5F31B800}"/>
          </ac:picMkLst>
        </pc:picChg>
        <pc:picChg chg="add del mod ord">
          <ac:chgData name="Nandhini Velliyangiri" userId="S::nandhini@pinesphere.com::1f1f85d8-faec-4f78-ae21-bf9ab1c21b8f" providerId="AD" clId="Web-{29D10DE4-F907-67AC-D228-4CB9EE4B5844}" dt="2023-10-17T07:14:36.953" v="141"/>
          <ac:picMkLst>
            <pc:docMk/>
            <pc:sldMk cId="493781676" sldId="287"/>
            <ac:picMk id="84" creationId="{CA8C1417-C857-6F16-5672-D5F7ED46AFD5}"/>
          </ac:picMkLst>
        </pc:picChg>
        <pc:picChg chg="add mod">
          <ac:chgData name="Nandhini Velliyangiri" userId="S::nandhini@pinesphere.com::1f1f85d8-faec-4f78-ae21-bf9ab1c21b8f" providerId="AD" clId="Web-{29D10DE4-F907-67AC-D228-4CB9EE4B5844}" dt="2023-10-17T07:07:24.868" v="18" actId="1076"/>
          <ac:picMkLst>
            <pc:docMk/>
            <pc:sldMk cId="493781676" sldId="287"/>
            <ac:picMk id="140" creationId="{1DBED04E-D57B-4DFB-64B5-48AA591D6DDD}"/>
          </ac:picMkLst>
        </pc:picChg>
        <pc:picChg chg="add mod">
          <ac:chgData name="Nandhini Velliyangiri" userId="S::nandhini@pinesphere.com::1f1f85d8-faec-4f78-ae21-bf9ab1c21b8f" providerId="AD" clId="Web-{29D10DE4-F907-67AC-D228-4CB9EE4B5844}" dt="2023-10-17T07:07:29.509" v="20" actId="1076"/>
          <ac:picMkLst>
            <pc:docMk/>
            <pc:sldMk cId="493781676" sldId="287"/>
            <ac:picMk id="141" creationId="{6F29ECC8-CE4E-3FD5-D338-B0808EEF53BD}"/>
          </ac:picMkLst>
        </pc:picChg>
        <pc:picChg chg="add mod">
          <ac:chgData name="Nandhini Velliyangiri" userId="S::nandhini@pinesphere.com::1f1f85d8-faec-4f78-ae21-bf9ab1c21b8f" providerId="AD" clId="Web-{29D10DE4-F907-67AC-D228-4CB9EE4B5844}" dt="2023-10-17T07:07:34.306" v="22" actId="1076"/>
          <ac:picMkLst>
            <pc:docMk/>
            <pc:sldMk cId="493781676" sldId="287"/>
            <ac:picMk id="142" creationId="{45D17CFB-CD23-6C45-C750-7E069F0741CD}"/>
          </ac:picMkLst>
        </pc:picChg>
        <pc:picChg chg="add del mod">
          <ac:chgData name="Nandhini Velliyangiri" userId="S::nandhini@pinesphere.com::1f1f85d8-faec-4f78-ae21-bf9ab1c21b8f" providerId="AD" clId="Web-{29D10DE4-F907-67AC-D228-4CB9EE4B5844}" dt="2023-10-17T07:14:34.875" v="140"/>
          <ac:picMkLst>
            <pc:docMk/>
            <pc:sldMk cId="493781676" sldId="287"/>
            <ac:picMk id="625" creationId="{7EA4C5E4-1140-408B-10D4-B670099644BE}"/>
          </ac:picMkLst>
        </pc:picChg>
        <pc:picChg chg="add del mod">
          <ac:chgData name="Nandhini Velliyangiri" userId="S::nandhini@pinesphere.com::1f1f85d8-faec-4f78-ae21-bf9ab1c21b8f" providerId="AD" clId="Web-{29D10DE4-F907-67AC-D228-4CB9EE4B5844}" dt="2023-10-17T07:14:30.750" v="138"/>
          <ac:picMkLst>
            <pc:docMk/>
            <pc:sldMk cId="493781676" sldId="287"/>
            <ac:picMk id="626" creationId="{6F3FBEE0-CC2F-8BD3-3607-BBBA31566D32}"/>
          </ac:picMkLst>
        </pc:picChg>
      </pc:sldChg>
      <pc:sldChg chg="modSp">
        <pc:chgData name="Nandhini Velliyangiri" userId="S::nandhini@pinesphere.com::1f1f85d8-faec-4f78-ae21-bf9ab1c21b8f" providerId="AD" clId="Web-{29D10DE4-F907-67AC-D228-4CB9EE4B5844}" dt="2023-10-17T07:11:15.966" v="110" actId="20577"/>
        <pc:sldMkLst>
          <pc:docMk/>
          <pc:sldMk cId="4289996226" sldId="288"/>
        </pc:sldMkLst>
        <pc:spChg chg="mod">
          <ac:chgData name="Nandhini Velliyangiri" userId="S::nandhini@pinesphere.com::1f1f85d8-faec-4f78-ae21-bf9ab1c21b8f" providerId="AD" clId="Web-{29D10DE4-F907-67AC-D228-4CB9EE4B5844}" dt="2023-10-17T07:10:43.528" v="96" actId="20577"/>
          <ac:spMkLst>
            <pc:docMk/>
            <pc:sldMk cId="4289996226" sldId="288"/>
            <ac:spMk id="3" creationId="{E98B3025-02FD-C8C0-ACD4-0E007C545FA3}"/>
          </ac:spMkLst>
        </pc:spChg>
        <pc:spChg chg="mod">
          <ac:chgData name="Nandhini Velliyangiri" userId="S::nandhini@pinesphere.com::1f1f85d8-faec-4f78-ae21-bf9ab1c21b8f" providerId="AD" clId="Web-{29D10DE4-F907-67AC-D228-4CB9EE4B5844}" dt="2023-10-17T07:11:15.966" v="110" actId="20577"/>
          <ac:spMkLst>
            <pc:docMk/>
            <pc:sldMk cId="4289996226" sldId="288"/>
            <ac:spMk id="5" creationId="{948EE41D-57FD-B3DB-90A2-3FAB674C7FA6}"/>
          </ac:spMkLst>
        </pc:spChg>
        <pc:spChg chg="mod">
          <ac:chgData name="Nandhini Velliyangiri" userId="S::nandhini@pinesphere.com::1f1f85d8-faec-4f78-ae21-bf9ab1c21b8f" providerId="AD" clId="Web-{29D10DE4-F907-67AC-D228-4CB9EE4B5844}" dt="2023-10-17T07:11:07.762" v="106" actId="20577"/>
          <ac:spMkLst>
            <pc:docMk/>
            <pc:sldMk cId="4289996226" sldId="288"/>
            <ac:spMk id="11" creationId="{2E2AD72F-C915-FFEC-AC22-FDEBFC056867}"/>
          </ac:spMkLst>
        </pc:spChg>
      </pc:sldChg>
      <pc:sldChg chg="addSp delSp modSp new mod ord setBg">
        <pc:chgData name="Nandhini Velliyangiri" userId="S::nandhini@pinesphere.com::1f1f85d8-faec-4f78-ae21-bf9ab1c21b8f" providerId="AD" clId="Web-{29D10DE4-F907-67AC-D228-4CB9EE4B5844}" dt="2023-10-17T09:21:00.759" v="736"/>
        <pc:sldMkLst>
          <pc:docMk/>
          <pc:sldMk cId="485397491" sldId="290"/>
        </pc:sldMkLst>
        <pc:spChg chg="mod">
          <ac:chgData name="Nandhini Velliyangiri" userId="S::nandhini@pinesphere.com::1f1f85d8-faec-4f78-ae21-bf9ab1c21b8f" providerId="AD" clId="Web-{29D10DE4-F907-67AC-D228-4CB9EE4B5844}" dt="2023-10-17T07:12:30.436" v="121"/>
          <ac:spMkLst>
            <pc:docMk/>
            <pc:sldMk cId="485397491" sldId="290"/>
            <ac:spMk id="2" creationId="{DC17EA88-EDE6-7827-ED2A-16C0885A393D}"/>
          </ac:spMkLst>
        </pc:spChg>
        <pc:spChg chg="mod">
          <ac:chgData name="Nandhini Velliyangiri" userId="S::nandhini@pinesphere.com::1f1f85d8-faec-4f78-ae21-bf9ab1c21b8f" providerId="AD" clId="Web-{29D10DE4-F907-67AC-D228-4CB9EE4B5844}" dt="2023-10-17T07:12:30.436" v="121"/>
          <ac:spMkLst>
            <pc:docMk/>
            <pc:sldMk cId="485397491" sldId="290"/>
            <ac:spMk id="3" creationId="{7A5FEC2C-FD76-919F-C07C-754EAD8261CB}"/>
          </ac:spMkLst>
        </pc:spChg>
        <pc:spChg chg="add del">
          <ac:chgData name="Nandhini Velliyangiri" userId="S::nandhini@pinesphere.com::1f1f85d8-faec-4f78-ae21-bf9ab1c21b8f" providerId="AD" clId="Web-{29D10DE4-F907-67AC-D228-4CB9EE4B5844}" dt="2023-10-17T07:13:23.140" v="125"/>
          <ac:spMkLst>
            <pc:docMk/>
            <pc:sldMk cId="485397491" sldId="290"/>
            <ac:spMk id="10" creationId="{8427DF8B-AF40-4916-BF81-7B4B1D6A063D}"/>
          </ac:spMkLst>
        </pc:spChg>
        <pc:spChg chg="add del">
          <ac:chgData name="Nandhini Velliyangiri" userId="S::nandhini@pinesphere.com::1f1f85d8-faec-4f78-ae21-bf9ab1c21b8f" providerId="AD" clId="Web-{29D10DE4-F907-67AC-D228-4CB9EE4B5844}" dt="2023-10-17T07:13:23.140" v="125"/>
          <ac:spMkLst>
            <pc:docMk/>
            <pc:sldMk cId="485397491" sldId="290"/>
            <ac:spMk id="12" creationId="{6AE0E191-47BD-46BD-846E-E994713F2C91}"/>
          </ac:spMkLst>
        </pc:spChg>
        <pc:spChg chg="add del">
          <ac:chgData name="Nandhini Velliyangiri" userId="S::nandhini@pinesphere.com::1f1f85d8-faec-4f78-ae21-bf9ab1c21b8f" providerId="AD" clId="Web-{29D10DE4-F907-67AC-D228-4CB9EE4B5844}" dt="2023-10-17T07:13:23.140" v="125"/>
          <ac:spMkLst>
            <pc:docMk/>
            <pc:sldMk cId="485397491" sldId="290"/>
            <ac:spMk id="14" creationId="{D60DC0FE-B192-4898-9A42-DD3CA1061184}"/>
          </ac:spMkLst>
        </pc:spChg>
        <pc:spChg chg="add">
          <ac:chgData name="Nandhini Velliyangiri" userId="S::nandhini@pinesphere.com::1f1f85d8-faec-4f78-ae21-bf9ab1c21b8f" providerId="AD" clId="Web-{29D10DE4-F907-67AC-D228-4CB9EE4B5844}" dt="2023-10-17T07:13:23.140" v="125"/>
          <ac:spMkLst>
            <pc:docMk/>
            <pc:sldMk cId="485397491" sldId="290"/>
            <ac:spMk id="26" creationId="{BB4ECDFC-8958-4B83-B01F-58AEFB867BAF}"/>
          </ac:spMkLst>
        </pc:spChg>
        <pc:spChg chg="add">
          <ac:chgData name="Nandhini Velliyangiri" userId="S::nandhini@pinesphere.com::1f1f85d8-faec-4f78-ae21-bf9ab1c21b8f" providerId="AD" clId="Web-{29D10DE4-F907-67AC-D228-4CB9EE4B5844}" dt="2023-10-17T07:13:23.140" v="125"/>
          <ac:spMkLst>
            <pc:docMk/>
            <pc:sldMk cId="485397491" sldId="290"/>
            <ac:spMk id="28" creationId="{C1D68778-F94A-4C5B-9118-3B992BB975DD}"/>
          </ac:spMkLst>
        </pc:spChg>
        <pc:grpChg chg="add del">
          <ac:chgData name="Nandhini Velliyangiri" userId="S::nandhini@pinesphere.com::1f1f85d8-faec-4f78-ae21-bf9ab1c21b8f" providerId="AD" clId="Web-{29D10DE4-F907-67AC-D228-4CB9EE4B5844}" dt="2023-10-17T07:13:23.140" v="125"/>
          <ac:grpSpMkLst>
            <pc:docMk/>
            <pc:sldMk cId="485397491" sldId="290"/>
            <ac:grpSpMk id="16" creationId="{47154ABD-A760-4C29-A394-422706C2C032}"/>
          </ac:grpSpMkLst>
        </pc:grpChg>
        <pc:grpChg chg="add">
          <ac:chgData name="Nandhini Velliyangiri" userId="S::nandhini@pinesphere.com::1f1f85d8-faec-4f78-ae21-bf9ab1c21b8f" providerId="AD" clId="Web-{29D10DE4-F907-67AC-D228-4CB9EE4B5844}" dt="2023-10-17T07:13:23.140" v="125"/>
          <ac:grpSpMkLst>
            <pc:docMk/>
            <pc:sldMk cId="485397491" sldId="290"/>
            <ac:grpSpMk id="30" creationId="{B29252B9-8F48-4CC0-A640-09C8A8C24E31}"/>
          </ac:grpSpMkLst>
        </pc:grpChg>
        <pc:picChg chg="add del mod">
          <ac:chgData name="Nandhini Velliyangiri" userId="S::nandhini@pinesphere.com::1f1f85d8-faec-4f78-ae21-bf9ab1c21b8f" providerId="AD" clId="Web-{29D10DE4-F907-67AC-D228-4CB9EE4B5844}" dt="2023-10-17T07:13:00.264" v="122"/>
          <ac:picMkLst>
            <pc:docMk/>
            <pc:sldMk cId="485397491" sldId="290"/>
            <ac:picMk id="5" creationId="{00D2E88C-91A8-03B9-C277-A695CD84F2C0}"/>
          </ac:picMkLst>
        </pc:picChg>
        <pc:picChg chg="add">
          <ac:chgData name="Nandhini Velliyangiri" userId="S::nandhini@pinesphere.com::1f1f85d8-faec-4f78-ae21-bf9ab1c21b8f" providerId="AD" clId="Web-{29D10DE4-F907-67AC-D228-4CB9EE4B5844}" dt="2023-10-17T09:21:00.759" v="736"/>
          <ac:picMkLst>
            <pc:docMk/>
            <pc:sldMk cId="485397491" sldId="290"/>
            <ac:picMk id="5" creationId="{6694D962-810D-E74E-E667-BC0AA77850F1}"/>
          </ac:picMkLst>
        </pc:picChg>
        <pc:picChg chg="add mod">
          <ac:chgData name="Nandhini Velliyangiri" userId="S::nandhini@pinesphere.com::1f1f85d8-faec-4f78-ae21-bf9ab1c21b8f" providerId="AD" clId="Web-{29D10DE4-F907-67AC-D228-4CB9EE4B5844}" dt="2023-10-17T07:13:23.140" v="125"/>
          <ac:picMkLst>
            <pc:docMk/>
            <pc:sldMk cId="485397491" sldId="290"/>
            <ac:picMk id="6" creationId="{71B40183-9465-5FEE-ADE2-F1860482E1AE}"/>
          </ac:picMkLst>
        </pc:picChg>
      </pc:sldChg>
      <pc:sldChg chg="new del">
        <pc:chgData name="Nandhini Velliyangiri" userId="S::nandhini@pinesphere.com::1f1f85d8-faec-4f78-ae21-bf9ab1c21b8f" providerId="AD" clId="Web-{29D10DE4-F907-67AC-D228-4CB9EE4B5844}" dt="2023-10-17T08:42:41.804" v="144"/>
        <pc:sldMkLst>
          <pc:docMk/>
          <pc:sldMk cId="353186095" sldId="291"/>
        </pc:sldMkLst>
      </pc:sldChg>
      <pc:sldChg chg="addSp delSp modSp add ord replId">
        <pc:chgData name="Nandhini Velliyangiri" userId="S::nandhini@pinesphere.com::1f1f85d8-faec-4f78-ae21-bf9ab1c21b8f" providerId="AD" clId="Web-{29D10DE4-F907-67AC-D228-4CB9EE4B5844}" dt="2023-10-17T08:47:28.982" v="158"/>
        <pc:sldMkLst>
          <pc:docMk/>
          <pc:sldMk cId="2829506676" sldId="291"/>
        </pc:sldMkLst>
        <pc:spChg chg="mod">
          <ac:chgData name="Nandhini Velliyangiri" userId="S::nandhini@pinesphere.com::1f1f85d8-faec-4f78-ae21-bf9ab1c21b8f" providerId="AD" clId="Web-{29D10DE4-F907-67AC-D228-4CB9EE4B5844}" dt="2023-10-17T08:46:40.028" v="153"/>
          <ac:spMkLst>
            <pc:docMk/>
            <pc:sldMk cId="2829506676" sldId="291"/>
            <ac:spMk id="2" creationId="{4A177107-7D6B-1205-8E79-E60D5470DDD6}"/>
          </ac:spMkLst>
        </pc:spChg>
        <pc:spChg chg="mod">
          <ac:chgData name="Nandhini Velliyangiri" userId="S::nandhini@pinesphere.com::1f1f85d8-faec-4f78-ae21-bf9ab1c21b8f" providerId="AD" clId="Web-{29D10DE4-F907-67AC-D228-4CB9EE4B5844}" dt="2023-10-17T08:47:28.982" v="158"/>
          <ac:spMkLst>
            <pc:docMk/>
            <pc:sldMk cId="2829506676" sldId="291"/>
            <ac:spMk id="3" creationId="{4A20F3E0-E0D3-79AF-2D68-911E61DE302F}"/>
          </ac:spMkLst>
        </pc:spChg>
        <pc:spChg chg="add del">
          <ac:chgData name="Nandhini Velliyangiri" userId="S::nandhini@pinesphere.com::1f1f85d8-faec-4f78-ae21-bf9ab1c21b8f" providerId="AD" clId="Web-{29D10DE4-F907-67AC-D228-4CB9EE4B5844}" dt="2023-10-17T08:46:40.028" v="153"/>
          <ac:spMkLst>
            <pc:docMk/>
            <pc:sldMk cId="2829506676" sldId="291"/>
            <ac:spMk id="54" creationId="{A258B7CF-7D3E-458E-A0EF-C50451D41CB8}"/>
          </ac:spMkLst>
        </pc:spChg>
        <pc:spChg chg="add del">
          <ac:chgData name="Nandhini Velliyangiri" userId="S::nandhini@pinesphere.com::1f1f85d8-faec-4f78-ae21-bf9ab1c21b8f" providerId="AD" clId="Web-{29D10DE4-F907-67AC-D228-4CB9EE4B5844}" dt="2023-10-17T08:46:40.028" v="153"/>
          <ac:spMkLst>
            <pc:docMk/>
            <pc:sldMk cId="2829506676" sldId="291"/>
            <ac:spMk id="56" creationId="{B4454793-B5F3-4C84-A357-8A6E10AB4B9A}"/>
          </ac:spMkLst>
        </pc:spChg>
        <pc:spChg chg="add del">
          <ac:chgData name="Nandhini Velliyangiri" userId="S::nandhini@pinesphere.com::1f1f85d8-faec-4f78-ae21-bf9ab1c21b8f" providerId="AD" clId="Web-{29D10DE4-F907-67AC-D228-4CB9EE4B5844}" dt="2023-10-17T08:46:40.028" v="153"/>
          <ac:spMkLst>
            <pc:docMk/>
            <pc:sldMk cId="2829506676" sldId="291"/>
            <ac:spMk id="58" creationId="{6C34A46E-7333-4D42-BE18-40B230373D8C}"/>
          </ac:spMkLst>
        </pc:spChg>
        <pc:spChg chg="add del">
          <ac:chgData name="Nandhini Velliyangiri" userId="S::nandhini@pinesphere.com::1f1f85d8-faec-4f78-ae21-bf9ab1c21b8f" providerId="AD" clId="Web-{29D10DE4-F907-67AC-D228-4CB9EE4B5844}" dt="2023-10-17T08:46:37.200" v="150"/>
          <ac:spMkLst>
            <pc:docMk/>
            <pc:sldMk cId="2829506676" sldId="291"/>
            <ac:spMk id="70" creationId="{4F8E18AC-903E-4B46-8CC0-FE20E612CE37}"/>
          </ac:spMkLst>
        </pc:spChg>
        <pc:spChg chg="add del">
          <ac:chgData name="Nandhini Velliyangiri" userId="S::nandhini@pinesphere.com::1f1f85d8-faec-4f78-ae21-bf9ab1c21b8f" providerId="AD" clId="Web-{29D10DE4-F907-67AC-D228-4CB9EE4B5844}" dt="2023-10-17T08:46:37.200" v="150"/>
          <ac:spMkLst>
            <pc:docMk/>
            <pc:sldMk cId="2829506676" sldId="291"/>
            <ac:spMk id="72" creationId="{3DEE38FB-0763-470C-8A5E-44456B5130D7}"/>
          </ac:spMkLst>
        </pc:spChg>
        <pc:spChg chg="add del">
          <ac:chgData name="Nandhini Velliyangiri" userId="S::nandhini@pinesphere.com::1f1f85d8-faec-4f78-ae21-bf9ab1c21b8f" providerId="AD" clId="Web-{29D10DE4-F907-67AC-D228-4CB9EE4B5844}" dt="2023-10-17T08:46:37.200" v="150"/>
          <ac:spMkLst>
            <pc:docMk/>
            <pc:sldMk cId="2829506676" sldId="291"/>
            <ac:spMk id="74" creationId="{F1D6E6C0-11C7-4A38-BD12-80741960B53C}"/>
          </ac:spMkLst>
        </pc:spChg>
        <pc:spChg chg="add del">
          <ac:chgData name="Nandhini Velliyangiri" userId="S::nandhini@pinesphere.com::1f1f85d8-faec-4f78-ae21-bf9ab1c21b8f" providerId="AD" clId="Web-{29D10DE4-F907-67AC-D228-4CB9EE4B5844}" dt="2023-10-17T08:46:40.012" v="152"/>
          <ac:spMkLst>
            <pc:docMk/>
            <pc:sldMk cId="2829506676" sldId="291"/>
            <ac:spMk id="86" creationId="{8427DF8B-AF40-4916-BF81-7B4B1D6A063D}"/>
          </ac:spMkLst>
        </pc:spChg>
        <pc:spChg chg="add del">
          <ac:chgData name="Nandhini Velliyangiri" userId="S::nandhini@pinesphere.com::1f1f85d8-faec-4f78-ae21-bf9ab1c21b8f" providerId="AD" clId="Web-{29D10DE4-F907-67AC-D228-4CB9EE4B5844}" dt="2023-10-17T08:46:40.012" v="152"/>
          <ac:spMkLst>
            <pc:docMk/>
            <pc:sldMk cId="2829506676" sldId="291"/>
            <ac:spMk id="87" creationId="{6AE0E191-47BD-46BD-846E-E994713F2C91}"/>
          </ac:spMkLst>
        </pc:spChg>
        <pc:spChg chg="add del">
          <ac:chgData name="Nandhini Velliyangiri" userId="S::nandhini@pinesphere.com::1f1f85d8-faec-4f78-ae21-bf9ab1c21b8f" providerId="AD" clId="Web-{29D10DE4-F907-67AC-D228-4CB9EE4B5844}" dt="2023-10-17T08:46:40.012" v="152"/>
          <ac:spMkLst>
            <pc:docMk/>
            <pc:sldMk cId="2829506676" sldId="291"/>
            <ac:spMk id="88" creationId="{D60DC0FE-B192-4898-9A42-DD3CA1061184}"/>
          </ac:spMkLst>
        </pc:spChg>
        <pc:spChg chg="add del">
          <ac:chgData name="Nandhini Velliyangiri" userId="S::nandhini@pinesphere.com::1f1f85d8-faec-4f78-ae21-bf9ab1c21b8f" providerId="AD" clId="Web-{29D10DE4-F907-67AC-D228-4CB9EE4B5844}" dt="2023-10-17T08:47:28.982" v="158"/>
          <ac:spMkLst>
            <pc:docMk/>
            <pc:sldMk cId="2829506676" sldId="291"/>
            <ac:spMk id="91" creationId="{4F8E18AC-903E-4B46-8CC0-FE20E612CE37}"/>
          </ac:spMkLst>
        </pc:spChg>
        <pc:spChg chg="add del">
          <ac:chgData name="Nandhini Velliyangiri" userId="S::nandhini@pinesphere.com::1f1f85d8-faec-4f78-ae21-bf9ab1c21b8f" providerId="AD" clId="Web-{29D10DE4-F907-67AC-D228-4CB9EE4B5844}" dt="2023-10-17T08:47:28.982" v="158"/>
          <ac:spMkLst>
            <pc:docMk/>
            <pc:sldMk cId="2829506676" sldId="291"/>
            <ac:spMk id="92" creationId="{3DEE38FB-0763-470C-8A5E-44456B5130D7}"/>
          </ac:spMkLst>
        </pc:spChg>
        <pc:spChg chg="add del">
          <ac:chgData name="Nandhini Velliyangiri" userId="S::nandhini@pinesphere.com::1f1f85d8-faec-4f78-ae21-bf9ab1c21b8f" providerId="AD" clId="Web-{29D10DE4-F907-67AC-D228-4CB9EE4B5844}" dt="2023-10-17T08:47:28.982" v="158"/>
          <ac:spMkLst>
            <pc:docMk/>
            <pc:sldMk cId="2829506676" sldId="291"/>
            <ac:spMk id="93" creationId="{F1D6E6C0-11C7-4A38-BD12-80741960B53C}"/>
          </ac:spMkLst>
        </pc:spChg>
        <pc:spChg chg="add del">
          <ac:chgData name="Nandhini Velliyangiri" userId="S::nandhini@pinesphere.com::1f1f85d8-faec-4f78-ae21-bf9ab1c21b8f" providerId="AD" clId="Web-{29D10DE4-F907-67AC-D228-4CB9EE4B5844}" dt="2023-10-17T08:47:28.982" v="157"/>
          <ac:spMkLst>
            <pc:docMk/>
            <pc:sldMk cId="2829506676" sldId="291"/>
            <ac:spMk id="99" creationId="{8427DF8B-AF40-4916-BF81-7B4B1D6A063D}"/>
          </ac:spMkLst>
        </pc:spChg>
        <pc:spChg chg="add del">
          <ac:chgData name="Nandhini Velliyangiri" userId="S::nandhini@pinesphere.com::1f1f85d8-faec-4f78-ae21-bf9ab1c21b8f" providerId="AD" clId="Web-{29D10DE4-F907-67AC-D228-4CB9EE4B5844}" dt="2023-10-17T08:47:28.982" v="157"/>
          <ac:spMkLst>
            <pc:docMk/>
            <pc:sldMk cId="2829506676" sldId="291"/>
            <ac:spMk id="101" creationId="{6AE0E191-47BD-46BD-846E-E994713F2C91}"/>
          </ac:spMkLst>
        </pc:spChg>
        <pc:spChg chg="add del">
          <ac:chgData name="Nandhini Velliyangiri" userId="S::nandhini@pinesphere.com::1f1f85d8-faec-4f78-ae21-bf9ab1c21b8f" providerId="AD" clId="Web-{29D10DE4-F907-67AC-D228-4CB9EE4B5844}" dt="2023-10-17T08:47:28.982" v="157"/>
          <ac:spMkLst>
            <pc:docMk/>
            <pc:sldMk cId="2829506676" sldId="291"/>
            <ac:spMk id="103" creationId="{D60DC0FE-B192-4898-9A42-DD3CA1061184}"/>
          </ac:spMkLst>
        </pc:spChg>
        <pc:spChg chg="add">
          <ac:chgData name="Nandhini Velliyangiri" userId="S::nandhini@pinesphere.com::1f1f85d8-faec-4f78-ae21-bf9ab1c21b8f" providerId="AD" clId="Web-{29D10DE4-F907-67AC-D228-4CB9EE4B5844}" dt="2023-10-17T08:47:28.982" v="158"/>
          <ac:spMkLst>
            <pc:docMk/>
            <pc:sldMk cId="2829506676" sldId="291"/>
            <ac:spMk id="114" creationId="{4F8E18AC-903E-4B46-8CC0-FE20E612CE37}"/>
          </ac:spMkLst>
        </pc:spChg>
        <pc:spChg chg="add">
          <ac:chgData name="Nandhini Velliyangiri" userId="S::nandhini@pinesphere.com::1f1f85d8-faec-4f78-ae21-bf9ab1c21b8f" providerId="AD" clId="Web-{29D10DE4-F907-67AC-D228-4CB9EE4B5844}" dt="2023-10-17T08:47:28.982" v="158"/>
          <ac:spMkLst>
            <pc:docMk/>
            <pc:sldMk cId="2829506676" sldId="291"/>
            <ac:spMk id="115" creationId="{3DEE38FB-0763-470C-8A5E-44456B5130D7}"/>
          </ac:spMkLst>
        </pc:spChg>
        <pc:spChg chg="add">
          <ac:chgData name="Nandhini Velliyangiri" userId="S::nandhini@pinesphere.com::1f1f85d8-faec-4f78-ae21-bf9ab1c21b8f" providerId="AD" clId="Web-{29D10DE4-F907-67AC-D228-4CB9EE4B5844}" dt="2023-10-17T08:47:28.982" v="158"/>
          <ac:spMkLst>
            <pc:docMk/>
            <pc:sldMk cId="2829506676" sldId="291"/>
            <ac:spMk id="116" creationId="{F1D6E6C0-11C7-4A38-BD12-80741960B53C}"/>
          </ac:spMkLst>
        </pc:spChg>
        <pc:grpChg chg="add del">
          <ac:chgData name="Nandhini Velliyangiri" userId="S::nandhini@pinesphere.com::1f1f85d8-faec-4f78-ae21-bf9ab1c21b8f" providerId="AD" clId="Web-{29D10DE4-F907-67AC-D228-4CB9EE4B5844}" dt="2023-10-17T08:46:40.028" v="153"/>
          <ac:grpSpMkLst>
            <pc:docMk/>
            <pc:sldMk cId="2829506676" sldId="291"/>
            <ac:grpSpMk id="60" creationId="{A3753F63-BF34-4FE9-B50C-0831B97A3183}"/>
          </ac:grpSpMkLst>
        </pc:grpChg>
        <pc:grpChg chg="add del">
          <ac:chgData name="Nandhini Velliyangiri" userId="S::nandhini@pinesphere.com::1f1f85d8-faec-4f78-ae21-bf9ab1c21b8f" providerId="AD" clId="Web-{29D10DE4-F907-67AC-D228-4CB9EE4B5844}" dt="2023-10-17T08:46:37.200" v="150"/>
          <ac:grpSpMkLst>
            <pc:docMk/>
            <pc:sldMk cId="2829506676" sldId="291"/>
            <ac:grpSpMk id="76" creationId="{2B16E781-E64A-4007-B0F1-5A50135A4276}"/>
          </ac:grpSpMkLst>
        </pc:grpChg>
        <pc:grpChg chg="add del">
          <ac:chgData name="Nandhini Velliyangiri" userId="S::nandhini@pinesphere.com::1f1f85d8-faec-4f78-ae21-bf9ab1c21b8f" providerId="AD" clId="Web-{29D10DE4-F907-67AC-D228-4CB9EE4B5844}" dt="2023-10-17T08:46:40.012" v="152"/>
          <ac:grpSpMkLst>
            <pc:docMk/>
            <pc:sldMk cId="2829506676" sldId="291"/>
            <ac:grpSpMk id="89" creationId="{47154ABD-A760-4C29-A394-422706C2C032}"/>
          </ac:grpSpMkLst>
        </pc:grpChg>
        <pc:grpChg chg="add del">
          <ac:chgData name="Nandhini Velliyangiri" userId="S::nandhini@pinesphere.com::1f1f85d8-faec-4f78-ae21-bf9ab1c21b8f" providerId="AD" clId="Web-{29D10DE4-F907-67AC-D228-4CB9EE4B5844}" dt="2023-10-17T08:47:28.982" v="158"/>
          <ac:grpSpMkLst>
            <pc:docMk/>
            <pc:sldMk cId="2829506676" sldId="291"/>
            <ac:grpSpMk id="94" creationId="{2B16E781-E64A-4007-B0F1-5A50135A4276}"/>
          </ac:grpSpMkLst>
        </pc:grpChg>
        <pc:grpChg chg="add del">
          <ac:chgData name="Nandhini Velliyangiri" userId="S::nandhini@pinesphere.com::1f1f85d8-faec-4f78-ae21-bf9ab1c21b8f" providerId="AD" clId="Web-{29D10DE4-F907-67AC-D228-4CB9EE4B5844}" dt="2023-10-17T08:47:28.982" v="157"/>
          <ac:grpSpMkLst>
            <pc:docMk/>
            <pc:sldMk cId="2829506676" sldId="291"/>
            <ac:grpSpMk id="105" creationId="{47154ABD-A760-4C29-A394-422706C2C032}"/>
          </ac:grpSpMkLst>
        </pc:grpChg>
        <pc:grpChg chg="add">
          <ac:chgData name="Nandhini Velliyangiri" userId="S::nandhini@pinesphere.com::1f1f85d8-faec-4f78-ae21-bf9ab1c21b8f" providerId="AD" clId="Web-{29D10DE4-F907-67AC-D228-4CB9EE4B5844}" dt="2023-10-17T08:47:28.982" v="158"/>
          <ac:grpSpMkLst>
            <pc:docMk/>
            <pc:sldMk cId="2829506676" sldId="291"/>
            <ac:grpSpMk id="117" creationId="{2B16E781-E64A-4007-B0F1-5A50135A4276}"/>
          </ac:grpSpMkLst>
        </pc:grpChg>
        <pc:picChg chg="del">
          <ac:chgData name="Nandhini Velliyangiri" userId="S::nandhini@pinesphere.com::1f1f85d8-faec-4f78-ae21-bf9ab1c21b8f" providerId="AD" clId="Web-{29D10DE4-F907-67AC-D228-4CB9EE4B5844}" dt="2023-10-17T08:42:57.320" v="147"/>
          <ac:picMkLst>
            <pc:docMk/>
            <pc:sldMk cId="2829506676" sldId="291"/>
            <ac:picMk id="4" creationId="{E33B3EB3-DB11-02A6-E790-357176B28F2D}"/>
          </ac:picMkLst>
        </pc:picChg>
        <pc:picChg chg="add mod">
          <ac:chgData name="Nandhini Velliyangiri" userId="S::nandhini@pinesphere.com::1f1f85d8-faec-4f78-ae21-bf9ab1c21b8f" providerId="AD" clId="Web-{29D10DE4-F907-67AC-D228-4CB9EE4B5844}" dt="2023-10-17T08:47:28.982" v="157"/>
          <ac:picMkLst>
            <pc:docMk/>
            <pc:sldMk cId="2829506676" sldId="291"/>
            <ac:picMk id="5" creationId="{82AB6A7E-D7DA-D71C-619F-50158EDF6599}"/>
          </ac:picMkLst>
        </pc:picChg>
        <pc:picChg chg="ord">
          <ac:chgData name="Nandhini Velliyangiri" userId="S::nandhini@pinesphere.com::1f1f85d8-faec-4f78-ae21-bf9ab1c21b8f" providerId="AD" clId="Web-{29D10DE4-F907-67AC-D228-4CB9EE4B5844}" dt="2023-10-17T08:46:40.028" v="153"/>
          <ac:picMkLst>
            <pc:docMk/>
            <pc:sldMk cId="2829506676" sldId="291"/>
            <ac:picMk id="6" creationId="{4BD8F1F0-9F11-DB12-4AD9-7FFCA984382F}"/>
          </ac:picMkLst>
        </pc:picChg>
      </pc:sldChg>
      <pc:sldChg chg="modSp new del">
        <pc:chgData name="Nandhini Velliyangiri" userId="S::nandhini@pinesphere.com::1f1f85d8-faec-4f78-ae21-bf9ab1c21b8f" providerId="AD" clId="Web-{29D10DE4-F907-67AC-D228-4CB9EE4B5844}" dt="2023-10-17T08:49:29.813" v="182"/>
        <pc:sldMkLst>
          <pc:docMk/>
          <pc:sldMk cId="1940585297" sldId="292"/>
        </pc:sldMkLst>
        <pc:spChg chg="mod">
          <ac:chgData name="Nandhini Velliyangiri" userId="S::nandhini@pinesphere.com::1f1f85d8-faec-4f78-ae21-bf9ab1c21b8f" providerId="AD" clId="Web-{29D10DE4-F907-67AC-D228-4CB9EE4B5844}" dt="2023-10-17T08:49:28.484" v="181" actId="20577"/>
          <ac:spMkLst>
            <pc:docMk/>
            <pc:sldMk cId="1940585297" sldId="292"/>
            <ac:spMk id="2" creationId="{06ADDF17-7021-EEFB-D0DE-D3BC907A4377}"/>
          </ac:spMkLst>
        </pc:spChg>
      </pc:sldChg>
      <pc:sldChg chg="addSp modSp new mod setBg">
        <pc:chgData name="Nandhini Velliyangiri" userId="S::nandhini@pinesphere.com::1f1f85d8-faec-4f78-ae21-bf9ab1c21b8f" providerId="AD" clId="Web-{29D10DE4-F907-67AC-D228-4CB9EE4B5844}" dt="2023-10-17T08:50:07.298" v="195"/>
        <pc:sldMkLst>
          <pc:docMk/>
          <pc:sldMk cId="4005360780" sldId="292"/>
        </pc:sldMkLst>
        <pc:spChg chg="mod">
          <ac:chgData name="Nandhini Velliyangiri" userId="S::nandhini@pinesphere.com::1f1f85d8-faec-4f78-ae21-bf9ab1c21b8f" providerId="AD" clId="Web-{29D10DE4-F907-67AC-D228-4CB9EE4B5844}" dt="2023-10-17T08:50:07.298" v="195"/>
          <ac:spMkLst>
            <pc:docMk/>
            <pc:sldMk cId="4005360780" sldId="292"/>
            <ac:spMk id="2" creationId="{EC64FE83-F2DD-4B00-56CB-3D79BF07237B}"/>
          </ac:spMkLst>
        </pc:spChg>
        <pc:spChg chg="mod">
          <ac:chgData name="Nandhini Velliyangiri" userId="S::nandhini@pinesphere.com::1f1f85d8-faec-4f78-ae21-bf9ab1c21b8f" providerId="AD" clId="Web-{29D10DE4-F907-67AC-D228-4CB9EE4B5844}" dt="2023-10-17T08:50:07.298" v="195"/>
          <ac:spMkLst>
            <pc:docMk/>
            <pc:sldMk cId="4005360780" sldId="292"/>
            <ac:spMk id="3" creationId="{71C6B6AB-0142-BA14-E3AB-2A89BE9D747C}"/>
          </ac:spMkLst>
        </pc:spChg>
        <pc:spChg chg="add">
          <ac:chgData name="Nandhini Velliyangiri" userId="S::nandhini@pinesphere.com::1f1f85d8-faec-4f78-ae21-bf9ab1c21b8f" providerId="AD" clId="Web-{29D10DE4-F907-67AC-D228-4CB9EE4B5844}" dt="2023-10-17T08:50:07.298" v="195"/>
          <ac:spMkLst>
            <pc:docMk/>
            <pc:sldMk cId="4005360780" sldId="292"/>
            <ac:spMk id="8" creationId="{ED16AD6D-7FC0-435B-AB5F-98DA2190C53C}"/>
          </ac:spMkLst>
        </pc:spChg>
        <pc:spChg chg="add">
          <ac:chgData name="Nandhini Velliyangiri" userId="S::nandhini@pinesphere.com::1f1f85d8-faec-4f78-ae21-bf9ab1c21b8f" providerId="AD" clId="Web-{29D10DE4-F907-67AC-D228-4CB9EE4B5844}" dt="2023-10-17T08:50:07.298" v="195"/>
          <ac:spMkLst>
            <pc:docMk/>
            <pc:sldMk cId="4005360780" sldId="292"/>
            <ac:spMk id="10" creationId="{28B727F3-FF58-4343-ACEE-2174D5989143}"/>
          </ac:spMkLst>
        </pc:spChg>
        <pc:spChg chg="add">
          <ac:chgData name="Nandhini Velliyangiri" userId="S::nandhini@pinesphere.com::1f1f85d8-faec-4f78-ae21-bf9ab1c21b8f" providerId="AD" clId="Web-{29D10DE4-F907-67AC-D228-4CB9EE4B5844}" dt="2023-10-17T08:50:07.298" v="195"/>
          <ac:spMkLst>
            <pc:docMk/>
            <pc:sldMk cId="4005360780" sldId="292"/>
            <ac:spMk id="21" creationId="{5F7F20D7-57B2-4CF8-AF7D-90D6A5E1FF73}"/>
          </ac:spMkLst>
        </pc:spChg>
        <pc:spChg chg="add">
          <ac:chgData name="Nandhini Velliyangiri" userId="S::nandhini@pinesphere.com::1f1f85d8-faec-4f78-ae21-bf9ab1c21b8f" providerId="AD" clId="Web-{29D10DE4-F907-67AC-D228-4CB9EE4B5844}" dt="2023-10-17T08:50:07.298" v="195"/>
          <ac:spMkLst>
            <pc:docMk/>
            <pc:sldMk cId="4005360780" sldId="292"/>
            <ac:spMk id="25" creationId="{6832CB48-19E2-438E-B5D1-126B62284757}"/>
          </ac:spMkLst>
        </pc:spChg>
        <pc:spChg chg="add">
          <ac:chgData name="Nandhini Velliyangiri" userId="S::nandhini@pinesphere.com::1f1f85d8-faec-4f78-ae21-bf9ab1c21b8f" providerId="AD" clId="Web-{29D10DE4-F907-67AC-D228-4CB9EE4B5844}" dt="2023-10-17T08:50:07.298" v="195"/>
          <ac:spMkLst>
            <pc:docMk/>
            <pc:sldMk cId="4005360780" sldId="292"/>
            <ac:spMk id="29" creationId="{F4B85B88-409F-4670-A4FF-5C58623B77AA}"/>
          </ac:spMkLst>
        </pc:spChg>
        <pc:spChg chg="add">
          <ac:chgData name="Nandhini Velliyangiri" userId="S::nandhini@pinesphere.com::1f1f85d8-faec-4f78-ae21-bf9ab1c21b8f" providerId="AD" clId="Web-{29D10DE4-F907-67AC-D228-4CB9EE4B5844}" dt="2023-10-17T08:50:07.298" v="195"/>
          <ac:spMkLst>
            <pc:docMk/>
            <pc:sldMk cId="4005360780" sldId="292"/>
            <ac:spMk id="33" creationId="{52B7F1A1-8894-44DC-8FCC-6CE9F127AAB1}"/>
          </ac:spMkLst>
        </pc:spChg>
        <pc:grpChg chg="add">
          <ac:chgData name="Nandhini Velliyangiri" userId="S::nandhini@pinesphere.com::1f1f85d8-faec-4f78-ae21-bf9ab1c21b8f" providerId="AD" clId="Web-{29D10DE4-F907-67AC-D228-4CB9EE4B5844}" dt="2023-10-17T08:50:07.298" v="195"/>
          <ac:grpSpMkLst>
            <pc:docMk/>
            <pc:sldMk cId="4005360780" sldId="292"/>
            <ac:grpSpMk id="12" creationId="{4DB68B21-F855-4148-AD7C-795E902A7F17}"/>
          </ac:grpSpMkLst>
        </pc:grpChg>
        <pc:picChg chg="add">
          <ac:chgData name="Nandhini Velliyangiri" userId="S::nandhini@pinesphere.com::1f1f85d8-faec-4f78-ae21-bf9ab1c21b8f" providerId="AD" clId="Web-{29D10DE4-F907-67AC-D228-4CB9EE4B5844}" dt="2023-10-17T08:50:07.298" v="195"/>
          <ac:picMkLst>
            <pc:docMk/>
            <pc:sldMk cId="4005360780" sldId="292"/>
            <ac:picMk id="23" creationId="{05AC83E9-3498-4F8F-84F8-2E22FE72E30C}"/>
          </ac:picMkLst>
        </pc:picChg>
        <pc:picChg chg="add">
          <ac:chgData name="Nandhini Velliyangiri" userId="S::nandhini@pinesphere.com::1f1f85d8-faec-4f78-ae21-bf9ab1c21b8f" providerId="AD" clId="Web-{29D10DE4-F907-67AC-D228-4CB9EE4B5844}" dt="2023-10-17T08:50:07.298" v="195"/>
          <ac:picMkLst>
            <pc:docMk/>
            <pc:sldMk cId="4005360780" sldId="292"/>
            <ac:picMk id="27" creationId="{548560FE-8DD7-4FBB-A597-9902F385AAFF}"/>
          </ac:picMkLst>
        </pc:picChg>
        <pc:picChg chg="add">
          <ac:chgData name="Nandhini Velliyangiri" userId="S::nandhini@pinesphere.com::1f1f85d8-faec-4f78-ae21-bf9ab1c21b8f" providerId="AD" clId="Web-{29D10DE4-F907-67AC-D228-4CB9EE4B5844}" dt="2023-10-17T08:50:07.298" v="195"/>
          <ac:picMkLst>
            <pc:docMk/>
            <pc:sldMk cId="4005360780" sldId="292"/>
            <ac:picMk id="31" creationId="{66265FF8-949A-452A-882B-BDD332090013}"/>
          </ac:picMkLst>
        </pc:picChg>
        <pc:picChg chg="add">
          <ac:chgData name="Nandhini Velliyangiri" userId="S::nandhini@pinesphere.com::1f1f85d8-faec-4f78-ae21-bf9ab1c21b8f" providerId="AD" clId="Web-{29D10DE4-F907-67AC-D228-4CB9EE4B5844}" dt="2023-10-17T08:50:07.298" v="195"/>
          <ac:picMkLst>
            <pc:docMk/>
            <pc:sldMk cId="4005360780" sldId="292"/>
            <ac:picMk id="35" creationId="{6FEF5495-925E-4DBE-A677-EF910F826605}"/>
          </ac:picMkLst>
        </pc:picChg>
      </pc:sldChg>
      <pc:sldChg chg="addSp delSp modSp new mod setBg">
        <pc:chgData name="Nandhini Velliyangiri" userId="S::nandhini@pinesphere.com::1f1f85d8-faec-4f78-ae21-bf9ab1c21b8f" providerId="AD" clId="Web-{29D10DE4-F907-67AC-D228-4CB9EE4B5844}" dt="2023-10-17T09:21:18.963" v="739"/>
        <pc:sldMkLst>
          <pc:docMk/>
          <pc:sldMk cId="3836448135" sldId="293"/>
        </pc:sldMkLst>
        <pc:spChg chg="mod">
          <ac:chgData name="Nandhini Velliyangiri" userId="S::nandhini@pinesphere.com::1f1f85d8-faec-4f78-ae21-bf9ab1c21b8f" providerId="AD" clId="Web-{29D10DE4-F907-67AC-D228-4CB9EE4B5844}" dt="2023-10-17T09:14:54.845" v="609" actId="20577"/>
          <ac:spMkLst>
            <pc:docMk/>
            <pc:sldMk cId="3836448135" sldId="293"/>
            <ac:spMk id="2" creationId="{1162839E-8E33-CBF7-135B-17A0FC463598}"/>
          </ac:spMkLst>
        </pc:spChg>
        <pc:spChg chg="add del mod">
          <ac:chgData name="Nandhini Velliyangiri" userId="S::nandhini@pinesphere.com::1f1f85d8-faec-4f78-ae21-bf9ab1c21b8f" providerId="AD" clId="Web-{29D10DE4-F907-67AC-D228-4CB9EE4B5844}" dt="2023-10-17T08:53:13.380" v="216"/>
          <ac:spMkLst>
            <pc:docMk/>
            <pc:sldMk cId="3836448135" sldId="293"/>
            <ac:spMk id="3" creationId="{560D7577-ABAA-07E1-68AA-3ACAF0090156}"/>
          </ac:spMkLst>
        </pc:spChg>
        <pc:spChg chg="add del">
          <ac:chgData name="Nandhini Velliyangiri" userId="S::nandhini@pinesphere.com::1f1f85d8-faec-4f78-ae21-bf9ab1c21b8f" providerId="AD" clId="Web-{29D10DE4-F907-67AC-D228-4CB9EE4B5844}" dt="2023-10-17T08:53:13.380" v="216"/>
          <ac:spMkLst>
            <pc:docMk/>
            <pc:sldMk cId="3836448135" sldId="293"/>
            <ac:spMk id="8" creationId="{ED16AD6D-7FC0-435B-AB5F-98DA2190C53C}"/>
          </ac:spMkLst>
        </pc:spChg>
        <pc:spChg chg="add del">
          <ac:chgData name="Nandhini Velliyangiri" userId="S::nandhini@pinesphere.com::1f1f85d8-faec-4f78-ae21-bf9ab1c21b8f" providerId="AD" clId="Web-{29D10DE4-F907-67AC-D228-4CB9EE4B5844}" dt="2023-10-17T08:53:13.380" v="216"/>
          <ac:spMkLst>
            <pc:docMk/>
            <pc:sldMk cId="3836448135" sldId="293"/>
            <ac:spMk id="10" creationId="{28B727F3-FF58-4343-ACEE-2174D5989143}"/>
          </ac:spMkLst>
        </pc:spChg>
        <pc:spChg chg="add del">
          <ac:chgData name="Nandhini Velliyangiri" userId="S::nandhini@pinesphere.com::1f1f85d8-faec-4f78-ae21-bf9ab1c21b8f" providerId="AD" clId="Web-{29D10DE4-F907-67AC-D228-4CB9EE4B5844}" dt="2023-10-17T08:53:13.380" v="216"/>
          <ac:spMkLst>
            <pc:docMk/>
            <pc:sldMk cId="3836448135" sldId="293"/>
            <ac:spMk id="21" creationId="{5F7F20D7-57B2-4CF8-AF7D-90D6A5E1FF73}"/>
          </ac:spMkLst>
        </pc:spChg>
        <pc:spChg chg="add del">
          <ac:chgData name="Nandhini Velliyangiri" userId="S::nandhini@pinesphere.com::1f1f85d8-faec-4f78-ae21-bf9ab1c21b8f" providerId="AD" clId="Web-{29D10DE4-F907-67AC-D228-4CB9EE4B5844}" dt="2023-10-17T08:53:13.380" v="216"/>
          <ac:spMkLst>
            <pc:docMk/>
            <pc:sldMk cId="3836448135" sldId="293"/>
            <ac:spMk id="25" creationId="{6832CB48-19E2-438E-B5D1-126B62284757}"/>
          </ac:spMkLst>
        </pc:spChg>
        <pc:spChg chg="add del">
          <ac:chgData name="Nandhini Velliyangiri" userId="S::nandhini@pinesphere.com::1f1f85d8-faec-4f78-ae21-bf9ab1c21b8f" providerId="AD" clId="Web-{29D10DE4-F907-67AC-D228-4CB9EE4B5844}" dt="2023-10-17T08:53:13.380" v="216"/>
          <ac:spMkLst>
            <pc:docMk/>
            <pc:sldMk cId="3836448135" sldId="293"/>
            <ac:spMk id="29" creationId="{F4B85B88-409F-4670-A4FF-5C58623B77AA}"/>
          </ac:spMkLst>
        </pc:spChg>
        <pc:spChg chg="add del">
          <ac:chgData name="Nandhini Velliyangiri" userId="S::nandhini@pinesphere.com::1f1f85d8-faec-4f78-ae21-bf9ab1c21b8f" providerId="AD" clId="Web-{29D10DE4-F907-67AC-D228-4CB9EE4B5844}" dt="2023-10-17T08:53:13.380" v="216"/>
          <ac:spMkLst>
            <pc:docMk/>
            <pc:sldMk cId="3836448135" sldId="293"/>
            <ac:spMk id="33" creationId="{52B7F1A1-8894-44DC-8FCC-6CE9F127AAB1}"/>
          </ac:spMkLst>
        </pc:spChg>
        <pc:spChg chg="add del">
          <ac:chgData name="Nandhini Velliyangiri" userId="S::nandhini@pinesphere.com::1f1f85d8-faec-4f78-ae21-bf9ab1c21b8f" providerId="AD" clId="Web-{29D10DE4-F907-67AC-D228-4CB9EE4B5844}" dt="2023-10-17T08:55:09.335" v="247"/>
          <ac:spMkLst>
            <pc:docMk/>
            <pc:sldMk cId="3836448135" sldId="293"/>
            <ac:spMk id="40" creationId="{ED16AD6D-7FC0-435B-AB5F-98DA2190C53C}"/>
          </ac:spMkLst>
        </pc:spChg>
        <pc:spChg chg="add del">
          <ac:chgData name="Nandhini Velliyangiri" userId="S::nandhini@pinesphere.com::1f1f85d8-faec-4f78-ae21-bf9ab1c21b8f" providerId="AD" clId="Web-{29D10DE4-F907-67AC-D228-4CB9EE4B5844}" dt="2023-10-17T08:53:13.286" v="215"/>
          <ac:spMkLst>
            <pc:docMk/>
            <pc:sldMk cId="3836448135" sldId="293"/>
            <ac:spMk id="41" creationId="{57908DE9-5647-483E-B731-49D34A839B3F}"/>
          </ac:spMkLst>
        </pc:spChg>
        <pc:spChg chg="add del">
          <ac:chgData name="Nandhini Velliyangiri" userId="S::nandhini@pinesphere.com::1f1f85d8-faec-4f78-ae21-bf9ab1c21b8f" providerId="AD" clId="Web-{29D10DE4-F907-67AC-D228-4CB9EE4B5844}" dt="2023-10-17T08:55:09.335" v="247"/>
          <ac:spMkLst>
            <pc:docMk/>
            <pc:sldMk cId="3836448135" sldId="293"/>
            <ac:spMk id="42" creationId="{28B727F3-FF58-4343-ACEE-2174D5989143}"/>
          </ac:spMkLst>
        </pc:spChg>
        <pc:spChg chg="add del">
          <ac:chgData name="Nandhini Velliyangiri" userId="S::nandhini@pinesphere.com::1f1f85d8-faec-4f78-ae21-bf9ab1c21b8f" providerId="AD" clId="Web-{29D10DE4-F907-67AC-D228-4CB9EE4B5844}" dt="2023-10-17T08:53:13.286" v="215"/>
          <ac:spMkLst>
            <pc:docMk/>
            <pc:sldMk cId="3836448135" sldId="293"/>
            <ac:spMk id="43" creationId="{926962B4-5DCE-4745-A877-F7237DA68D7F}"/>
          </ac:spMkLst>
        </pc:spChg>
        <pc:spChg chg="add del">
          <ac:chgData name="Nandhini Velliyangiri" userId="S::nandhini@pinesphere.com::1f1f85d8-faec-4f78-ae21-bf9ab1c21b8f" providerId="AD" clId="Web-{29D10DE4-F907-67AC-D228-4CB9EE4B5844}" dt="2023-10-17T08:53:13.286" v="215"/>
          <ac:spMkLst>
            <pc:docMk/>
            <pc:sldMk cId="3836448135" sldId="293"/>
            <ac:spMk id="45" creationId="{FFC31C6D-653C-4C57-B226-ED6CE571F611}"/>
          </ac:spMkLst>
        </pc:spChg>
        <pc:spChg chg="add del">
          <ac:chgData name="Nandhini Velliyangiri" userId="S::nandhini@pinesphere.com::1f1f85d8-faec-4f78-ae21-bf9ab1c21b8f" providerId="AD" clId="Web-{29D10DE4-F907-67AC-D228-4CB9EE4B5844}" dt="2023-10-17T08:55:09.335" v="247"/>
          <ac:spMkLst>
            <pc:docMk/>
            <pc:sldMk cId="3836448135" sldId="293"/>
            <ac:spMk id="53" creationId="{5F7F20D7-57B2-4CF8-AF7D-90D6A5E1FF73}"/>
          </ac:spMkLst>
        </pc:spChg>
        <pc:spChg chg="add mod">
          <ac:chgData name="Nandhini Velliyangiri" userId="S::nandhini@pinesphere.com::1f1f85d8-faec-4f78-ae21-bf9ab1c21b8f" providerId="AD" clId="Web-{29D10DE4-F907-67AC-D228-4CB9EE4B5844}" dt="2023-10-17T08:55:23.930" v="248" actId="20577"/>
          <ac:spMkLst>
            <pc:docMk/>
            <pc:sldMk cId="3836448135" sldId="293"/>
            <ac:spMk id="56" creationId="{560D7577-ABAA-07E1-68AA-3ACAF0090156}"/>
          </ac:spMkLst>
        </pc:spChg>
        <pc:spChg chg="add del">
          <ac:chgData name="Nandhini Velliyangiri" userId="S::nandhini@pinesphere.com::1f1f85d8-faec-4f78-ae21-bf9ab1c21b8f" providerId="AD" clId="Web-{29D10DE4-F907-67AC-D228-4CB9EE4B5844}" dt="2023-10-17T08:55:09.335" v="247"/>
          <ac:spMkLst>
            <pc:docMk/>
            <pc:sldMk cId="3836448135" sldId="293"/>
            <ac:spMk id="57" creationId="{6832CB48-19E2-438E-B5D1-126B62284757}"/>
          </ac:spMkLst>
        </pc:spChg>
        <pc:spChg chg="add del">
          <ac:chgData name="Nandhini Velliyangiri" userId="S::nandhini@pinesphere.com::1f1f85d8-faec-4f78-ae21-bf9ab1c21b8f" providerId="AD" clId="Web-{29D10DE4-F907-67AC-D228-4CB9EE4B5844}" dt="2023-10-17T08:55:09.335" v="247"/>
          <ac:spMkLst>
            <pc:docMk/>
            <pc:sldMk cId="3836448135" sldId="293"/>
            <ac:spMk id="61" creationId="{F4B85B88-409F-4670-A4FF-5C58623B77AA}"/>
          </ac:spMkLst>
        </pc:spChg>
        <pc:spChg chg="add del">
          <ac:chgData name="Nandhini Velliyangiri" userId="S::nandhini@pinesphere.com::1f1f85d8-faec-4f78-ae21-bf9ab1c21b8f" providerId="AD" clId="Web-{29D10DE4-F907-67AC-D228-4CB9EE4B5844}" dt="2023-10-17T08:55:09.335" v="247"/>
          <ac:spMkLst>
            <pc:docMk/>
            <pc:sldMk cId="3836448135" sldId="293"/>
            <ac:spMk id="65" creationId="{52B7F1A1-8894-44DC-8FCC-6CE9F127AAB1}"/>
          </ac:spMkLst>
        </pc:spChg>
        <pc:spChg chg="add">
          <ac:chgData name="Nandhini Velliyangiri" userId="S::nandhini@pinesphere.com::1f1f85d8-faec-4f78-ae21-bf9ab1c21b8f" providerId="AD" clId="Web-{29D10DE4-F907-67AC-D228-4CB9EE4B5844}" dt="2023-10-17T08:55:09.335" v="247"/>
          <ac:spMkLst>
            <pc:docMk/>
            <pc:sldMk cId="3836448135" sldId="293"/>
            <ac:spMk id="72" creationId="{ED16AD6D-7FC0-435B-AB5F-98DA2190C53C}"/>
          </ac:spMkLst>
        </pc:spChg>
        <pc:spChg chg="add">
          <ac:chgData name="Nandhini Velliyangiri" userId="S::nandhini@pinesphere.com::1f1f85d8-faec-4f78-ae21-bf9ab1c21b8f" providerId="AD" clId="Web-{29D10DE4-F907-67AC-D228-4CB9EE4B5844}" dt="2023-10-17T08:55:09.335" v="247"/>
          <ac:spMkLst>
            <pc:docMk/>
            <pc:sldMk cId="3836448135" sldId="293"/>
            <ac:spMk id="74" creationId="{28B727F3-FF58-4343-ACEE-2174D5989143}"/>
          </ac:spMkLst>
        </pc:spChg>
        <pc:spChg chg="add">
          <ac:chgData name="Nandhini Velliyangiri" userId="S::nandhini@pinesphere.com::1f1f85d8-faec-4f78-ae21-bf9ab1c21b8f" providerId="AD" clId="Web-{29D10DE4-F907-67AC-D228-4CB9EE4B5844}" dt="2023-10-17T08:55:09.335" v="247"/>
          <ac:spMkLst>
            <pc:docMk/>
            <pc:sldMk cId="3836448135" sldId="293"/>
            <ac:spMk id="85" creationId="{5F7F20D7-57B2-4CF8-AF7D-90D6A5E1FF73}"/>
          </ac:spMkLst>
        </pc:spChg>
        <pc:spChg chg="add">
          <ac:chgData name="Nandhini Velliyangiri" userId="S::nandhini@pinesphere.com::1f1f85d8-faec-4f78-ae21-bf9ab1c21b8f" providerId="AD" clId="Web-{29D10DE4-F907-67AC-D228-4CB9EE4B5844}" dt="2023-10-17T08:55:09.335" v="247"/>
          <ac:spMkLst>
            <pc:docMk/>
            <pc:sldMk cId="3836448135" sldId="293"/>
            <ac:spMk id="89" creationId="{6832CB48-19E2-438E-B5D1-126B62284757}"/>
          </ac:spMkLst>
        </pc:spChg>
        <pc:spChg chg="add">
          <ac:chgData name="Nandhini Velliyangiri" userId="S::nandhini@pinesphere.com::1f1f85d8-faec-4f78-ae21-bf9ab1c21b8f" providerId="AD" clId="Web-{29D10DE4-F907-67AC-D228-4CB9EE4B5844}" dt="2023-10-17T08:55:09.335" v="247"/>
          <ac:spMkLst>
            <pc:docMk/>
            <pc:sldMk cId="3836448135" sldId="293"/>
            <ac:spMk id="93" creationId="{F4B85B88-409F-4670-A4FF-5C58623B77AA}"/>
          </ac:spMkLst>
        </pc:spChg>
        <pc:spChg chg="add">
          <ac:chgData name="Nandhini Velliyangiri" userId="S::nandhini@pinesphere.com::1f1f85d8-faec-4f78-ae21-bf9ab1c21b8f" providerId="AD" clId="Web-{29D10DE4-F907-67AC-D228-4CB9EE4B5844}" dt="2023-10-17T08:55:09.335" v="247"/>
          <ac:spMkLst>
            <pc:docMk/>
            <pc:sldMk cId="3836448135" sldId="293"/>
            <ac:spMk id="97" creationId="{52B7F1A1-8894-44DC-8FCC-6CE9F127AAB1}"/>
          </ac:spMkLst>
        </pc:spChg>
        <pc:grpChg chg="add del">
          <ac:chgData name="Nandhini Velliyangiri" userId="S::nandhini@pinesphere.com::1f1f85d8-faec-4f78-ae21-bf9ab1c21b8f" providerId="AD" clId="Web-{29D10DE4-F907-67AC-D228-4CB9EE4B5844}" dt="2023-10-17T08:53:13.380" v="216"/>
          <ac:grpSpMkLst>
            <pc:docMk/>
            <pc:sldMk cId="3836448135" sldId="293"/>
            <ac:grpSpMk id="12" creationId="{4DB68B21-F855-4148-AD7C-795E902A7F17}"/>
          </ac:grpSpMkLst>
        </pc:grpChg>
        <pc:grpChg chg="add del">
          <ac:chgData name="Nandhini Velliyangiri" userId="S::nandhini@pinesphere.com::1f1f85d8-faec-4f78-ae21-bf9ab1c21b8f" providerId="AD" clId="Web-{29D10DE4-F907-67AC-D228-4CB9EE4B5844}" dt="2023-10-17T08:55:09.335" v="247"/>
          <ac:grpSpMkLst>
            <pc:docMk/>
            <pc:sldMk cId="3836448135" sldId="293"/>
            <ac:grpSpMk id="44" creationId="{4DB68B21-F855-4148-AD7C-795E902A7F17}"/>
          </ac:grpSpMkLst>
        </pc:grpChg>
        <pc:grpChg chg="add del">
          <ac:chgData name="Nandhini Velliyangiri" userId="S::nandhini@pinesphere.com::1f1f85d8-faec-4f78-ae21-bf9ab1c21b8f" providerId="AD" clId="Web-{29D10DE4-F907-67AC-D228-4CB9EE4B5844}" dt="2023-10-17T08:53:13.286" v="215"/>
          <ac:grpSpMkLst>
            <pc:docMk/>
            <pc:sldMk cId="3836448135" sldId="293"/>
            <ac:grpSpMk id="47" creationId="{C310B041-3468-403A-926B-E3C1CF4433A2}"/>
          </ac:grpSpMkLst>
        </pc:grpChg>
        <pc:grpChg chg="add">
          <ac:chgData name="Nandhini Velliyangiri" userId="S::nandhini@pinesphere.com::1f1f85d8-faec-4f78-ae21-bf9ab1c21b8f" providerId="AD" clId="Web-{29D10DE4-F907-67AC-D228-4CB9EE4B5844}" dt="2023-10-17T08:55:09.335" v="247"/>
          <ac:grpSpMkLst>
            <pc:docMk/>
            <pc:sldMk cId="3836448135" sldId="293"/>
            <ac:grpSpMk id="76" creationId="{4DB68B21-F855-4148-AD7C-795E902A7F17}"/>
          </ac:grpSpMkLst>
        </pc:grpChg>
        <pc:graphicFrameChg chg="add del">
          <ac:chgData name="Nandhini Velliyangiri" userId="S::nandhini@pinesphere.com::1f1f85d8-faec-4f78-ae21-bf9ab1c21b8f" providerId="AD" clId="Web-{29D10DE4-F907-67AC-D228-4CB9EE4B5844}" dt="2023-10-17T08:53:13.286" v="215"/>
          <ac:graphicFrameMkLst>
            <pc:docMk/>
            <pc:sldMk cId="3836448135" sldId="293"/>
            <ac:graphicFrameMk id="37" creationId="{181D027F-D923-D20A-AF0E-AF22698FA2B9}"/>
          </ac:graphicFrameMkLst>
        </pc:graphicFrameChg>
        <pc:picChg chg="add del">
          <ac:chgData name="Nandhini Velliyangiri" userId="S::nandhini@pinesphere.com::1f1f85d8-faec-4f78-ae21-bf9ab1c21b8f" providerId="AD" clId="Web-{29D10DE4-F907-67AC-D228-4CB9EE4B5844}" dt="2023-10-17T08:53:13.380" v="216"/>
          <ac:picMkLst>
            <pc:docMk/>
            <pc:sldMk cId="3836448135" sldId="293"/>
            <ac:picMk id="23" creationId="{05AC83E9-3498-4F8F-84F8-2E22FE72E30C}"/>
          </ac:picMkLst>
        </pc:picChg>
        <pc:picChg chg="add del">
          <ac:chgData name="Nandhini Velliyangiri" userId="S::nandhini@pinesphere.com::1f1f85d8-faec-4f78-ae21-bf9ab1c21b8f" providerId="AD" clId="Web-{29D10DE4-F907-67AC-D228-4CB9EE4B5844}" dt="2023-10-17T08:53:13.380" v="216"/>
          <ac:picMkLst>
            <pc:docMk/>
            <pc:sldMk cId="3836448135" sldId="293"/>
            <ac:picMk id="27" creationId="{548560FE-8DD7-4FBB-A597-9902F385AAFF}"/>
          </ac:picMkLst>
        </pc:picChg>
        <pc:picChg chg="add">
          <ac:chgData name="Nandhini Velliyangiri" userId="S::nandhini@pinesphere.com::1f1f85d8-faec-4f78-ae21-bf9ab1c21b8f" providerId="AD" clId="Web-{29D10DE4-F907-67AC-D228-4CB9EE4B5844}" dt="2023-10-17T09:21:18.963" v="739"/>
          <ac:picMkLst>
            <pc:docMk/>
            <pc:sldMk cId="3836448135" sldId="293"/>
            <ac:picMk id="30" creationId="{C89D2C73-BCA9-F92E-5E22-0F9D4366E0C6}"/>
          </ac:picMkLst>
        </pc:picChg>
        <pc:picChg chg="add del">
          <ac:chgData name="Nandhini Velliyangiri" userId="S::nandhini@pinesphere.com::1f1f85d8-faec-4f78-ae21-bf9ab1c21b8f" providerId="AD" clId="Web-{29D10DE4-F907-67AC-D228-4CB9EE4B5844}" dt="2023-10-17T08:53:13.380" v="216"/>
          <ac:picMkLst>
            <pc:docMk/>
            <pc:sldMk cId="3836448135" sldId="293"/>
            <ac:picMk id="31" creationId="{66265FF8-949A-452A-882B-BDD332090013}"/>
          </ac:picMkLst>
        </pc:picChg>
        <pc:picChg chg="add del">
          <ac:chgData name="Nandhini Velliyangiri" userId="S::nandhini@pinesphere.com::1f1f85d8-faec-4f78-ae21-bf9ab1c21b8f" providerId="AD" clId="Web-{29D10DE4-F907-67AC-D228-4CB9EE4B5844}" dt="2023-10-17T08:53:13.380" v="216"/>
          <ac:picMkLst>
            <pc:docMk/>
            <pc:sldMk cId="3836448135" sldId="293"/>
            <ac:picMk id="35" creationId="{6FEF5495-925E-4DBE-A677-EF910F826605}"/>
          </ac:picMkLst>
        </pc:picChg>
        <pc:picChg chg="add del">
          <ac:chgData name="Nandhini Velliyangiri" userId="S::nandhini@pinesphere.com::1f1f85d8-faec-4f78-ae21-bf9ab1c21b8f" providerId="AD" clId="Web-{29D10DE4-F907-67AC-D228-4CB9EE4B5844}" dt="2023-10-17T08:55:09.335" v="247"/>
          <ac:picMkLst>
            <pc:docMk/>
            <pc:sldMk cId="3836448135" sldId="293"/>
            <ac:picMk id="55" creationId="{05AC83E9-3498-4F8F-84F8-2E22FE72E30C}"/>
          </ac:picMkLst>
        </pc:picChg>
        <pc:picChg chg="add del">
          <ac:chgData name="Nandhini Velliyangiri" userId="S::nandhini@pinesphere.com::1f1f85d8-faec-4f78-ae21-bf9ab1c21b8f" providerId="AD" clId="Web-{29D10DE4-F907-67AC-D228-4CB9EE4B5844}" dt="2023-10-17T08:55:09.335" v="247"/>
          <ac:picMkLst>
            <pc:docMk/>
            <pc:sldMk cId="3836448135" sldId="293"/>
            <ac:picMk id="59" creationId="{548560FE-8DD7-4FBB-A597-9902F385AAFF}"/>
          </ac:picMkLst>
        </pc:picChg>
        <pc:picChg chg="add del">
          <ac:chgData name="Nandhini Velliyangiri" userId="S::nandhini@pinesphere.com::1f1f85d8-faec-4f78-ae21-bf9ab1c21b8f" providerId="AD" clId="Web-{29D10DE4-F907-67AC-D228-4CB9EE4B5844}" dt="2023-10-17T08:55:09.335" v="247"/>
          <ac:picMkLst>
            <pc:docMk/>
            <pc:sldMk cId="3836448135" sldId="293"/>
            <ac:picMk id="63" creationId="{66265FF8-949A-452A-882B-BDD332090013}"/>
          </ac:picMkLst>
        </pc:picChg>
        <pc:picChg chg="add del">
          <ac:chgData name="Nandhini Velliyangiri" userId="S::nandhini@pinesphere.com::1f1f85d8-faec-4f78-ae21-bf9ab1c21b8f" providerId="AD" clId="Web-{29D10DE4-F907-67AC-D228-4CB9EE4B5844}" dt="2023-10-17T08:55:09.335" v="247"/>
          <ac:picMkLst>
            <pc:docMk/>
            <pc:sldMk cId="3836448135" sldId="293"/>
            <ac:picMk id="67" creationId="{6FEF5495-925E-4DBE-A677-EF910F826605}"/>
          </ac:picMkLst>
        </pc:picChg>
        <pc:picChg chg="add">
          <ac:chgData name="Nandhini Velliyangiri" userId="S::nandhini@pinesphere.com::1f1f85d8-faec-4f78-ae21-bf9ab1c21b8f" providerId="AD" clId="Web-{29D10DE4-F907-67AC-D228-4CB9EE4B5844}" dt="2023-10-17T08:55:09.335" v="247"/>
          <ac:picMkLst>
            <pc:docMk/>
            <pc:sldMk cId="3836448135" sldId="293"/>
            <ac:picMk id="87" creationId="{05AC83E9-3498-4F8F-84F8-2E22FE72E30C}"/>
          </ac:picMkLst>
        </pc:picChg>
        <pc:picChg chg="add">
          <ac:chgData name="Nandhini Velliyangiri" userId="S::nandhini@pinesphere.com::1f1f85d8-faec-4f78-ae21-bf9ab1c21b8f" providerId="AD" clId="Web-{29D10DE4-F907-67AC-D228-4CB9EE4B5844}" dt="2023-10-17T08:55:09.335" v="247"/>
          <ac:picMkLst>
            <pc:docMk/>
            <pc:sldMk cId="3836448135" sldId="293"/>
            <ac:picMk id="91" creationId="{548560FE-8DD7-4FBB-A597-9902F385AAFF}"/>
          </ac:picMkLst>
        </pc:picChg>
        <pc:picChg chg="add">
          <ac:chgData name="Nandhini Velliyangiri" userId="S::nandhini@pinesphere.com::1f1f85d8-faec-4f78-ae21-bf9ab1c21b8f" providerId="AD" clId="Web-{29D10DE4-F907-67AC-D228-4CB9EE4B5844}" dt="2023-10-17T08:55:09.335" v="247"/>
          <ac:picMkLst>
            <pc:docMk/>
            <pc:sldMk cId="3836448135" sldId="293"/>
            <ac:picMk id="95" creationId="{66265FF8-949A-452A-882B-BDD332090013}"/>
          </ac:picMkLst>
        </pc:picChg>
        <pc:picChg chg="add">
          <ac:chgData name="Nandhini Velliyangiri" userId="S::nandhini@pinesphere.com::1f1f85d8-faec-4f78-ae21-bf9ab1c21b8f" providerId="AD" clId="Web-{29D10DE4-F907-67AC-D228-4CB9EE4B5844}" dt="2023-10-17T08:55:09.335" v="247"/>
          <ac:picMkLst>
            <pc:docMk/>
            <pc:sldMk cId="3836448135" sldId="293"/>
            <ac:picMk id="99" creationId="{6FEF5495-925E-4DBE-A677-EF910F826605}"/>
          </ac:picMkLst>
        </pc:picChg>
      </pc:sldChg>
      <pc:sldChg chg="new del">
        <pc:chgData name="Nandhini Velliyangiri" userId="S::nandhini@pinesphere.com::1f1f85d8-faec-4f78-ae21-bf9ab1c21b8f" providerId="AD" clId="Web-{29D10DE4-F907-67AC-D228-4CB9EE4B5844}" dt="2023-10-17T09:17:52.459" v="702"/>
        <pc:sldMkLst>
          <pc:docMk/>
          <pc:sldMk cId="2554574505" sldId="294"/>
        </pc:sldMkLst>
      </pc:sldChg>
      <pc:sldChg chg="addSp delSp modSp add del replId">
        <pc:chgData name="Nandhini Velliyangiri" userId="S::nandhini@pinesphere.com::1f1f85d8-faec-4f78-ae21-bf9ab1c21b8f" providerId="AD" clId="Web-{29D10DE4-F907-67AC-D228-4CB9EE4B5844}" dt="2023-10-17T08:55:33.148" v="250"/>
        <pc:sldMkLst>
          <pc:docMk/>
          <pc:sldMk cId="1099533427" sldId="295"/>
        </pc:sldMkLst>
        <pc:spChg chg="del">
          <ac:chgData name="Nandhini Velliyangiri" userId="S::nandhini@pinesphere.com::1f1f85d8-faec-4f78-ae21-bf9ab1c21b8f" providerId="AD" clId="Web-{29D10DE4-F907-67AC-D228-4CB9EE4B5844}" dt="2023-10-17T08:54:21.053" v="228"/>
          <ac:spMkLst>
            <pc:docMk/>
            <pc:sldMk cId="1099533427" sldId="295"/>
            <ac:spMk id="40" creationId="{ED16AD6D-7FC0-435B-AB5F-98DA2190C53C}"/>
          </ac:spMkLst>
        </pc:spChg>
        <pc:spChg chg="del">
          <ac:chgData name="Nandhini Velliyangiri" userId="S::nandhini@pinesphere.com::1f1f85d8-faec-4f78-ae21-bf9ab1c21b8f" providerId="AD" clId="Web-{29D10DE4-F907-67AC-D228-4CB9EE4B5844}" dt="2023-10-17T08:54:21.053" v="228"/>
          <ac:spMkLst>
            <pc:docMk/>
            <pc:sldMk cId="1099533427" sldId="295"/>
            <ac:spMk id="42" creationId="{28B727F3-FF58-4343-ACEE-2174D5989143}"/>
          </ac:spMkLst>
        </pc:spChg>
        <pc:spChg chg="del">
          <ac:chgData name="Nandhini Velliyangiri" userId="S::nandhini@pinesphere.com::1f1f85d8-faec-4f78-ae21-bf9ab1c21b8f" providerId="AD" clId="Web-{29D10DE4-F907-67AC-D228-4CB9EE4B5844}" dt="2023-10-17T08:54:21.053" v="228"/>
          <ac:spMkLst>
            <pc:docMk/>
            <pc:sldMk cId="1099533427" sldId="295"/>
            <ac:spMk id="53" creationId="{5F7F20D7-57B2-4CF8-AF7D-90D6A5E1FF73}"/>
          </ac:spMkLst>
        </pc:spChg>
        <pc:spChg chg="mod">
          <ac:chgData name="Nandhini Velliyangiri" userId="S::nandhini@pinesphere.com::1f1f85d8-faec-4f78-ae21-bf9ab1c21b8f" providerId="AD" clId="Web-{29D10DE4-F907-67AC-D228-4CB9EE4B5844}" dt="2023-10-17T08:54:21.053" v="228"/>
          <ac:spMkLst>
            <pc:docMk/>
            <pc:sldMk cId="1099533427" sldId="295"/>
            <ac:spMk id="56" creationId="{560D7577-ABAA-07E1-68AA-3ACAF0090156}"/>
          </ac:spMkLst>
        </pc:spChg>
        <pc:spChg chg="del">
          <ac:chgData name="Nandhini Velliyangiri" userId="S::nandhini@pinesphere.com::1f1f85d8-faec-4f78-ae21-bf9ab1c21b8f" providerId="AD" clId="Web-{29D10DE4-F907-67AC-D228-4CB9EE4B5844}" dt="2023-10-17T08:54:21.053" v="228"/>
          <ac:spMkLst>
            <pc:docMk/>
            <pc:sldMk cId="1099533427" sldId="295"/>
            <ac:spMk id="57" creationId="{6832CB48-19E2-438E-B5D1-126B62284757}"/>
          </ac:spMkLst>
        </pc:spChg>
        <pc:spChg chg="del">
          <ac:chgData name="Nandhini Velliyangiri" userId="S::nandhini@pinesphere.com::1f1f85d8-faec-4f78-ae21-bf9ab1c21b8f" providerId="AD" clId="Web-{29D10DE4-F907-67AC-D228-4CB9EE4B5844}" dt="2023-10-17T08:54:21.053" v="228"/>
          <ac:spMkLst>
            <pc:docMk/>
            <pc:sldMk cId="1099533427" sldId="295"/>
            <ac:spMk id="61" creationId="{F4B85B88-409F-4670-A4FF-5C58623B77AA}"/>
          </ac:spMkLst>
        </pc:spChg>
        <pc:spChg chg="del">
          <ac:chgData name="Nandhini Velliyangiri" userId="S::nandhini@pinesphere.com::1f1f85d8-faec-4f78-ae21-bf9ab1c21b8f" providerId="AD" clId="Web-{29D10DE4-F907-67AC-D228-4CB9EE4B5844}" dt="2023-10-17T08:54:21.053" v="228"/>
          <ac:spMkLst>
            <pc:docMk/>
            <pc:sldMk cId="1099533427" sldId="295"/>
            <ac:spMk id="65" creationId="{52B7F1A1-8894-44DC-8FCC-6CE9F127AAB1}"/>
          </ac:spMkLst>
        </pc:spChg>
        <pc:spChg chg="add">
          <ac:chgData name="Nandhini Velliyangiri" userId="S::nandhini@pinesphere.com::1f1f85d8-faec-4f78-ae21-bf9ab1c21b8f" providerId="AD" clId="Web-{29D10DE4-F907-67AC-D228-4CB9EE4B5844}" dt="2023-10-17T08:54:21.053" v="228"/>
          <ac:spMkLst>
            <pc:docMk/>
            <pc:sldMk cId="1099533427" sldId="295"/>
            <ac:spMk id="72" creationId="{ED16AD6D-7FC0-435B-AB5F-98DA2190C53C}"/>
          </ac:spMkLst>
        </pc:spChg>
        <pc:spChg chg="add">
          <ac:chgData name="Nandhini Velliyangiri" userId="S::nandhini@pinesphere.com::1f1f85d8-faec-4f78-ae21-bf9ab1c21b8f" providerId="AD" clId="Web-{29D10DE4-F907-67AC-D228-4CB9EE4B5844}" dt="2023-10-17T08:54:21.053" v="228"/>
          <ac:spMkLst>
            <pc:docMk/>
            <pc:sldMk cId="1099533427" sldId="295"/>
            <ac:spMk id="74" creationId="{28B727F3-FF58-4343-ACEE-2174D5989143}"/>
          </ac:spMkLst>
        </pc:spChg>
        <pc:spChg chg="add">
          <ac:chgData name="Nandhini Velliyangiri" userId="S::nandhini@pinesphere.com::1f1f85d8-faec-4f78-ae21-bf9ab1c21b8f" providerId="AD" clId="Web-{29D10DE4-F907-67AC-D228-4CB9EE4B5844}" dt="2023-10-17T08:54:21.053" v="228"/>
          <ac:spMkLst>
            <pc:docMk/>
            <pc:sldMk cId="1099533427" sldId="295"/>
            <ac:spMk id="85" creationId="{5F7F20D7-57B2-4CF8-AF7D-90D6A5E1FF73}"/>
          </ac:spMkLst>
        </pc:spChg>
        <pc:spChg chg="add">
          <ac:chgData name="Nandhini Velliyangiri" userId="S::nandhini@pinesphere.com::1f1f85d8-faec-4f78-ae21-bf9ab1c21b8f" providerId="AD" clId="Web-{29D10DE4-F907-67AC-D228-4CB9EE4B5844}" dt="2023-10-17T08:54:21.053" v="228"/>
          <ac:spMkLst>
            <pc:docMk/>
            <pc:sldMk cId="1099533427" sldId="295"/>
            <ac:spMk id="89" creationId="{6832CB48-19E2-438E-B5D1-126B62284757}"/>
          </ac:spMkLst>
        </pc:spChg>
        <pc:spChg chg="add">
          <ac:chgData name="Nandhini Velliyangiri" userId="S::nandhini@pinesphere.com::1f1f85d8-faec-4f78-ae21-bf9ab1c21b8f" providerId="AD" clId="Web-{29D10DE4-F907-67AC-D228-4CB9EE4B5844}" dt="2023-10-17T08:54:21.053" v="228"/>
          <ac:spMkLst>
            <pc:docMk/>
            <pc:sldMk cId="1099533427" sldId="295"/>
            <ac:spMk id="93" creationId="{F4B85B88-409F-4670-A4FF-5C58623B77AA}"/>
          </ac:spMkLst>
        </pc:spChg>
        <pc:spChg chg="add">
          <ac:chgData name="Nandhini Velliyangiri" userId="S::nandhini@pinesphere.com::1f1f85d8-faec-4f78-ae21-bf9ab1c21b8f" providerId="AD" clId="Web-{29D10DE4-F907-67AC-D228-4CB9EE4B5844}" dt="2023-10-17T08:54:21.053" v="228"/>
          <ac:spMkLst>
            <pc:docMk/>
            <pc:sldMk cId="1099533427" sldId="295"/>
            <ac:spMk id="97" creationId="{52B7F1A1-8894-44DC-8FCC-6CE9F127AAB1}"/>
          </ac:spMkLst>
        </pc:spChg>
        <pc:grpChg chg="del">
          <ac:chgData name="Nandhini Velliyangiri" userId="S::nandhini@pinesphere.com::1f1f85d8-faec-4f78-ae21-bf9ab1c21b8f" providerId="AD" clId="Web-{29D10DE4-F907-67AC-D228-4CB9EE4B5844}" dt="2023-10-17T08:54:21.053" v="228"/>
          <ac:grpSpMkLst>
            <pc:docMk/>
            <pc:sldMk cId="1099533427" sldId="295"/>
            <ac:grpSpMk id="44" creationId="{4DB68B21-F855-4148-AD7C-795E902A7F17}"/>
          </ac:grpSpMkLst>
        </pc:grpChg>
        <pc:grpChg chg="add">
          <ac:chgData name="Nandhini Velliyangiri" userId="S::nandhini@pinesphere.com::1f1f85d8-faec-4f78-ae21-bf9ab1c21b8f" providerId="AD" clId="Web-{29D10DE4-F907-67AC-D228-4CB9EE4B5844}" dt="2023-10-17T08:54:21.053" v="228"/>
          <ac:grpSpMkLst>
            <pc:docMk/>
            <pc:sldMk cId="1099533427" sldId="295"/>
            <ac:grpSpMk id="76" creationId="{4DB68B21-F855-4148-AD7C-795E902A7F17}"/>
          </ac:grpSpMkLst>
        </pc:grpChg>
        <pc:picChg chg="del">
          <ac:chgData name="Nandhini Velliyangiri" userId="S::nandhini@pinesphere.com::1f1f85d8-faec-4f78-ae21-bf9ab1c21b8f" providerId="AD" clId="Web-{29D10DE4-F907-67AC-D228-4CB9EE4B5844}" dt="2023-10-17T08:54:21.053" v="228"/>
          <ac:picMkLst>
            <pc:docMk/>
            <pc:sldMk cId="1099533427" sldId="295"/>
            <ac:picMk id="55" creationId="{05AC83E9-3498-4F8F-84F8-2E22FE72E30C}"/>
          </ac:picMkLst>
        </pc:picChg>
        <pc:picChg chg="del">
          <ac:chgData name="Nandhini Velliyangiri" userId="S::nandhini@pinesphere.com::1f1f85d8-faec-4f78-ae21-bf9ab1c21b8f" providerId="AD" clId="Web-{29D10DE4-F907-67AC-D228-4CB9EE4B5844}" dt="2023-10-17T08:54:21.053" v="228"/>
          <ac:picMkLst>
            <pc:docMk/>
            <pc:sldMk cId="1099533427" sldId="295"/>
            <ac:picMk id="59" creationId="{548560FE-8DD7-4FBB-A597-9902F385AAFF}"/>
          </ac:picMkLst>
        </pc:picChg>
        <pc:picChg chg="del">
          <ac:chgData name="Nandhini Velliyangiri" userId="S::nandhini@pinesphere.com::1f1f85d8-faec-4f78-ae21-bf9ab1c21b8f" providerId="AD" clId="Web-{29D10DE4-F907-67AC-D228-4CB9EE4B5844}" dt="2023-10-17T08:54:21.053" v="228"/>
          <ac:picMkLst>
            <pc:docMk/>
            <pc:sldMk cId="1099533427" sldId="295"/>
            <ac:picMk id="63" creationId="{66265FF8-949A-452A-882B-BDD332090013}"/>
          </ac:picMkLst>
        </pc:picChg>
        <pc:picChg chg="del">
          <ac:chgData name="Nandhini Velliyangiri" userId="S::nandhini@pinesphere.com::1f1f85d8-faec-4f78-ae21-bf9ab1c21b8f" providerId="AD" clId="Web-{29D10DE4-F907-67AC-D228-4CB9EE4B5844}" dt="2023-10-17T08:54:21.053" v="228"/>
          <ac:picMkLst>
            <pc:docMk/>
            <pc:sldMk cId="1099533427" sldId="295"/>
            <ac:picMk id="67" creationId="{6FEF5495-925E-4DBE-A677-EF910F826605}"/>
          </ac:picMkLst>
        </pc:picChg>
        <pc:picChg chg="add">
          <ac:chgData name="Nandhini Velliyangiri" userId="S::nandhini@pinesphere.com::1f1f85d8-faec-4f78-ae21-bf9ab1c21b8f" providerId="AD" clId="Web-{29D10DE4-F907-67AC-D228-4CB9EE4B5844}" dt="2023-10-17T08:54:21.053" v="228"/>
          <ac:picMkLst>
            <pc:docMk/>
            <pc:sldMk cId="1099533427" sldId="295"/>
            <ac:picMk id="87" creationId="{05AC83E9-3498-4F8F-84F8-2E22FE72E30C}"/>
          </ac:picMkLst>
        </pc:picChg>
        <pc:picChg chg="add">
          <ac:chgData name="Nandhini Velliyangiri" userId="S::nandhini@pinesphere.com::1f1f85d8-faec-4f78-ae21-bf9ab1c21b8f" providerId="AD" clId="Web-{29D10DE4-F907-67AC-D228-4CB9EE4B5844}" dt="2023-10-17T08:54:21.053" v="228"/>
          <ac:picMkLst>
            <pc:docMk/>
            <pc:sldMk cId="1099533427" sldId="295"/>
            <ac:picMk id="91" creationId="{548560FE-8DD7-4FBB-A597-9902F385AAFF}"/>
          </ac:picMkLst>
        </pc:picChg>
        <pc:picChg chg="add">
          <ac:chgData name="Nandhini Velliyangiri" userId="S::nandhini@pinesphere.com::1f1f85d8-faec-4f78-ae21-bf9ab1c21b8f" providerId="AD" clId="Web-{29D10DE4-F907-67AC-D228-4CB9EE4B5844}" dt="2023-10-17T08:54:21.053" v="228"/>
          <ac:picMkLst>
            <pc:docMk/>
            <pc:sldMk cId="1099533427" sldId="295"/>
            <ac:picMk id="95" creationId="{66265FF8-949A-452A-882B-BDD332090013}"/>
          </ac:picMkLst>
        </pc:picChg>
        <pc:picChg chg="add">
          <ac:chgData name="Nandhini Velliyangiri" userId="S::nandhini@pinesphere.com::1f1f85d8-faec-4f78-ae21-bf9ab1c21b8f" providerId="AD" clId="Web-{29D10DE4-F907-67AC-D228-4CB9EE4B5844}" dt="2023-10-17T08:54:21.053" v="228"/>
          <ac:picMkLst>
            <pc:docMk/>
            <pc:sldMk cId="1099533427" sldId="295"/>
            <ac:picMk id="99" creationId="{6FEF5495-925E-4DBE-A677-EF910F826605}"/>
          </ac:picMkLst>
        </pc:picChg>
      </pc:sldChg>
      <pc:sldChg chg="addSp delSp modSp add del replId">
        <pc:chgData name="Nandhini Velliyangiri" userId="S::nandhini@pinesphere.com::1f1f85d8-faec-4f78-ae21-bf9ab1c21b8f" providerId="AD" clId="Web-{29D10DE4-F907-67AC-D228-4CB9EE4B5844}" dt="2023-10-17T09:02:39.205" v="348"/>
        <pc:sldMkLst>
          <pc:docMk/>
          <pc:sldMk cId="4089144252" sldId="296"/>
        </pc:sldMkLst>
        <pc:spChg chg="mod">
          <ac:chgData name="Nandhini Velliyangiri" userId="S::nandhini@pinesphere.com::1f1f85d8-faec-4f78-ae21-bf9ab1c21b8f" providerId="AD" clId="Web-{29D10DE4-F907-67AC-D228-4CB9EE4B5844}" dt="2023-10-17T08:56:18.165" v="257"/>
          <ac:spMkLst>
            <pc:docMk/>
            <pc:sldMk cId="4089144252" sldId="296"/>
            <ac:spMk id="2" creationId="{1162839E-8E33-CBF7-135B-17A0FC463598}"/>
          </ac:spMkLst>
        </pc:spChg>
        <pc:spChg chg="mod">
          <ac:chgData name="Nandhini Velliyangiri" userId="S::nandhini@pinesphere.com::1f1f85d8-faec-4f78-ae21-bf9ab1c21b8f" providerId="AD" clId="Web-{29D10DE4-F907-67AC-D228-4CB9EE4B5844}" dt="2023-10-17T08:57:39.464" v="305" actId="20577"/>
          <ac:spMkLst>
            <pc:docMk/>
            <pc:sldMk cId="4089144252" sldId="296"/>
            <ac:spMk id="56" creationId="{560D7577-ABAA-07E1-68AA-3ACAF0090156}"/>
          </ac:spMkLst>
        </pc:spChg>
        <pc:spChg chg="del">
          <ac:chgData name="Nandhini Velliyangiri" userId="S::nandhini@pinesphere.com::1f1f85d8-faec-4f78-ae21-bf9ab1c21b8f" providerId="AD" clId="Web-{29D10DE4-F907-67AC-D228-4CB9EE4B5844}" dt="2023-10-17T08:56:18.165" v="257"/>
          <ac:spMkLst>
            <pc:docMk/>
            <pc:sldMk cId="4089144252" sldId="296"/>
            <ac:spMk id="72" creationId="{ED16AD6D-7FC0-435B-AB5F-98DA2190C53C}"/>
          </ac:spMkLst>
        </pc:spChg>
        <pc:spChg chg="del">
          <ac:chgData name="Nandhini Velliyangiri" userId="S::nandhini@pinesphere.com::1f1f85d8-faec-4f78-ae21-bf9ab1c21b8f" providerId="AD" clId="Web-{29D10DE4-F907-67AC-D228-4CB9EE4B5844}" dt="2023-10-17T08:56:18.165" v="257"/>
          <ac:spMkLst>
            <pc:docMk/>
            <pc:sldMk cId="4089144252" sldId="296"/>
            <ac:spMk id="74" creationId="{28B727F3-FF58-4343-ACEE-2174D5989143}"/>
          </ac:spMkLst>
        </pc:spChg>
        <pc:spChg chg="del">
          <ac:chgData name="Nandhini Velliyangiri" userId="S::nandhini@pinesphere.com::1f1f85d8-faec-4f78-ae21-bf9ab1c21b8f" providerId="AD" clId="Web-{29D10DE4-F907-67AC-D228-4CB9EE4B5844}" dt="2023-10-17T08:56:18.165" v="257"/>
          <ac:spMkLst>
            <pc:docMk/>
            <pc:sldMk cId="4089144252" sldId="296"/>
            <ac:spMk id="85" creationId="{5F7F20D7-57B2-4CF8-AF7D-90D6A5E1FF73}"/>
          </ac:spMkLst>
        </pc:spChg>
        <pc:spChg chg="del">
          <ac:chgData name="Nandhini Velliyangiri" userId="S::nandhini@pinesphere.com::1f1f85d8-faec-4f78-ae21-bf9ab1c21b8f" providerId="AD" clId="Web-{29D10DE4-F907-67AC-D228-4CB9EE4B5844}" dt="2023-10-17T08:56:18.165" v="257"/>
          <ac:spMkLst>
            <pc:docMk/>
            <pc:sldMk cId="4089144252" sldId="296"/>
            <ac:spMk id="89" creationId="{6832CB48-19E2-438E-B5D1-126B62284757}"/>
          </ac:spMkLst>
        </pc:spChg>
        <pc:spChg chg="del">
          <ac:chgData name="Nandhini Velliyangiri" userId="S::nandhini@pinesphere.com::1f1f85d8-faec-4f78-ae21-bf9ab1c21b8f" providerId="AD" clId="Web-{29D10DE4-F907-67AC-D228-4CB9EE4B5844}" dt="2023-10-17T08:56:18.165" v="257"/>
          <ac:spMkLst>
            <pc:docMk/>
            <pc:sldMk cId="4089144252" sldId="296"/>
            <ac:spMk id="93" creationId="{F4B85B88-409F-4670-A4FF-5C58623B77AA}"/>
          </ac:spMkLst>
        </pc:spChg>
        <pc:spChg chg="del">
          <ac:chgData name="Nandhini Velliyangiri" userId="S::nandhini@pinesphere.com::1f1f85d8-faec-4f78-ae21-bf9ab1c21b8f" providerId="AD" clId="Web-{29D10DE4-F907-67AC-D228-4CB9EE4B5844}" dt="2023-10-17T08:56:18.165" v="257"/>
          <ac:spMkLst>
            <pc:docMk/>
            <pc:sldMk cId="4089144252" sldId="296"/>
            <ac:spMk id="97" creationId="{52B7F1A1-8894-44DC-8FCC-6CE9F127AAB1}"/>
          </ac:spMkLst>
        </pc:spChg>
        <pc:spChg chg="add del">
          <ac:chgData name="Nandhini Velliyangiri" userId="S::nandhini@pinesphere.com::1f1f85d8-faec-4f78-ae21-bf9ab1c21b8f" providerId="AD" clId="Web-{29D10DE4-F907-67AC-D228-4CB9EE4B5844}" dt="2023-10-17T08:57:27.151" v="303"/>
          <ac:spMkLst>
            <pc:docMk/>
            <pc:sldMk cId="4089144252" sldId="296"/>
            <ac:spMk id="104" creationId="{ED16AD6D-7FC0-435B-AB5F-98DA2190C53C}"/>
          </ac:spMkLst>
        </pc:spChg>
        <pc:spChg chg="add del">
          <ac:chgData name="Nandhini Velliyangiri" userId="S::nandhini@pinesphere.com::1f1f85d8-faec-4f78-ae21-bf9ab1c21b8f" providerId="AD" clId="Web-{29D10DE4-F907-67AC-D228-4CB9EE4B5844}" dt="2023-10-17T08:57:27.151" v="303"/>
          <ac:spMkLst>
            <pc:docMk/>
            <pc:sldMk cId="4089144252" sldId="296"/>
            <ac:spMk id="106" creationId="{28B727F3-FF58-4343-ACEE-2174D5989143}"/>
          </ac:spMkLst>
        </pc:spChg>
        <pc:spChg chg="add del">
          <ac:chgData name="Nandhini Velliyangiri" userId="S::nandhini@pinesphere.com::1f1f85d8-faec-4f78-ae21-bf9ab1c21b8f" providerId="AD" clId="Web-{29D10DE4-F907-67AC-D228-4CB9EE4B5844}" dt="2023-10-17T08:57:27.151" v="303"/>
          <ac:spMkLst>
            <pc:docMk/>
            <pc:sldMk cId="4089144252" sldId="296"/>
            <ac:spMk id="117" creationId="{5F7F20D7-57B2-4CF8-AF7D-90D6A5E1FF73}"/>
          </ac:spMkLst>
        </pc:spChg>
        <pc:spChg chg="add del">
          <ac:chgData name="Nandhini Velliyangiri" userId="S::nandhini@pinesphere.com::1f1f85d8-faec-4f78-ae21-bf9ab1c21b8f" providerId="AD" clId="Web-{29D10DE4-F907-67AC-D228-4CB9EE4B5844}" dt="2023-10-17T08:57:27.151" v="303"/>
          <ac:spMkLst>
            <pc:docMk/>
            <pc:sldMk cId="4089144252" sldId="296"/>
            <ac:spMk id="121" creationId="{6832CB48-19E2-438E-B5D1-126B62284757}"/>
          </ac:spMkLst>
        </pc:spChg>
        <pc:spChg chg="add del">
          <ac:chgData name="Nandhini Velliyangiri" userId="S::nandhini@pinesphere.com::1f1f85d8-faec-4f78-ae21-bf9ab1c21b8f" providerId="AD" clId="Web-{29D10DE4-F907-67AC-D228-4CB9EE4B5844}" dt="2023-10-17T08:57:27.151" v="303"/>
          <ac:spMkLst>
            <pc:docMk/>
            <pc:sldMk cId="4089144252" sldId="296"/>
            <ac:spMk id="125" creationId="{F4B85B88-409F-4670-A4FF-5C58623B77AA}"/>
          </ac:spMkLst>
        </pc:spChg>
        <pc:spChg chg="add del">
          <ac:chgData name="Nandhini Velliyangiri" userId="S::nandhini@pinesphere.com::1f1f85d8-faec-4f78-ae21-bf9ab1c21b8f" providerId="AD" clId="Web-{29D10DE4-F907-67AC-D228-4CB9EE4B5844}" dt="2023-10-17T08:57:27.151" v="303"/>
          <ac:spMkLst>
            <pc:docMk/>
            <pc:sldMk cId="4089144252" sldId="296"/>
            <ac:spMk id="129" creationId="{52B7F1A1-8894-44DC-8FCC-6CE9F127AAB1}"/>
          </ac:spMkLst>
        </pc:spChg>
        <pc:spChg chg="add">
          <ac:chgData name="Nandhini Velliyangiri" userId="S::nandhini@pinesphere.com::1f1f85d8-faec-4f78-ae21-bf9ab1c21b8f" providerId="AD" clId="Web-{29D10DE4-F907-67AC-D228-4CB9EE4B5844}" dt="2023-10-17T08:57:27.151" v="303"/>
          <ac:spMkLst>
            <pc:docMk/>
            <pc:sldMk cId="4089144252" sldId="296"/>
            <ac:spMk id="136" creationId="{ED16AD6D-7FC0-435B-AB5F-98DA2190C53C}"/>
          </ac:spMkLst>
        </pc:spChg>
        <pc:spChg chg="add">
          <ac:chgData name="Nandhini Velliyangiri" userId="S::nandhini@pinesphere.com::1f1f85d8-faec-4f78-ae21-bf9ab1c21b8f" providerId="AD" clId="Web-{29D10DE4-F907-67AC-D228-4CB9EE4B5844}" dt="2023-10-17T08:57:27.151" v="303"/>
          <ac:spMkLst>
            <pc:docMk/>
            <pc:sldMk cId="4089144252" sldId="296"/>
            <ac:spMk id="138" creationId="{28B727F3-FF58-4343-ACEE-2174D5989143}"/>
          </ac:spMkLst>
        </pc:spChg>
        <pc:spChg chg="add">
          <ac:chgData name="Nandhini Velliyangiri" userId="S::nandhini@pinesphere.com::1f1f85d8-faec-4f78-ae21-bf9ab1c21b8f" providerId="AD" clId="Web-{29D10DE4-F907-67AC-D228-4CB9EE4B5844}" dt="2023-10-17T08:57:27.151" v="303"/>
          <ac:spMkLst>
            <pc:docMk/>
            <pc:sldMk cId="4089144252" sldId="296"/>
            <ac:spMk id="149" creationId="{5F7F20D7-57B2-4CF8-AF7D-90D6A5E1FF73}"/>
          </ac:spMkLst>
        </pc:spChg>
        <pc:spChg chg="add">
          <ac:chgData name="Nandhini Velliyangiri" userId="S::nandhini@pinesphere.com::1f1f85d8-faec-4f78-ae21-bf9ab1c21b8f" providerId="AD" clId="Web-{29D10DE4-F907-67AC-D228-4CB9EE4B5844}" dt="2023-10-17T08:57:27.151" v="303"/>
          <ac:spMkLst>
            <pc:docMk/>
            <pc:sldMk cId="4089144252" sldId="296"/>
            <ac:spMk id="153" creationId="{6832CB48-19E2-438E-B5D1-126B62284757}"/>
          </ac:spMkLst>
        </pc:spChg>
        <pc:spChg chg="add">
          <ac:chgData name="Nandhini Velliyangiri" userId="S::nandhini@pinesphere.com::1f1f85d8-faec-4f78-ae21-bf9ab1c21b8f" providerId="AD" clId="Web-{29D10DE4-F907-67AC-D228-4CB9EE4B5844}" dt="2023-10-17T08:57:27.151" v="303"/>
          <ac:spMkLst>
            <pc:docMk/>
            <pc:sldMk cId="4089144252" sldId="296"/>
            <ac:spMk id="157" creationId="{F4B85B88-409F-4670-A4FF-5C58623B77AA}"/>
          </ac:spMkLst>
        </pc:spChg>
        <pc:spChg chg="add">
          <ac:chgData name="Nandhini Velliyangiri" userId="S::nandhini@pinesphere.com::1f1f85d8-faec-4f78-ae21-bf9ab1c21b8f" providerId="AD" clId="Web-{29D10DE4-F907-67AC-D228-4CB9EE4B5844}" dt="2023-10-17T08:57:27.151" v="303"/>
          <ac:spMkLst>
            <pc:docMk/>
            <pc:sldMk cId="4089144252" sldId="296"/>
            <ac:spMk id="161" creationId="{52B7F1A1-8894-44DC-8FCC-6CE9F127AAB1}"/>
          </ac:spMkLst>
        </pc:spChg>
        <pc:grpChg chg="del">
          <ac:chgData name="Nandhini Velliyangiri" userId="S::nandhini@pinesphere.com::1f1f85d8-faec-4f78-ae21-bf9ab1c21b8f" providerId="AD" clId="Web-{29D10DE4-F907-67AC-D228-4CB9EE4B5844}" dt="2023-10-17T08:56:18.165" v="257"/>
          <ac:grpSpMkLst>
            <pc:docMk/>
            <pc:sldMk cId="4089144252" sldId="296"/>
            <ac:grpSpMk id="76" creationId="{4DB68B21-F855-4148-AD7C-795E902A7F17}"/>
          </ac:grpSpMkLst>
        </pc:grpChg>
        <pc:grpChg chg="add del">
          <ac:chgData name="Nandhini Velliyangiri" userId="S::nandhini@pinesphere.com::1f1f85d8-faec-4f78-ae21-bf9ab1c21b8f" providerId="AD" clId="Web-{29D10DE4-F907-67AC-D228-4CB9EE4B5844}" dt="2023-10-17T08:57:27.151" v="303"/>
          <ac:grpSpMkLst>
            <pc:docMk/>
            <pc:sldMk cId="4089144252" sldId="296"/>
            <ac:grpSpMk id="108" creationId="{4DB68B21-F855-4148-AD7C-795E902A7F17}"/>
          </ac:grpSpMkLst>
        </pc:grpChg>
        <pc:grpChg chg="add">
          <ac:chgData name="Nandhini Velliyangiri" userId="S::nandhini@pinesphere.com::1f1f85d8-faec-4f78-ae21-bf9ab1c21b8f" providerId="AD" clId="Web-{29D10DE4-F907-67AC-D228-4CB9EE4B5844}" dt="2023-10-17T08:57:27.151" v="303"/>
          <ac:grpSpMkLst>
            <pc:docMk/>
            <pc:sldMk cId="4089144252" sldId="296"/>
            <ac:grpSpMk id="140" creationId="{4DB68B21-F855-4148-AD7C-795E902A7F17}"/>
          </ac:grpSpMkLst>
        </pc:grpChg>
        <pc:picChg chg="del">
          <ac:chgData name="Nandhini Velliyangiri" userId="S::nandhini@pinesphere.com::1f1f85d8-faec-4f78-ae21-bf9ab1c21b8f" providerId="AD" clId="Web-{29D10DE4-F907-67AC-D228-4CB9EE4B5844}" dt="2023-10-17T08:56:18.165" v="257"/>
          <ac:picMkLst>
            <pc:docMk/>
            <pc:sldMk cId="4089144252" sldId="296"/>
            <ac:picMk id="87" creationId="{05AC83E9-3498-4F8F-84F8-2E22FE72E30C}"/>
          </ac:picMkLst>
        </pc:picChg>
        <pc:picChg chg="del">
          <ac:chgData name="Nandhini Velliyangiri" userId="S::nandhini@pinesphere.com::1f1f85d8-faec-4f78-ae21-bf9ab1c21b8f" providerId="AD" clId="Web-{29D10DE4-F907-67AC-D228-4CB9EE4B5844}" dt="2023-10-17T08:56:18.165" v="257"/>
          <ac:picMkLst>
            <pc:docMk/>
            <pc:sldMk cId="4089144252" sldId="296"/>
            <ac:picMk id="91" creationId="{548560FE-8DD7-4FBB-A597-9902F385AAFF}"/>
          </ac:picMkLst>
        </pc:picChg>
        <pc:picChg chg="del">
          <ac:chgData name="Nandhini Velliyangiri" userId="S::nandhini@pinesphere.com::1f1f85d8-faec-4f78-ae21-bf9ab1c21b8f" providerId="AD" clId="Web-{29D10DE4-F907-67AC-D228-4CB9EE4B5844}" dt="2023-10-17T08:56:18.165" v="257"/>
          <ac:picMkLst>
            <pc:docMk/>
            <pc:sldMk cId="4089144252" sldId="296"/>
            <ac:picMk id="95" creationId="{66265FF8-949A-452A-882B-BDD332090013}"/>
          </ac:picMkLst>
        </pc:picChg>
        <pc:picChg chg="del">
          <ac:chgData name="Nandhini Velliyangiri" userId="S::nandhini@pinesphere.com::1f1f85d8-faec-4f78-ae21-bf9ab1c21b8f" providerId="AD" clId="Web-{29D10DE4-F907-67AC-D228-4CB9EE4B5844}" dt="2023-10-17T08:56:18.165" v="257"/>
          <ac:picMkLst>
            <pc:docMk/>
            <pc:sldMk cId="4089144252" sldId="296"/>
            <ac:picMk id="99" creationId="{6FEF5495-925E-4DBE-A677-EF910F826605}"/>
          </ac:picMkLst>
        </pc:picChg>
        <pc:picChg chg="add del">
          <ac:chgData name="Nandhini Velliyangiri" userId="S::nandhini@pinesphere.com::1f1f85d8-faec-4f78-ae21-bf9ab1c21b8f" providerId="AD" clId="Web-{29D10DE4-F907-67AC-D228-4CB9EE4B5844}" dt="2023-10-17T08:57:27.151" v="303"/>
          <ac:picMkLst>
            <pc:docMk/>
            <pc:sldMk cId="4089144252" sldId="296"/>
            <ac:picMk id="119" creationId="{05AC83E9-3498-4F8F-84F8-2E22FE72E30C}"/>
          </ac:picMkLst>
        </pc:picChg>
        <pc:picChg chg="add del">
          <ac:chgData name="Nandhini Velliyangiri" userId="S::nandhini@pinesphere.com::1f1f85d8-faec-4f78-ae21-bf9ab1c21b8f" providerId="AD" clId="Web-{29D10DE4-F907-67AC-D228-4CB9EE4B5844}" dt="2023-10-17T08:57:27.151" v="303"/>
          <ac:picMkLst>
            <pc:docMk/>
            <pc:sldMk cId="4089144252" sldId="296"/>
            <ac:picMk id="123" creationId="{548560FE-8DD7-4FBB-A597-9902F385AAFF}"/>
          </ac:picMkLst>
        </pc:picChg>
        <pc:picChg chg="add del">
          <ac:chgData name="Nandhini Velliyangiri" userId="S::nandhini@pinesphere.com::1f1f85d8-faec-4f78-ae21-bf9ab1c21b8f" providerId="AD" clId="Web-{29D10DE4-F907-67AC-D228-4CB9EE4B5844}" dt="2023-10-17T08:57:27.151" v="303"/>
          <ac:picMkLst>
            <pc:docMk/>
            <pc:sldMk cId="4089144252" sldId="296"/>
            <ac:picMk id="127" creationId="{66265FF8-949A-452A-882B-BDD332090013}"/>
          </ac:picMkLst>
        </pc:picChg>
        <pc:picChg chg="add del">
          <ac:chgData name="Nandhini Velliyangiri" userId="S::nandhini@pinesphere.com::1f1f85d8-faec-4f78-ae21-bf9ab1c21b8f" providerId="AD" clId="Web-{29D10DE4-F907-67AC-D228-4CB9EE4B5844}" dt="2023-10-17T08:57:27.151" v="303"/>
          <ac:picMkLst>
            <pc:docMk/>
            <pc:sldMk cId="4089144252" sldId="296"/>
            <ac:picMk id="131" creationId="{6FEF5495-925E-4DBE-A677-EF910F826605}"/>
          </ac:picMkLst>
        </pc:picChg>
        <pc:picChg chg="add">
          <ac:chgData name="Nandhini Velliyangiri" userId="S::nandhini@pinesphere.com::1f1f85d8-faec-4f78-ae21-bf9ab1c21b8f" providerId="AD" clId="Web-{29D10DE4-F907-67AC-D228-4CB9EE4B5844}" dt="2023-10-17T08:57:27.151" v="303"/>
          <ac:picMkLst>
            <pc:docMk/>
            <pc:sldMk cId="4089144252" sldId="296"/>
            <ac:picMk id="151" creationId="{05AC83E9-3498-4F8F-84F8-2E22FE72E30C}"/>
          </ac:picMkLst>
        </pc:picChg>
        <pc:picChg chg="add">
          <ac:chgData name="Nandhini Velliyangiri" userId="S::nandhini@pinesphere.com::1f1f85d8-faec-4f78-ae21-bf9ab1c21b8f" providerId="AD" clId="Web-{29D10DE4-F907-67AC-D228-4CB9EE4B5844}" dt="2023-10-17T08:57:27.151" v="303"/>
          <ac:picMkLst>
            <pc:docMk/>
            <pc:sldMk cId="4089144252" sldId="296"/>
            <ac:picMk id="155" creationId="{548560FE-8DD7-4FBB-A597-9902F385AAFF}"/>
          </ac:picMkLst>
        </pc:picChg>
        <pc:picChg chg="add">
          <ac:chgData name="Nandhini Velliyangiri" userId="S::nandhini@pinesphere.com::1f1f85d8-faec-4f78-ae21-bf9ab1c21b8f" providerId="AD" clId="Web-{29D10DE4-F907-67AC-D228-4CB9EE4B5844}" dt="2023-10-17T08:57:27.151" v="303"/>
          <ac:picMkLst>
            <pc:docMk/>
            <pc:sldMk cId="4089144252" sldId="296"/>
            <ac:picMk id="159" creationId="{66265FF8-949A-452A-882B-BDD332090013}"/>
          </ac:picMkLst>
        </pc:picChg>
        <pc:picChg chg="add">
          <ac:chgData name="Nandhini Velliyangiri" userId="S::nandhini@pinesphere.com::1f1f85d8-faec-4f78-ae21-bf9ab1c21b8f" providerId="AD" clId="Web-{29D10DE4-F907-67AC-D228-4CB9EE4B5844}" dt="2023-10-17T08:57:27.151" v="303"/>
          <ac:picMkLst>
            <pc:docMk/>
            <pc:sldMk cId="4089144252" sldId="296"/>
            <ac:picMk id="163" creationId="{6FEF5495-925E-4DBE-A677-EF910F826605}"/>
          </ac:picMkLst>
        </pc:picChg>
      </pc:sldChg>
      <pc:sldChg chg="addSp delSp modSp add del replId">
        <pc:chgData name="Nandhini Velliyangiri" userId="S::nandhini@pinesphere.com::1f1f85d8-faec-4f78-ae21-bf9ab1c21b8f" providerId="AD" clId="Web-{29D10DE4-F907-67AC-D228-4CB9EE4B5844}" dt="2023-10-17T09:06:33.194" v="399"/>
        <pc:sldMkLst>
          <pc:docMk/>
          <pc:sldMk cId="3633467077" sldId="297"/>
        </pc:sldMkLst>
        <pc:spChg chg="mod">
          <ac:chgData name="Nandhini Velliyangiri" userId="S::nandhini@pinesphere.com::1f1f85d8-faec-4f78-ae21-bf9ab1c21b8f" providerId="AD" clId="Web-{29D10DE4-F907-67AC-D228-4CB9EE4B5844}" dt="2023-10-17T08:58:25.480" v="312"/>
          <ac:spMkLst>
            <pc:docMk/>
            <pc:sldMk cId="3633467077" sldId="297"/>
            <ac:spMk id="2" creationId="{1162839E-8E33-CBF7-135B-17A0FC463598}"/>
          </ac:spMkLst>
        </pc:spChg>
        <pc:spChg chg="mod">
          <ac:chgData name="Nandhini Velliyangiri" userId="S::nandhini@pinesphere.com::1f1f85d8-faec-4f78-ae21-bf9ab1c21b8f" providerId="AD" clId="Web-{29D10DE4-F907-67AC-D228-4CB9EE4B5844}" dt="2023-10-17T08:58:25.480" v="312"/>
          <ac:spMkLst>
            <pc:docMk/>
            <pc:sldMk cId="3633467077" sldId="297"/>
            <ac:spMk id="56" creationId="{560D7577-ABAA-07E1-68AA-3ACAF0090156}"/>
          </ac:spMkLst>
        </pc:spChg>
        <pc:spChg chg="del">
          <ac:chgData name="Nandhini Velliyangiri" userId="S::nandhini@pinesphere.com::1f1f85d8-faec-4f78-ae21-bf9ab1c21b8f" providerId="AD" clId="Web-{29D10DE4-F907-67AC-D228-4CB9EE4B5844}" dt="2023-10-17T08:58:25.480" v="312"/>
          <ac:spMkLst>
            <pc:docMk/>
            <pc:sldMk cId="3633467077" sldId="297"/>
            <ac:spMk id="136" creationId="{ED16AD6D-7FC0-435B-AB5F-98DA2190C53C}"/>
          </ac:spMkLst>
        </pc:spChg>
        <pc:spChg chg="del">
          <ac:chgData name="Nandhini Velliyangiri" userId="S::nandhini@pinesphere.com::1f1f85d8-faec-4f78-ae21-bf9ab1c21b8f" providerId="AD" clId="Web-{29D10DE4-F907-67AC-D228-4CB9EE4B5844}" dt="2023-10-17T08:58:25.480" v="312"/>
          <ac:spMkLst>
            <pc:docMk/>
            <pc:sldMk cId="3633467077" sldId="297"/>
            <ac:spMk id="138" creationId="{28B727F3-FF58-4343-ACEE-2174D5989143}"/>
          </ac:spMkLst>
        </pc:spChg>
        <pc:spChg chg="del">
          <ac:chgData name="Nandhini Velliyangiri" userId="S::nandhini@pinesphere.com::1f1f85d8-faec-4f78-ae21-bf9ab1c21b8f" providerId="AD" clId="Web-{29D10DE4-F907-67AC-D228-4CB9EE4B5844}" dt="2023-10-17T08:58:25.480" v="312"/>
          <ac:spMkLst>
            <pc:docMk/>
            <pc:sldMk cId="3633467077" sldId="297"/>
            <ac:spMk id="149" creationId="{5F7F20D7-57B2-4CF8-AF7D-90D6A5E1FF73}"/>
          </ac:spMkLst>
        </pc:spChg>
        <pc:spChg chg="del">
          <ac:chgData name="Nandhini Velliyangiri" userId="S::nandhini@pinesphere.com::1f1f85d8-faec-4f78-ae21-bf9ab1c21b8f" providerId="AD" clId="Web-{29D10DE4-F907-67AC-D228-4CB9EE4B5844}" dt="2023-10-17T08:58:25.480" v="312"/>
          <ac:spMkLst>
            <pc:docMk/>
            <pc:sldMk cId="3633467077" sldId="297"/>
            <ac:spMk id="153" creationId="{6832CB48-19E2-438E-B5D1-126B62284757}"/>
          </ac:spMkLst>
        </pc:spChg>
        <pc:spChg chg="del">
          <ac:chgData name="Nandhini Velliyangiri" userId="S::nandhini@pinesphere.com::1f1f85d8-faec-4f78-ae21-bf9ab1c21b8f" providerId="AD" clId="Web-{29D10DE4-F907-67AC-D228-4CB9EE4B5844}" dt="2023-10-17T08:58:25.480" v="312"/>
          <ac:spMkLst>
            <pc:docMk/>
            <pc:sldMk cId="3633467077" sldId="297"/>
            <ac:spMk id="157" creationId="{F4B85B88-409F-4670-A4FF-5C58623B77AA}"/>
          </ac:spMkLst>
        </pc:spChg>
        <pc:spChg chg="del">
          <ac:chgData name="Nandhini Velliyangiri" userId="S::nandhini@pinesphere.com::1f1f85d8-faec-4f78-ae21-bf9ab1c21b8f" providerId="AD" clId="Web-{29D10DE4-F907-67AC-D228-4CB9EE4B5844}" dt="2023-10-17T08:58:25.480" v="312"/>
          <ac:spMkLst>
            <pc:docMk/>
            <pc:sldMk cId="3633467077" sldId="297"/>
            <ac:spMk id="161" creationId="{52B7F1A1-8894-44DC-8FCC-6CE9F127AAB1}"/>
          </ac:spMkLst>
        </pc:spChg>
        <pc:spChg chg="add">
          <ac:chgData name="Nandhini Velliyangiri" userId="S::nandhini@pinesphere.com::1f1f85d8-faec-4f78-ae21-bf9ab1c21b8f" providerId="AD" clId="Web-{29D10DE4-F907-67AC-D228-4CB9EE4B5844}" dt="2023-10-17T08:58:25.480" v="312"/>
          <ac:spMkLst>
            <pc:docMk/>
            <pc:sldMk cId="3633467077" sldId="297"/>
            <ac:spMk id="168" creationId="{ED16AD6D-7FC0-435B-AB5F-98DA2190C53C}"/>
          </ac:spMkLst>
        </pc:spChg>
        <pc:spChg chg="add">
          <ac:chgData name="Nandhini Velliyangiri" userId="S::nandhini@pinesphere.com::1f1f85d8-faec-4f78-ae21-bf9ab1c21b8f" providerId="AD" clId="Web-{29D10DE4-F907-67AC-D228-4CB9EE4B5844}" dt="2023-10-17T08:58:25.480" v="312"/>
          <ac:spMkLst>
            <pc:docMk/>
            <pc:sldMk cId="3633467077" sldId="297"/>
            <ac:spMk id="170" creationId="{28B727F3-FF58-4343-ACEE-2174D5989143}"/>
          </ac:spMkLst>
        </pc:spChg>
        <pc:spChg chg="add">
          <ac:chgData name="Nandhini Velliyangiri" userId="S::nandhini@pinesphere.com::1f1f85d8-faec-4f78-ae21-bf9ab1c21b8f" providerId="AD" clId="Web-{29D10DE4-F907-67AC-D228-4CB9EE4B5844}" dt="2023-10-17T08:58:25.480" v="312"/>
          <ac:spMkLst>
            <pc:docMk/>
            <pc:sldMk cId="3633467077" sldId="297"/>
            <ac:spMk id="181" creationId="{5F7F20D7-57B2-4CF8-AF7D-90D6A5E1FF73}"/>
          </ac:spMkLst>
        </pc:spChg>
        <pc:spChg chg="add">
          <ac:chgData name="Nandhini Velliyangiri" userId="S::nandhini@pinesphere.com::1f1f85d8-faec-4f78-ae21-bf9ab1c21b8f" providerId="AD" clId="Web-{29D10DE4-F907-67AC-D228-4CB9EE4B5844}" dt="2023-10-17T08:58:25.480" v="312"/>
          <ac:spMkLst>
            <pc:docMk/>
            <pc:sldMk cId="3633467077" sldId="297"/>
            <ac:spMk id="185" creationId="{6832CB48-19E2-438E-B5D1-126B62284757}"/>
          </ac:spMkLst>
        </pc:spChg>
        <pc:spChg chg="add">
          <ac:chgData name="Nandhini Velliyangiri" userId="S::nandhini@pinesphere.com::1f1f85d8-faec-4f78-ae21-bf9ab1c21b8f" providerId="AD" clId="Web-{29D10DE4-F907-67AC-D228-4CB9EE4B5844}" dt="2023-10-17T08:58:25.480" v="312"/>
          <ac:spMkLst>
            <pc:docMk/>
            <pc:sldMk cId="3633467077" sldId="297"/>
            <ac:spMk id="189" creationId="{F4B85B88-409F-4670-A4FF-5C58623B77AA}"/>
          </ac:spMkLst>
        </pc:spChg>
        <pc:spChg chg="add">
          <ac:chgData name="Nandhini Velliyangiri" userId="S::nandhini@pinesphere.com::1f1f85d8-faec-4f78-ae21-bf9ab1c21b8f" providerId="AD" clId="Web-{29D10DE4-F907-67AC-D228-4CB9EE4B5844}" dt="2023-10-17T08:58:25.480" v="312"/>
          <ac:spMkLst>
            <pc:docMk/>
            <pc:sldMk cId="3633467077" sldId="297"/>
            <ac:spMk id="193" creationId="{52B7F1A1-8894-44DC-8FCC-6CE9F127AAB1}"/>
          </ac:spMkLst>
        </pc:spChg>
        <pc:grpChg chg="del">
          <ac:chgData name="Nandhini Velliyangiri" userId="S::nandhini@pinesphere.com::1f1f85d8-faec-4f78-ae21-bf9ab1c21b8f" providerId="AD" clId="Web-{29D10DE4-F907-67AC-D228-4CB9EE4B5844}" dt="2023-10-17T08:58:25.480" v="312"/>
          <ac:grpSpMkLst>
            <pc:docMk/>
            <pc:sldMk cId="3633467077" sldId="297"/>
            <ac:grpSpMk id="140" creationId="{4DB68B21-F855-4148-AD7C-795E902A7F17}"/>
          </ac:grpSpMkLst>
        </pc:grpChg>
        <pc:grpChg chg="add">
          <ac:chgData name="Nandhini Velliyangiri" userId="S::nandhini@pinesphere.com::1f1f85d8-faec-4f78-ae21-bf9ab1c21b8f" providerId="AD" clId="Web-{29D10DE4-F907-67AC-D228-4CB9EE4B5844}" dt="2023-10-17T08:58:25.480" v="312"/>
          <ac:grpSpMkLst>
            <pc:docMk/>
            <pc:sldMk cId="3633467077" sldId="297"/>
            <ac:grpSpMk id="172" creationId="{4DB68B21-F855-4148-AD7C-795E902A7F17}"/>
          </ac:grpSpMkLst>
        </pc:grpChg>
        <pc:picChg chg="del">
          <ac:chgData name="Nandhini Velliyangiri" userId="S::nandhini@pinesphere.com::1f1f85d8-faec-4f78-ae21-bf9ab1c21b8f" providerId="AD" clId="Web-{29D10DE4-F907-67AC-D228-4CB9EE4B5844}" dt="2023-10-17T08:58:25.480" v="312"/>
          <ac:picMkLst>
            <pc:docMk/>
            <pc:sldMk cId="3633467077" sldId="297"/>
            <ac:picMk id="151" creationId="{05AC83E9-3498-4F8F-84F8-2E22FE72E30C}"/>
          </ac:picMkLst>
        </pc:picChg>
        <pc:picChg chg="del">
          <ac:chgData name="Nandhini Velliyangiri" userId="S::nandhini@pinesphere.com::1f1f85d8-faec-4f78-ae21-bf9ab1c21b8f" providerId="AD" clId="Web-{29D10DE4-F907-67AC-D228-4CB9EE4B5844}" dt="2023-10-17T08:58:25.480" v="312"/>
          <ac:picMkLst>
            <pc:docMk/>
            <pc:sldMk cId="3633467077" sldId="297"/>
            <ac:picMk id="155" creationId="{548560FE-8DD7-4FBB-A597-9902F385AAFF}"/>
          </ac:picMkLst>
        </pc:picChg>
        <pc:picChg chg="del">
          <ac:chgData name="Nandhini Velliyangiri" userId="S::nandhini@pinesphere.com::1f1f85d8-faec-4f78-ae21-bf9ab1c21b8f" providerId="AD" clId="Web-{29D10DE4-F907-67AC-D228-4CB9EE4B5844}" dt="2023-10-17T08:58:25.480" v="312"/>
          <ac:picMkLst>
            <pc:docMk/>
            <pc:sldMk cId="3633467077" sldId="297"/>
            <ac:picMk id="159" creationId="{66265FF8-949A-452A-882B-BDD332090013}"/>
          </ac:picMkLst>
        </pc:picChg>
        <pc:picChg chg="del">
          <ac:chgData name="Nandhini Velliyangiri" userId="S::nandhini@pinesphere.com::1f1f85d8-faec-4f78-ae21-bf9ab1c21b8f" providerId="AD" clId="Web-{29D10DE4-F907-67AC-D228-4CB9EE4B5844}" dt="2023-10-17T08:58:25.480" v="312"/>
          <ac:picMkLst>
            <pc:docMk/>
            <pc:sldMk cId="3633467077" sldId="297"/>
            <ac:picMk id="163" creationId="{6FEF5495-925E-4DBE-A677-EF910F826605}"/>
          </ac:picMkLst>
        </pc:picChg>
        <pc:picChg chg="add">
          <ac:chgData name="Nandhini Velliyangiri" userId="S::nandhini@pinesphere.com::1f1f85d8-faec-4f78-ae21-bf9ab1c21b8f" providerId="AD" clId="Web-{29D10DE4-F907-67AC-D228-4CB9EE4B5844}" dt="2023-10-17T08:58:25.480" v="312"/>
          <ac:picMkLst>
            <pc:docMk/>
            <pc:sldMk cId="3633467077" sldId="297"/>
            <ac:picMk id="183" creationId="{05AC83E9-3498-4F8F-84F8-2E22FE72E30C}"/>
          </ac:picMkLst>
        </pc:picChg>
        <pc:picChg chg="add">
          <ac:chgData name="Nandhini Velliyangiri" userId="S::nandhini@pinesphere.com::1f1f85d8-faec-4f78-ae21-bf9ab1c21b8f" providerId="AD" clId="Web-{29D10DE4-F907-67AC-D228-4CB9EE4B5844}" dt="2023-10-17T08:58:25.480" v="312"/>
          <ac:picMkLst>
            <pc:docMk/>
            <pc:sldMk cId="3633467077" sldId="297"/>
            <ac:picMk id="187" creationId="{548560FE-8DD7-4FBB-A597-9902F385AAFF}"/>
          </ac:picMkLst>
        </pc:picChg>
        <pc:picChg chg="add">
          <ac:chgData name="Nandhini Velliyangiri" userId="S::nandhini@pinesphere.com::1f1f85d8-faec-4f78-ae21-bf9ab1c21b8f" providerId="AD" clId="Web-{29D10DE4-F907-67AC-D228-4CB9EE4B5844}" dt="2023-10-17T08:58:25.480" v="312"/>
          <ac:picMkLst>
            <pc:docMk/>
            <pc:sldMk cId="3633467077" sldId="297"/>
            <ac:picMk id="191" creationId="{66265FF8-949A-452A-882B-BDD332090013}"/>
          </ac:picMkLst>
        </pc:picChg>
        <pc:picChg chg="add">
          <ac:chgData name="Nandhini Velliyangiri" userId="S::nandhini@pinesphere.com::1f1f85d8-faec-4f78-ae21-bf9ab1c21b8f" providerId="AD" clId="Web-{29D10DE4-F907-67AC-D228-4CB9EE4B5844}" dt="2023-10-17T08:58:25.480" v="312"/>
          <ac:picMkLst>
            <pc:docMk/>
            <pc:sldMk cId="3633467077" sldId="297"/>
            <ac:picMk id="195" creationId="{6FEF5495-925E-4DBE-A677-EF910F826605}"/>
          </ac:picMkLst>
        </pc:picChg>
      </pc:sldChg>
      <pc:sldChg chg="addSp modSp add replId">
        <pc:chgData name="Nandhini Velliyangiri" userId="S::nandhini@pinesphere.com::1f1f85d8-faec-4f78-ae21-bf9ab1c21b8f" providerId="AD" clId="Web-{29D10DE4-F907-67AC-D228-4CB9EE4B5844}" dt="2023-10-17T09:21:25.322" v="740"/>
        <pc:sldMkLst>
          <pc:docMk/>
          <pc:sldMk cId="2013465563" sldId="298"/>
        </pc:sldMkLst>
        <pc:spChg chg="mod">
          <ac:chgData name="Nandhini Velliyangiri" userId="S::nandhini@pinesphere.com::1f1f85d8-faec-4f78-ae21-bf9ab1c21b8f" providerId="AD" clId="Web-{29D10DE4-F907-67AC-D228-4CB9EE4B5844}" dt="2023-10-17T09:17:18.442" v="701" actId="20577"/>
          <ac:spMkLst>
            <pc:docMk/>
            <pc:sldMk cId="2013465563" sldId="298"/>
            <ac:spMk id="2" creationId="{1162839E-8E33-CBF7-135B-17A0FC463598}"/>
          </ac:spMkLst>
        </pc:spChg>
        <pc:spChg chg="mod">
          <ac:chgData name="Nandhini Velliyangiri" userId="S::nandhini@pinesphere.com::1f1f85d8-faec-4f78-ae21-bf9ab1c21b8f" providerId="AD" clId="Web-{29D10DE4-F907-67AC-D228-4CB9EE4B5844}" dt="2023-10-17T09:02:26.985" v="347" actId="20577"/>
          <ac:spMkLst>
            <pc:docMk/>
            <pc:sldMk cId="2013465563" sldId="298"/>
            <ac:spMk id="56" creationId="{560D7577-ABAA-07E1-68AA-3ACAF0090156}"/>
          </ac:spMkLst>
        </pc:spChg>
        <pc:picChg chg="add">
          <ac:chgData name="Nandhini Velliyangiri" userId="S::nandhini@pinesphere.com::1f1f85d8-faec-4f78-ae21-bf9ab1c21b8f" providerId="AD" clId="Web-{29D10DE4-F907-67AC-D228-4CB9EE4B5844}" dt="2023-10-17T09:21:25.322" v="740"/>
          <ac:picMkLst>
            <pc:docMk/>
            <pc:sldMk cId="2013465563" sldId="298"/>
            <ac:picMk id="4" creationId="{F568CBAC-E2A6-7423-3EC5-018B8FB789AC}"/>
          </ac:picMkLst>
        </pc:picChg>
      </pc:sldChg>
      <pc:sldChg chg="addSp delSp modSp add replId">
        <pc:chgData name="Nandhini Velliyangiri" userId="S::nandhini@pinesphere.com::1f1f85d8-faec-4f78-ae21-bf9ab1c21b8f" providerId="AD" clId="Web-{29D10DE4-F907-67AC-D228-4CB9EE4B5844}" dt="2023-10-17T09:21:33.791" v="743" actId="1076"/>
        <pc:sldMkLst>
          <pc:docMk/>
          <pc:sldMk cId="2243566148" sldId="299"/>
        </pc:sldMkLst>
        <pc:spChg chg="mod">
          <ac:chgData name="Nandhini Velliyangiri" userId="S::nandhini@pinesphere.com::1f1f85d8-faec-4f78-ae21-bf9ab1c21b8f" providerId="AD" clId="Web-{29D10DE4-F907-67AC-D228-4CB9EE4B5844}" dt="2023-10-17T09:06:52.585" v="401" actId="20577"/>
          <ac:spMkLst>
            <pc:docMk/>
            <pc:sldMk cId="2243566148" sldId="299"/>
            <ac:spMk id="2" creationId="{1162839E-8E33-CBF7-135B-17A0FC463598}"/>
          </ac:spMkLst>
        </pc:spChg>
        <pc:spChg chg="mod">
          <ac:chgData name="Nandhini Velliyangiri" userId="S::nandhini@pinesphere.com::1f1f85d8-faec-4f78-ae21-bf9ab1c21b8f" providerId="AD" clId="Web-{29D10DE4-F907-67AC-D228-4CB9EE4B5844}" dt="2023-10-17T09:09:22.776" v="495" actId="20577"/>
          <ac:spMkLst>
            <pc:docMk/>
            <pc:sldMk cId="2243566148" sldId="299"/>
            <ac:spMk id="56" creationId="{560D7577-ABAA-07E1-68AA-3ACAF0090156}"/>
          </ac:spMkLst>
        </pc:spChg>
        <pc:spChg chg="add del">
          <ac:chgData name="Nandhini Velliyangiri" userId="S::nandhini@pinesphere.com::1f1f85d8-faec-4f78-ae21-bf9ab1c21b8f" providerId="AD" clId="Web-{29D10DE4-F907-67AC-D228-4CB9EE4B5844}" dt="2023-10-17T09:03:04.018" v="354"/>
          <ac:spMkLst>
            <pc:docMk/>
            <pc:sldMk cId="2243566148" sldId="299"/>
            <ac:spMk id="72" creationId="{ED16AD6D-7FC0-435B-AB5F-98DA2190C53C}"/>
          </ac:spMkLst>
        </pc:spChg>
        <pc:spChg chg="add del">
          <ac:chgData name="Nandhini Velliyangiri" userId="S::nandhini@pinesphere.com::1f1f85d8-faec-4f78-ae21-bf9ab1c21b8f" providerId="AD" clId="Web-{29D10DE4-F907-67AC-D228-4CB9EE4B5844}" dt="2023-10-17T09:03:04.018" v="354"/>
          <ac:spMkLst>
            <pc:docMk/>
            <pc:sldMk cId="2243566148" sldId="299"/>
            <ac:spMk id="74" creationId="{28B727F3-FF58-4343-ACEE-2174D5989143}"/>
          </ac:spMkLst>
        </pc:spChg>
        <pc:spChg chg="add del">
          <ac:chgData name="Nandhini Velliyangiri" userId="S::nandhini@pinesphere.com::1f1f85d8-faec-4f78-ae21-bf9ab1c21b8f" providerId="AD" clId="Web-{29D10DE4-F907-67AC-D228-4CB9EE4B5844}" dt="2023-10-17T09:03:04.018" v="354"/>
          <ac:spMkLst>
            <pc:docMk/>
            <pc:sldMk cId="2243566148" sldId="299"/>
            <ac:spMk id="85" creationId="{5F7F20D7-57B2-4CF8-AF7D-90D6A5E1FF73}"/>
          </ac:spMkLst>
        </pc:spChg>
        <pc:spChg chg="add del">
          <ac:chgData name="Nandhini Velliyangiri" userId="S::nandhini@pinesphere.com::1f1f85d8-faec-4f78-ae21-bf9ab1c21b8f" providerId="AD" clId="Web-{29D10DE4-F907-67AC-D228-4CB9EE4B5844}" dt="2023-10-17T09:03:04.018" v="354"/>
          <ac:spMkLst>
            <pc:docMk/>
            <pc:sldMk cId="2243566148" sldId="299"/>
            <ac:spMk id="89" creationId="{6832CB48-19E2-438E-B5D1-126B62284757}"/>
          </ac:spMkLst>
        </pc:spChg>
        <pc:spChg chg="add del">
          <ac:chgData name="Nandhini Velliyangiri" userId="S::nandhini@pinesphere.com::1f1f85d8-faec-4f78-ae21-bf9ab1c21b8f" providerId="AD" clId="Web-{29D10DE4-F907-67AC-D228-4CB9EE4B5844}" dt="2023-10-17T09:03:04.018" v="354"/>
          <ac:spMkLst>
            <pc:docMk/>
            <pc:sldMk cId="2243566148" sldId="299"/>
            <ac:spMk id="93" creationId="{F4B85B88-409F-4670-A4FF-5C58623B77AA}"/>
          </ac:spMkLst>
        </pc:spChg>
        <pc:spChg chg="add del">
          <ac:chgData name="Nandhini Velliyangiri" userId="S::nandhini@pinesphere.com::1f1f85d8-faec-4f78-ae21-bf9ab1c21b8f" providerId="AD" clId="Web-{29D10DE4-F907-67AC-D228-4CB9EE4B5844}" dt="2023-10-17T09:03:04.018" v="354"/>
          <ac:spMkLst>
            <pc:docMk/>
            <pc:sldMk cId="2243566148" sldId="299"/>
            <ac:spMk id="97" creationId="{52B7F1A1-8894-44DC-8FCC-6CE9F127AAB1}"/>
          </ac:spMkLst>
        </pc:spChg>
        <pc:spChg chg="add del">
          <ac:chgData name="Nandhini Velliyangiri" userId="S::nandhini@pinesphere.com::1f1f85d8-faec-4f78-ae21-bf9ab1c21b8f" providerId="AD" clId="Web-{29D10DE4-F907-67AC-D228-4CB9EE4B5844}" dt="2023-10-17T09:03:04.018" v="354"/>
          <ac:spMkLst>
            <pc:docMk/>
            <pc:sldMk cId="2243566148" sldId="299"/>
            <ac:spMk id="104" creationId="{ED16AD6D-7FC0-435B-AB5F-98DA2190C53C}"/>
          </ac:spMkLst>
        </pc:spChg>
        <pc:spChg chg="add del">
          <ac:chgData name="Nandhini Velliyangiri" userId="S::nandhini@pinesphere.com::1f1f85d8-faec-4f78-ae21-bf9ab1c21b8f" providerId="AD" clId="Web-{29D10DE4-F907-67AC-D228-4CB9EE4B5844}" dt="2023-10-17T09:03:04.018" v="354"/>
          <ac:spMkLst>
            <pc:docMk/>
            <pc:sldMk cId="2243566148" sldId="299"/>
            <ac:spMk id="106" creationId="{28B727F3-FF58-4343-ACEE-2174D5989143}"/>
          </ac:spMkLst>
        </pc:spChg>
        <pc:spChg chg="add del">
          <ac:chgData name="Nandhini Velliyangiri" userId="S::nandhini@pinesphere.com::1f1f85d8-faec-4f78-ae21-bf9ab1c21b8f" providerId="AD" clId="Web-{29D10DE4-F907-67AC-D228-4CB9EE4B5844}" dt="2023-10-17T09:03:04.018" v="354"/>
          <ac:spMkLst>
            <pc:docMk/>
            <pc:sldMk cId="2243566148" sldId="299"/>
            <ac:spMk id="117" creationId="{5F7F20D7-57B2-4CF8-AF7D-90D6A5E1FF73}"/>
          </ac:spMkLst>
        </pc:spChg>
        <pc:spChg chg="add del">
          <ac:chgData name="Nandhini Velliyangiri" userId="S::nandhini@pinesphere.com::1f1f85d8-faec-4f78-ae21-bf9ab1c21b8f" providerId="AD" clId="Web-{29D10DE4-F907-67AC-D228-4CB9EE4B5844}" dt="2023-10-17T09:03:04.018" v="354"/>
          <ac:spMkLst>
            <pc:docMk/>
            <pc:sldMk cId="2243566148" sldId="299"/>
            <ac:spMk id="121" creationId="{6832CB48-19E2-438E-B5D1-126B62284757}"/>
          </ac:spMkLst>
        </pc:spChg>
        <pc:spChg chg="add del">
          <ac:chgData name="Nandhini Velliyangiri" userId="S::nandhini@pinesphere.com::1f1f85d8-faec-4f78-ae21-bf9ab1c21b8f" providerId="AD" clId="Web-{29D10DE4-F907-67AC-D228-4CB9EE4B5844}" dt="2023-10-17T09:03:04.018" v="354"/>
          <ac:spMkLst>
            <pc:docMk/>
            <pc:sldMk cId="2243566148" sldId="299"/>
            <ac:spMk id="125" creationId="{F4B85B88-409F-4670-A4FF-5C58623B77AA}"/>
          </ac:spMkLst>
        </pc:spChg>
        <pc:spChg chg="add del">
          <ac:chgData name="Nandhini Velliyangiri" userId="S::nandhini@pinesphere.com::1f1f85d8-faec-4f78-ae21-bf9ab1c21b8f" providerId="AD" clId="Web-{29D10DE4-F907-67AC-D228-4CB9EE4B5844}" dt="2023-10-17T09:03:04.018" v="354"/>
          <ac:spMkLst>
            <pc:docMk/>
            <pc:sldMk cId="2243566148" sldId="299"/>
            <ac:spMk id="129" creationId="{52B7F1A1-8894-44DC-8FCC-6CE9F127AAB1}"/>
          </ac:spMkLst>
        </pc:spChg>
        <pc:grpChg chg="add del">
          <ac:chgData name="Nandhini Velliyangiri" userId="S::nandhini@pinesphere.com::1f1f85d8-faec-4f78-ae21-bf9ab1c21b8f" providerId="AD" clId="Web-{29D10DE4-F907-67AC-D228-4CB9EE4B5844}" dt="2023-10-17T09:03:04.018" v="354"/>
          <ac:grpSpMkLst>
            <pc:docMk/>
            <pc:sldMk cId="2243566148" sldId="299"/>
            <ac:grpSpMk id="76" creationId="{4DB68B21-F855-4148-AD7C-795E902A7F17}"/>
          </ac:grpSpMkLst>
        </pc:grpChg>
        <pc:grpChg chg="add del">
          <ac:chgData name="Nandhini Velliyangiri" userId="S::nandhini@pinesphere.com::1f1f85d8-faec-4f78-ae21-bf9ab1c21b8f" providerId="AD" clId="Web-{29D10DE4-F907-67AC-D228-4CB9EE4B5844}" dt="2023-10-17T09:03:04.018" v="354"/>
          <ac:grpSpMkLst>
            <pc:docMk/>
            <pc:sldMk cId="2243566148" sldId="299"/>
            <ac:grpSpMk id="108" creationId="{4DB68B21-F855-4148-AD7C-795E902A7F17}"/>
          </ac:grpSpMkLst>
        </pc:grpChg>
        <pc:picChg chg="add mod">
          <ac:chgData name="Nandhini Velliyangiri" userId="S::nandhini@pinesphere.com::1f1f85d8-faec-4f78-ae21-bf9ab1c21b8f" providerId="AD" clId="Web-{29D10DE4-F907-67AC-D228-4CB9EE4B5844}" dt="2023-10-17T09:21:33.791" v="743" actId="1076"/>
          <ac:picMkLst>
            <pc:docMk/>
            <pc:sldMk cId="2243566148" sldId="299"/>
            <ac:picMk id="4" creationId="{9CD9A68E-73CA-3226-7245-6DC1E00F8F15}"/>
          </ac:picMkLst>
        </pc:picChg>
        <pc:picChg chg="add del">
          <ac:chgData name="Nandhini Velliyangiri" userId="S::nandhini@pinesphere.com::1f1f85d8-faec-4f78-ae21-bf9ab1c21b8f" providerId="AD" clId="Web-{29D10DE4-F907-67AC-D228-4CB9EE4B5844}" dt="2023-10-17T09:03:04.018" v="354"/>
          <ac:picMkLst>
            <pc:docMk/>
            <pc:sldMk cId="2243566148" sldId="299"/>
            <ac:picMk id="87" creationId="{05AC83E9-3498-4F8F-84F8-2E22FE72E30C}"/>
          </ac:picMkLst>
        </pc:picChg>
        <pc:picChg chg="add del">
          <ac:chgData name="Nandhini Velliyangiri" userId="S::nandhini@pinesphere.com::1f1f85d8-faec-4f78-ae21-bf9ab1c21b8f" providerId="AD" clId="Web-{29D10DE4-F907-67AC-D228-4CB9EE4B5844}" dt="2023-10-17T09:03:04.018" v="354"/>
          <ac:picMkLst>
            <pc:docMk/>
            <pc:sldMk cId="2243566148" sldId="299"/>
            <ac:picMk id="91" creationId="{548560FE-8DD7-4FBB-A597-9902F385AAFF}"/>
          </ac:picMkLst>
        </pc:picChg>
        <pc:picChg chg="add del">
          <ac:chgData name="Nandhini Velliyangiri" userId="S::nandhini@pinesphere.com::1f1f85d8-faec-4f78-ae21-bf9ab1c21b8f" providerId="AD" clId="Web-{29D10DE4-F907-67AC-D228-4CB9EE4B5844}" dt="2023-10-17T09:03:04.018" v="354"/>
          <ac:picMkLst>
            <pc:docMk/>
            <pc:sldMk cId="2243566148" sldId="299"/>
            <ac:picMk id="95" creationId="{66265FF8-949A-452A-882B-BDD332090013}"/>
          </ac:picMkLst>
        </pc:picChg>
        <pc:picChg chg="add del">
          <ac:chgData name="Nandhini Velliyangiri" userId="S::nandhini@pinesphere.com::1f1f85d8-faec-4f78-ae21-bf9ab1c21b8f" providerId="AD" clId="Web-{29D10DE4-F907-67AC-D228-4CB9EE4B5844}" dt="2023-10-17T09:03:04.018" v="354"/>
          <ac:picMkLst>
            <pc:docMk/>
            <pc:sldMk cId="2243566148" sldId="299"/>
            <ac:picMk id="99" creationId="{6FEF5495-925E-4DBE-A677-EF910F826605}"/>
          </ac:picMkLst>
        </pc:picChg>
        <pc:picChg chg="add del">
          <ac:chgData name="Nandhini Velliyangiri" userId="S::nandhini@pinesphere.com::1f1f85d8-faec-4f78-ae21-bf9ab1c21b8f" providerId="AD" clId="Web-{29D10DE4-F907-67AC-D228-4CB9EE4B5844}" dt="2023-10-17T09:03:04.018" v="354"/>
          <ac:picMkLst>
            <pc:docMk/>
            <pc:sldMk cId="2243566148" sldId="299"/>
            <ac:picMk id="119" creationId="{05AC83E9-3498-4F8F-84F8-2E22FE72E30C}"/>
          </ac:picMkLst>
        </pc:picChg>
        <pc:picChg chg="add del">
          <ac:chgData name="Nandhini Velliyangiri" userId="S::nandhini@pinesphere.com::1f1f85d8-faec-4f78-ae21-bf9ab1c21b8f" providerId="AD" clId="Web-{29D10DE4-F907-67AC-D228-4CB9EE4B5844}" dt="2023-10-17T09:03:04.018" v="354"/>
          <ac:picMkLst>
            <pc:docMk/>
            <pc:sldMk cId="2243566148" sldId="299"/>
            <ac:picMk id="123" creationId="{548560FE-8DD7-4FBB-A597-9902F385AAFF}"/>
          </ac:picMkLst>
        </pc:picChg>
        <pc:picChg chg="add del">
          <ac:chgData name="Nandhini Velliyangiri" userId="S::nandhini@pinesphere.com::1f1f85d8-faec-4f78-ae21-bf9ab1c21b8f" providerId="AD" clId="Web-{29D10DE4-F907-67AC-D228-4CB9EE4B5844}" dt="2023-10-17T09:03:04.018" v="354"/>
          <ac:picMkLst>
            <pc:docMk/>
            <pc:sldMk cId="2243566148" sldId="299"/>
            <ac:picMk id="127" creationId="{66265FF8-949A-452A-882B-BDD332090013}"/>
          </ac:picMkLst>
        </pc:picChg>
        <pc:picChg chg="add del">
          <ac:chgData name="Nandhini Velliyangiri" userId="S::nandhini@pinesphere.com::1f1f85d8-faec-4f78-ae21-bf9ab1c21b8f" providerId="AD" clId="Web-{29D10DE4-F907-67AC-D228-4CB9EE4B5844}" dt="2023-10-17T09:03:04.018" v="354"/>
          <ac:picMkLst>
            <pc:docMk/>
            <pc:sldMk cId="2243566148" sldId="299"/>
            <ac:picMk id="131" creationId="{6FEF5495-925E-4DBE-A677-EF910F826605}"/>
          </ac:picMkLst>
        </pc:picChg>
      </pc:sldChg>
      <pc:sldChg chg="addSp modSp add replId">
        <pc:chgData name="Nandhini Velliyangiri" userId="S::nandhini@pinesphere.com::1f1f85d8-faec-4f78-ae21-bf9ab1c21b8f" providerId="AD" clId="Web-{29D10DE4-F907-67AC-D228-4CB9EE4B5844}" dt="2023-10-17T09:21:38.776" v="744"/>
        <pc:sldMkLst>
          <pc:docMk/>
          <pc:sldMk cId="1207007103" sldId="300"/>
        </pc:sldMkLst>
        <pc:spChg chg="mod">
          <ac:chgData name="Nandhini Velliyangiri" userId="S::nandhini@pinesphere.com::1f1f85d8-faec-4f78-ae21-bf9ab1c21b8f" providerId="AD" clId="Web-{29D10DE4-F907-67AC-D228-4CB9EE4B5844}" dt="2023-10-17T09:06:57.023" v="403" actId="20577"/>
          <ac:spMkLst>
            <pc:docMk/>
            <pc:sldMk cId="1207007103" sldId="300"/>
            <ac:spMk id="2" creationId="{1162839E-8E33-CBF7-135B-17A0FC463598}"/>
          </ac:spMkLst>
        </pc:spChg>
        <pc:spChg chg="mod">
          <ac:chgData name="Nandhini Velliyangiri" userId="S::nandhini@pinesphere.com::1f1f85d8-faec-4f78-ae21-bf9ab1c21b8f" providerId="AD" clId="Web-{29D10DE4-F907-67AC-D228-4CB9EE4B5844}" dt="2023-10-17T09:06:24.475" v="398" actId="20577"/>
          <ac:spMkLst>
            <pc:docMk/>
            <pc:sldMk cId="1207007103" sldId="300"/>
            <ac:spMk id="56" creationId="{560D7577-ABAA-07E1-68AA-3ACAF0090156}"/>
          </ac:spMkLst>
        </pc:spChg>
        <pc:picChg chg="add">
          <ac:chgData name="Nandhini Velliyangiri" userId="S::nandhini@pinesphere.com::1f1f85d8-faec-4f78-ae21-bf9ab1c21b8f" providerId="AD" clId="Web-{29D10DE4-F907-67AC-D228-4CB9EE4B5844}" dt="2023-10-17T09:21:38.776" v="744"/>
          <ac:picMkLst>
            <pc:docMk/>
            <pc:sldMk cId="1207007103" sldId="300"/>
            <ac:picMk id="4" creationId="{4501E807-3F0F-7EA1-3AA4-E5A9401DA253}"/>
          </ac:picMkLst>
        </pc:picChg>
      </pc:sldChg>
      <pc:sldChg chg="addSp delSp modSp add replId">
        <pc:chgData name="Nandhini Velliyangiri" userId="S::nandhini@pinesphere.com::1f1f85d8-faec-4f78-ae21-bf9ab1c21b8f" providerId="AD" clId="Web-{29D10DE4-F907-67AC-D228-4CB9EE4B5844}" dt="2023-10-17T09:21:42.792" v="746"/>
        <pc:sldMkLst>
          <pc:docMk/>
          <pc:sldMk cId="2429015129" sldId="301"/>
        </pc:sldMkLst>
        <pc:spChg chg="mod">
          <ac:chgData name="Nandhini Velliyangiri" userId="S::nandhini@pinesphere.com::1f1f85d8-faec-4f78-ae21-bf9ab1c21b8f" providerId="AD" clId="Web-{29D10DE4-F907-67AC-D228-4CB9EE4B5844}" dt="2023-10-17T09:07:36.445" v="435" actId="20577"/>
          <ac:spMkLst>
            <pc:docMk/>
            <pc:sldMk cId="2429015129" sldId="301"/>
            <ac:spMk id="2" creationId="{1162839E-8E33-CBF7-135B-17A0FC463598}"/>
          </ac:spMkLst>
        </pc:spChg>
        <pc:spChg chg="mod">
          <ac:chgData name="Nandhini Velliyangiri" userId="S::nandhini@pinesphere.com::1f1f85d8-faec-4f78-ae21-bf9ab1c21b8f" providerId="AD" clId="Web-{29D10DE4-F907-67AC-D228-4CB9EE4B5844}" dt="2023-10-17T09:08:01.415" v="454" actId="20577"/>
          <ac:spMkLst>
            <pc:docMk/>
            <pc:sldMk cId="2429015129" sldId="301"/>
            <ac:spMk id="56" creationId="{560D7577-ABAA-07E1-68AA-3ACAF0090156}"/>
          </ac:spMkLst>
        </pc:spChg>
        <pc:picChg chg="add del">
          <ac:chgData name="Nandhini Velliyangiri" userId="S::nandhini@pinesphere.com::1f1f85d8-faec-4f78-ae21-bf9ab1c21b8f" providerId="AD" clId="Web-{29D10DE4-F907-67AC-D228-4CB9EE4B5844}" dt="2023-10-17T09:21:41.323" v="745"/>
          <ac:picMkLst>
            <pc:docMk/>
            <pc:sldMk cId="2429015129" sldId="301"/>
            <ac:picMk id="4" creationId="{B49B57FA-570F-F5D9-7B1B-8655CE137330}"/>
          </ac:picMkLst>
        </pc:picChg>
        <pc:picChg chg="add">
          <ac:chgData name="Nandhini Velliyangiri" userId="S::nandhini@pinesphere.com::1f1f85d8-faec-4f78-ae21-bf9ab1c21b8f" providerId="AD" clId="Web-{29D10DE4-F907-67AC-D228-4CB9EE4B5844}" dt="2023-10-17T09:21:42.792" v="746"/>
          <ac:picMkLst>
            <pc:docMk/>
            <pc:sldMk cId="2429015129" sldId="301"/>
            <ac:picMk id="6" creationId="{F2F38B48-3DEA-14CE-0DD4-F0948CF123DF}"/>
          </ac:picMkLst>
        </pc:picChg>
      </pc:sldChg>
      <pc:sldChg chg="addSp delSp modSp add replId">
        <pc:chgData name="Nandhini Velliyangiri" userId="S::nandhini@pinesphere.com::1f1f85d8-faec-4f78-ae21-bf9ab1c21b8f" providerId="AD" clId="Web-{29D10DE4-F907-67AC-D228-4CB9EE4B5844}" dt="2023-10-17T09:21:52.682" v="750"/>
        <pc:sldMkLst>
          <pc:docMk/>
          <pc:sldMk cId="1392283448" sldId="302"/>
        </pc:sldMkLst>
        <pc:spChg chg="mod">
          <ac:chgData name="Nandhini Velliyangiri" userId="S::nandhini@pinesphere.com::1f1f85d8-faec-4f78-ae21-bf9ab1c21b8f" providerId="AD" clId="Web-{29D10DE4-F907-67AC-D228-4CB9EE4B5844}" dt="2023-10-17T09:20:26.165" v="729" actId="20577"/>
          <ac:spMkLst>
            <pc:docMk/>
            <pc:sldMk cId="1392283448" sldId="302"/>
            <ac:spMk id="2" creationId="{1162839E-8E33-CBF7-135B-17A0FC463598}"/>
          </ac:spMkLst>
        </pc:spChg>
        <pc:spChg chg="mod">
          <ac:chgData name="Nandhini Velliyangiri" userId="S::nandhini@pinesphere.com::1f1f85d8-faec-4f78-ae21-bf9ab1c21b8f" providerId="AD" clId="Web-{29D10DE4-F907-67AC-D228-4CB9EE4B5844}" dt="2023-10-17T09:09:32.917" v="499" actId="20577"/>
          <ac:spMkLst>
            <pc:docMk/>
            <pc:sldMk cId="1392283448" sldId="302"/>
            <ac:spMk id="56" creationId="{560D7577-ABAA-07E1-68AA-3ACAF0090156}"/>
          </ac:spMkLst>
        </pc:spChg>
        <pc:picChg chg="add del">
          <ac:chgData name="Nandhini Velliyangiri" userId="S::nandhini@pinesphere.com::1f1f85d8-faec-4f78-ae21-bf9ab1c21b8f" providerId="AD" clId="Web-{29D10DE4-F907-67AC-D228-4CB9EE4B5844}" dt="2023-10-17T09:21:51.354" v="749"/>
          <ac:picMkLst>
            <pc:docMk/>
            <pc:sldMk cId="1392283448" sldId="302"/>
            <ac:picMk id="4" creationId="{AB39D21D-2A79-1F76-1C6F-7754C121361F}"/>
          </ac:picMkLst>
        </pc:picChg>
        <pc:picChg chg="add">
          <ac:chgData name="Nandhini Velliyangiri" userId="S::nandhini@pinesphere.com::1f1f85d8-faec-4f78-ae21-bf9ab1c21b8f" providerId="AD" clId="Web-{29D10DE4-F907-67AC-D228-4CB9EE4B5844}" dt="2023-10-17T09:21:52.682" v="750"/>
          <ac:picMkLst>
            <pc:docMk/>
            <pc:sldMk cId="1392283448" sldId="302"/>
            <ac:picMk id="6" creationId="{AFC585A3-E15C-00E8-B05A-A9915C005CD7}"/>
          </ac:picMkLst>
        </pc:picChg>
      </pc:sldChg>
      <pc:sldChg chg="addSp delSp modSp add replId">
        <pc:chgData name="Nandhini Velliyangiri" userId="S::nandhini@pinesphere.com::1f1f85d8-faec-4f78-ae21-bf9ab1c21b8f" providerId="AD" clId="Web-{29D10DE4-F907-67AC-D228-4CB9EE4B5844}" dt="2023-10-17T09:22:08.402" v="752"/>
        <pc:sldMkLst>
          <pc:docMk/>
          <pc:sldMk cId="369076404" sldId="303"/>
        </pc:sldMkLst>
        <pc:spChg chg="mod">
          <ac:chgData name="Nandhini Velliyangiri" userId="S::nandhini@pinesphere.com::1f1f85d8-faec-4f78-ae21-bf9ab1c21b8f" providerId="AD" clId="Web-{29D10DE4-F907-67AC-D228-4CB9EE4B5844}" dt="2023-10-17T09:20:28.384" v="732" actId="20577"/>
          <ac:spMkLst>
            <pc:docMk/>
            <pc:sldMk cId="369076404" sldId="303"/>
            <ac:spMk id="2" creationId="{1162839E-8E33-CBF7-135B-17A0FC463598}"/>
          </ac:spMkLst>
        </pc:spChg>
        <pc:spChg chg="mod">
          <ac:chgData name="Nandhini Velliyangiri" userId="S::nandhini@pinesphere.com::1f1f85d8-faec-4f78-ae21-bf9ab1c21b8f" providerId="AD" clId="Web-{29D10DE4-F907-67AC-D228-4CB9EE4B5844}" dt="2023-10-17T09:12:10.061" v="559" actId="20577"/>
          <ac:spMkLst>
            <pc:docMk/>
            <pc:sldMk cId="369076404" sldId="303"/>
            <ac:spMk id="56" creationId="{560D7577-ABAA-07E1-68AA-3ACAF0090156}"/>
          </ac:spMkLst>
        </pc:spChg>
        <pc:picChg chg="add del">
          <ac:chgData name="Nandhini Velliyangiri" userId="S::nandhini@pinesphere.com::1f1f85d8-faec-4f78-ae21-bf9ab1c21b8f" providerId="AD" clId="Web-{29D10DE4-F907-67AC-D228-4CB9EE4B5844}" dt="2023-10-17T09:22:07.011" v="751"/>
          <ac:picMkLst>
            <pc:docMk/>
            <pc:sldMk cId="369076404" sldId="303"/>
            <ac:picMk id="4" creationId="{0816E999-0E7C-64C1-4862-5C3A4563DB9F}"/>
          </ac:picMkLst>
        </pc:picChg>
        <pc:picChg chg="add">
          <ac:chgData name="Nandhini Velliyangiri" userId="S::nandhini@pinesphere.com::1f1f85d8-faec-4f78-ae21-bf9ab1c21b8f" providerId="AD" clId="Web-{29D10DE4-F907-67AC-D228-4CB9EE4B5844}" dt="2023-10-17T09:22:08.402" v="752"/>
          <ac:picMkLst>
            <pc:docMk/>
            <pc:sldMk cId="369076404" sldId="303"/>
            <ac:picMk id="6" creationId="{15E4A432-D07F-6049-C7EF-7AA07B1F6968}"/>
          </ac:picMkLst>
        </pc:picChg>
      </pc:sldChg>
      <pc:sldChg chg="addSp delSp modSp add replId">
        <pc:chgData name="Nandhini Velliyangiri" userId="S::nandhini@pinesphere.com::1f1f85d8-faec-4f78-ae21-bf9ab1c21b8f" providerId="AD" clId="Web-{29D10DE4-F907-67AC-D228-4CB9EE4B5844}" dt="2023-10-17T09:21:48.932" v="748"/>
        <pc:sldMkLst>
          <pc:docMk/>
          <pc:sldMk cId="2183876177" sldId="304"/>
        </pc:sldMkLst>
        <pc:spChg chg="mod">
          <ac:chgData name="Nandhini Velliyangiri" userId="S::nandhini@pinesphere.com::1f1f85d8-faec-4f78-ae21-bf9ab1c21b8f" providerId="AD" clId="Web-{29D10DE4-F907-67AC-D228-4CB9EE4B5844}" dt="2023-10-17T09:11:36.044" v="551"/>
          <ac:spMkLst>
            <pc:docMk/>
            <pc:sldMk cId="2183876177" sldId="304"/>
            <ac:spMk id="2" creationId="{1162839E-8E33-CBF7-135B-17A0FC463598}"/>
          </ac:spMkLst>
        </pc:spChg>
        <pc:spChg chg="add del mod">
          <ac:chgData name="Nandhini Velliyangiri" userId="S::nandhini@pinesphere.com::1f1f85d8-faec-4f78-ae21-bf9ab1c21b8f" providerId="AD" clId="Web-{29D10DE4-F907-67AC-D228-4CB9EE4B5844}" dt="2023-10-17T09:11:00.059" v="529"/>
          <ac:spMkLst>
            <pc:docMk/>
            <pc:sldMk cId="2183876177" sldId="304"/>
            <ac:spMk id="3" creationId="{4BF6E54E-58D9-F4A0-90FC-9683B70C463C}"/>
          </ac:spMkLst>
        </pc:spChg>
        <pc:spChg chg="mod">
          <ac:chgData name="Nandhini Velliyangiri" userId="S::nandhini@pinesphere.com::1f1f85d8-faec-4f78-ae21-bf9ab1c21b8f" providerId="AD" clId="Web-{29D10DE4-F907-67AC-D228-4CB9EE4B5844}" dt="2023-10-17T09:11:36.044" v="551"/>
          <ac:spMkLst>
            <pc:docMk/>
            <pc:sldMk cId="2183876177" sldId="304"/>
            <ac:spMk id="56" creationId="{560D7577-ABAA-07E1-68AA-3ACAF0090156}"/>
          </ac:spMkLst>
        </pc:spChg>
        <pc:spChg chg="del">
          <ac:chgData name="Nandhini Velliyangiri" userId="S::nandhini@pinesphere.com::1f1f85d8-faec-4f78-ae21-bf9ab1c21b8f" providerId="AD" clId="Web-{29D10DE4-F907-67AC-D228-4CB9EE4B5844}" dt="2023-10-17T09:11:36.044" v="551"/>
          <ac:spMkLst>
            <pc:docMk/>
            <pc:sldMk cId="2183876177" sldId="304"/>
            <ac:spMk id="72" creationId="{ED16AD6D-7FC0-435B-AB5F-98DA2190C53C}"/>
          </ac:spMkLst>
        </pc:spChg>
        <pc:spChg chg="del">
          <ac:chgData name="Nandhini Velliyangiri" userId="S::nandhini@pinesphere.com::1f1f85d8-faec-4f78-ae21-bf9ab1c21b8f" providerId="AD" clId="Web-{29D10DE4-F907-67AC-D228-4CB9EE4B5844}" dt="2023-10-17T09:11:36.044" v="551"/>
          <ac:spMkLst>
            <pc:docMk/>
            <pc:sldMk cId="2183876177" sldId="304"/>
            <ac:spMk id="74" creationId="{28B727F3-FF58-4343-ACEE-2174D5989143}"/>
          </ac:spMkLst>
        </pc:spChg>
        <pc:spChg chg="del">
          <ac:chgData name="Nandhini Velliyangiri" userId="S::nandhini@pinesphere.com::1f1f85d8-faec-4f78-ae21-bf9ab1c21b8f" providerId="AD" clId="Web-{29D10DE4-F907-67AC-D228-4CB9EE4B5844}" dt="2023-10-17T09:11:36.044" v="551"/>
          <ac:spMkLst>
            <pc:docMk/>
            <pc:sldMk cId="2183876177" sldId="304"/>
            <ac:spMk id="85" creationId="{5F7F20D7-57B2-4CF8-AF7D-90D6A5E1FF73}"/>
          </ac:spMkLst>
        </pc:spChg>
        <pc:spChg chg="del">
          <ac:chgData name="Nandhini Velliyangiri" userId="S::nandhini@pinesphere.com::1f1f85d8-faec-4f78-ae21-bf9ab1c21b8f" providerId="AD" clId="Web-{29D10DE4-F907-67AC-D228-4CB9EE4B5844}" dt="2023-10-17T09:11:36.044" v="551"/>
          <ac:spMkLst>
            <pc:docMk/>
            <pc:sldMk cId="2183876177" sldId="304"/>
            <ac:spMk id="89" creationId="{6832CB48-19E2-438E-B5D1-126B62284757}"/>
          </ac:spMkLst>
        </pc:spChg>
        <pc:spChg chg="del">
          <ac:chgData name="Nandhini Velliyangiri" userId="S::nandhini@pinesphere.com::1f1f85d8-faec-4f78-ae21-bf9ab1c21b8f" providerId="AD" clId="Web-{29D10DE4-F907-67AC-D228-4CB9EE4B5844}" dt="2023-10-17T09:11:36.044" v="551"/>
          <ac:spMkLst>
            <pc:docMk/>
            <pc:sldMk cId="2183876177" sldId="304"/>
            <ac:spMk id="93" creationId="{F4B85B88-409F-4670-A4FF-5C58623B77AA}"/>
          </ac:spMkLst>
        </pc:spChg>
        <pc:spChg chg="del">
          <ac:chgData name="Nandhini Velliyangiri" userId="S::nandhini@pinesphere.com::1f1f85d8-faec-4f78-ae21-bf9ab1c21b8f" providerId="AD" clId="Web-{29D10DE4-F907-67AC-D228-4CB9EE4B5844}" dt="2023-10-17T09:11:36.044" v="551"/>
          <ac:spMkLst>
            <pc:docMk/>
            <pc:sldMk cId="2183876177" sldId="304"/>
            <ac:spMk id="97" creationId="{52B7F1A1-8894-44DC-8FCC-6CE9F127AAB1}"/>
          </ac:spMkLst>
        </pc:spChg>
        <pc:spChg chg="add">
          <ac:chgData name="Nandhini Velliyangiri" userId="S::nandhini@pinesphere.com::1f1f85d8-faec-4f78-ae21-bf9ab1c21b8f" providerId="AD" clId="Web-{29D10DE4-F907-67AC-D228-4CB9EE4B5844}" dt="2023-10-17T09:11:36.044" v="551"/>
          <ac:spMkLst>
            <pc:docMk/>
            <pc:sldMk cId="2183876177" sldId="304"/>
            <ac:spMk id="104" creationId="{ED16AD6D-7FC0-435B-AB5F-98DA2190C53C}"/>
          </ac:spMkLst>
        </pc:spChg>
        <pc:spChg chg="add">
          <ac:chgData name="Nandhini Velliyangiri" userId="S::nandhini@pinesphere.com::1f1f85d8-faec-4f78-ae21-bf9ab1c21b8f" providerId="AD" clId="Web-{29D10DE4-F907-67AC-D228-4CB9EE4B5844}" dt="2023-10-17T09:11:36.044" v="551"/>
          <ac:spMkLst>
            <pc:docMk/>
            <pc:sldMk cId="2183876177" sldId="304"/>
            <ac:spMk id="106" creationId="{28B727F3-FF58-4343-ACEE-2174D5989143}"/>
          </ac:spMkLst>
        </pc:spChg>
        <pc:spChg chg="add">
          <ac:chgData name="Nandhini Velliyangiri" userId="S::nandhini@pinesphere.com::1f1f85d8-faec-4f78-ae21-bf9ab1c21b8f" providerId="AD" clId="Web-{29D10DE4-F907-67AC-D228-4CB9EE4B5844}" dt="2023-10-17T09:11:36.044" v="551"/>
          <ac:spMkLst>
            <pc:docMk/>
            <pc:sldMk cId="2183876177" sldId="304"/>
            <ac:spMk id="117" creationId="{5F7F20D7-57B2-4CF8-AF7D-90D6A5E1FF73}"/>
          </ac:spMkLst>
        </pc:spChg>
        <pc:spChg chg="add">
          <ac:chgData name="Nandhini Velliyangiri" userId="S::nandhini@pinesphere.com::1f1f85d8-faec-4f78-ae21-bf9ab1c21b8f" providerId="AD" clId="Web-{29D10DE4-F907-67AC-D228-4CB9EE4B5844}" dt="2023-10-17T09:11:36.044" v="551"/>
          <ac:spMkLst>
            <pc:docMk/>
            <pc:sldMk cId="2183876177" sldId="304"/>
            <ac:spMk id="121" creationId="{6832CB48-19E2-438E-B5D1-126B62284757}"/>
          </ac:spMkLst>
        </pc:spChg>
        <pc:spChg chg="add">
          <ac:chgData name="Nandhini Velliyangiri" userId="S::nandhini@pinesphere.com::1f1f85d8-faec-4f78-ae21-bf9ab1c21b8f" providerId="AD" clId="Web-{29D10DE4-F907-67AC-D228-4CB9EE4B5844}" dt="2023-10-17T09:11:36.044" v="551"/>
          <ac:spMkLst>
            <pc:docMk/>
            <pc:sldMk cId="2183876177" sldId="304"/>
            <ac:spMk id="125" creationId="{F4B85B88-409F-4670-A4FF-5C58623B77AA}"/>
          </ac:spMkLst>
        </pc:spChg>
        <pc:spChg chg="add">
          <ac:chgData name="Nandhini Velliyangiri" userId="S::nandhini@pinesphere.com::1f1f85d8-faec-4f78-ae21-bf9ab1c21b8f" providerId="AD" clId="Web-{29D10DE4-F907-67AC-D228-4CB9EE4B5844}" dt="2023-10-17T09:11:36.044" v="551"/>
          <ac:spMkLst>
            <pc:docMk/>
            <pc:sldMk cId="2183876177" sldId="304"/>
            <ac:spMk id="129" creationId="{52B7F1A1-8894-44DC-8FCC-6CE9F127AAB1}"/>
          </ac:spMkLst>
        </pc:spChg>
        <pc:grpChg chg="del">
          <ac:chgData name="Nandhini Velliyangiri" userId="S::nandhini@pinesphere.com::1f1f85d8-faec-4f78-ae21-bf9ab1c21b8f" providerId="AD" clId="Web-{29D10DE4-F907-67AC-D228-4CB9EE4B5844}" dt="2023-10-17T09:11:36.044" v="551"/>
          <ac:grpSpMkLst>
            <pc:docMk/>
            <pc:sldMk cId="2183876177" sldId="304"/>
            <ac:grpSpMk id="76" creationId="{4DB68B21-F855-4148-AD7C-795E902A7F17}"/>
          </ac:grpSpMkLst>
        </pc:grpChg>
        <pc:grpChg chg="add">
          <ac:chgData name="Nandhini Velliyangiri" userId="S::nandhini@pinesphere.com::1f1f85d8-faec-4f78-ae21-bf9ab1c21b8f" providerId="AD" clId="Web-{29D10DE4-F907-67AC-D228-4CB9EE4B5844}" dt="2023-10-17T09:11:36.044" v="551"/>
          <ac:grpSpMkLst>
            <pc:docMk/>
            <pc:sldMk cId="2183876177" sldId="304"/>
            <ac:grpSpMk id="108" creationId="{4DB68B21-F855-4148-AD7C-795E902A7F17}"/>
          </ac:grpSpMkLst>
        </pc:grpChg>
        <pc:picChg chg="add del">
          <ac:chgData name="Nandhini Velliyangiri" userId="S::nandhini@pinesphere.com::1f1f85d8-faec-4f78-ae21-bf9ab1c21b8f" providerId="AD" clId="Web-{29D10DE4-F907-67AC-D228-4CB9EE4B5844}" dt="2023-10-17T09:21:47.682" v="747"/>
          <ac:picMkLst>
            <pc:docMk/>
            <pc:sldMk cId="2183876177" sldId="304"/>
            <ac:picMk id="5" creationId="{5FBA3E1C-59C5-9DFB-8345-918C79E7A23D}"/>
          </ac:picMkLst>
        </pc:picChg>
        <pc:picChg chg="add">
          <ac:chgData name="Nandhini Velliyangiri" userId="S::nandhini@pinesphere.com::1f1f85d8-faec-4f78-ae21-bf9ab1c21b8f" providerId="AD" clId="Web-{29D10DE4-F907-67AC-D228-4CB9EE4B5844}" dt="2023-10-17T09:21:48.932" v="748"/>
          <ac:picMkLst>
            <pc:docMk/>
            <pc:sldMk cId="2183876177" sldId="304"/>
            <ac:picMk id="7" creationId="{9D389A9A-05E9-4949-B625-FBA9BCCE8B45}"/>
          </ac:picMkLst>
        </pc:picChg>
        <pc:picChg chg="del">
          <ac:chgData name="Nandhini Velliyangiri" userId="S::nandhini@pinesphere.com::1f1f85d8-faec-4f78-ae21-bf9ab1c21b8f" providerId="AD" clId="Web-{29D10DE4-F907-67AC-D228-4CB9EE4B5844}" dt="2023-10-17T09:11:36.044" v="551"/>
          <ac:picMkLst>
            <pc:docMk/>
            <pc:sldMk cId="2183876177" sldId="304"/>
            <ac:picMk id="87" creationId="{05AC83E9-3498-4F8F-84F8-2E22FE72E30C}"/>
          </ac:picMkLst>
        </pc:picChg>
        <pc:picChg chg="del">
          <ac:chgData name="Nandhini Velliyangiri" userId="S::nandhini@pinesphere.com::1f1f85d8-faec-4f78-ae21-bf9ab1c21b8f" providerId="AD" clId="Web-{29D10DE4-F907-67AC-D228-4CB9EE4B5844}" dt="2023-10-17T09:11:36.044" v="551"/>
          <ac:picMkLst>
            <pc:docMk/>
            <pc:sldMk cId="2183876177" sldId="304"/>
            <ac:picMk id="91" creationId="{548560FE-8DD7-4FBB-A597-9902F385AAFF}"/>
          </ac:picMkLst>
        </pc:picChg>
        <pc:picChg chg="del">
          <ac:chgData name="Nandhini Velliyangiri" userId="S::nandhini@pinesphere.com::1f1f85d8-faec-4f78-ae21-bf9ab1c21b8f" providerId="AD" clId="Web-{29D10DE4-F907-67AC-D228-4CB9EE4B5844}" dt="2023-10-17T09:11:36.044" v="551"/>
          <ac:picMkLst>
            <pc:docMk/>
            <pc:sldMk cId="2183876177" sldId="304"/>
            <ac:picMk id="95" creationId="{66265FF8-949A-452A-882B-BDD332090013}"/>
          </ac:picMkLst>
        </pc:picChg>
        <pc:picChg chg="del">
          <ac:chgData name="Nandhini Velliyangiri" userId="S::nandhini@pinesphere.com::1f1f85d8-faec-4f78-ae21-bf9ab1c21b8f" providerId="AD" clId="Web-{29D10DE4-F907-67AC-D228-4CB9EE4B5844}" dt="2023-10-17T09:11:36.044" v="551"/>
          <ac:picMkLst>
            <pc:docMk/>
            <pc:sldMk cId="2183876177" sldId="304"/>
            <ac:picMk id="99" creationId="{6FEF5495-925E-4DBE-A677-EF910F826605}"/>
          </ac:picMkLst>
        </pc:picChg>
        <pc:picChg chg="add">
          <ac:chgData name="Nandhini Velliyangiri" userId="S::nandhini@pinesphere.com::1f1f85d8-faec-4f78-ae21-bf9ab1c21b8f" providerId="AD" clId="Web-{29D10DE4-F907-67AC-D228-4CB9EE4B5844}" dt="2023-10-17T09:11:36.044" v="551"/>
          <ac:picMkLst>
            <pc:docMk/>
            <pc:sldMk cId="2183876177" sldId="304"/>
            <ac:picMk id="119" creationId="{05AC83E9-3498-4F8F-84F8-2E22FE72E30C}"/>
          </ac:picMkLst>
        </pc:picChg>
        <pc:picChg chg="add">
          <ac:chgData name="Nandhini Velliyangiri" userId="S::nandhini@pinesphere.com::1f1f85d8-faec-4f78-ae21-bf9ab1c21b8f" providerId="AD" clId="Web-{29D10DE4-F907-67AC-D228-4CB9EE4B5844}" dt="2023-10-17T09:11:36.044" v="551"/>
          <ac:picMkLst>
            <pc:docMk/>
            <pc:sldMk cId="2183876177" sldId="304"/>
            <ac:picMk id="123" creationId="{548560FE-8DD7-4FBB-A597-9902F385AAFF}"/>
          </ac:picMkLst>
        </pc:picChg>
        <pc:picChg chg="add">
          <ac:chgData name="Nandhini Velliyangiri" userId="S::nandhini@pinesphere.com::1f1f85d8-faec-4f78-ae21-bf9ab1c21b8f" providerId="AD" clId="Web-{29D10DE4-F907-67AC-D228-4CB9EE4B5844}" dt="2023-10-17T09:11:36.044" v="551"/>
          <ac:picMkLst>
            <pc:docMk/>
            <pc:sldMk cId="2183876177" sldId="304"/>
            <ac:picMk id="127" creationId="{66265FF8-949A-452A-882B-BDD332090013}"/>
          </ac:picMkLst>
        </pc:picChg>
        <pc:picChg chg="add">
          <ac:chgData name="Nandhini Velliyangiri" userId="S::nandhini@pinesphere.com::1f1f85d8-faec-4f78-ae21-bf9ab1c21b8f" providerId="AD" clId="Web-{29D10DE4-F907-67AC-D228-4CB9EE4B5844}" dt="2023-10-17T09:11:36.044" v="551"/>
          <ac:picMkLst>
            <pc:docMk/>
            <pc:sldMk cId="2183876177" sldId="304"/>
            <ac:picMk id="131" creationId="{6FEF5495-925E-4DBE-A677-EF910F826605}"/>
          </ac:picMkLst>
        </pc:picChg>
      </pc:sldChg>
      <pc:sldChg chg="addSp delSp modSp add replId">
        <pc:chgData name="Nandhini Velliyangiri" userId="S::nandhini@pinesphere.com::1f1f85d8-faec-4f78-ae21-bf9ab1c21b8f" providerId="AD" clId="Web-{29D10DE4-F907-67AC-D228-4CB9EE4B5844}" dt="2023-10-17T09:22:19.121" v="754"/>
        <pc:sldMkLst>
          <pc:docMk/>
          <pc:sldMk cId="1940555470" sldId="305"/>
        </pc:sldMkLst>
        <pc:spChg chg="mod">
          <ac:chgData name="Nandhini Velliyangiri" userId="S::nandhini@pinesphere.com::1f1f85d8-faec-4f78-ae21-bf9ab1c21b8f" providerId="AD" clId="Web-{29D10DE4-F907-67AC-D228-4CB9EE4B5844}" dt="2023-10-17T09:20:38.431" v="733" actId="20577"/>
          <ac:spMkLst>
            <pc:docMk/>
            <pc:sldMk cId="1940555470" sldId="305"/>
            <ac:spMk id="2" creationId="{1162839E-8E33-CBF7-135B-17A0FC463598}"/>
          </ac:spMkLst>
        </pc:spChg>
        <pc:spChg chg="mod">
          <ac:chgData name="Nandhini Velliyangiri" userId="S::nandhini@pinesphere.com::1f1f85d8-faec-4f78-ae21-bf9ab1c21b8f" providerId="AD" clId="Web-{29D10DE4-F907-67AC-D228-4CB9EE4B5844}" dt="2023-10-17T09:13:20.812" v="583" actId="20577"/>
          <ac:spMkLst>
            <pc:docMk/>
            <pc:sldMk cId="1940555470" sldId="305"/>
            <ac:spMk id="56" creationId="{560D7577-ABAA-07E1-68AA-3ACAF0090156}"/>
          </ac:spMkLst>
        </pc:spChg>
        <pc:picChg chg="add del">
          <ac:chgData name="Nandhini Velliyangiri" userId="S::nandhini@pinesphere.com::1f1f85d8-faec-4f78-ae21-bf9ab1c21b8f" providerId="AD" clId="Web-{29D10DE4-F907-67AC-D228-4CB9EE4B5844}" dt="2023-10-17T09:22:16.152" v="753"/>
          <ac:picMkLst>
            <pc:docMk/>
            <pc:sldMk cId="1940555470" sldId="305"/>
            <ac:picMk id="4" creationId="{DBB373AD-0229-0E72-D207-518567004D5C}"/>
          </ac:picMkLst>
        </pc:picChg>
        <pc:picChg chg="add">
          <ac:chgData name="Nandhini Velliyangiri" userId="S::nandhini@pinesphere.com::1f1f85d8-faec-4f78-ae21-bf9ab1c21b8f" providerId="AD" clId="Web-{29D10DE4-F907-67AC-D228-4CB9EE4B5844}" dt="2023-10-17T09:22:19.121" v="754"/>
          <ac:picMkLst>
            <pc:docMk/>
            <pc:sldMk cId="1940555470" sldId="305"/>
            <ac:picMk id="6" creationId="{B6138284-9289-AE67-FA0C-48A538CF8FD1}"/>
          </ac:picMkLst>
        </pc:picChg>
      </pc:sldChg>
      <pc:sldChg chg="addSp delSp modSp add replId">
        <pc:chgData name="Nandhini Velliyangiri" userId="S::nandhini@pinesphere.com::1f1f85d8-faec-4f78-ae21-bf9ab1c21b8f" providerId="AD" clId="Web-{29D10DE4-F907-67AC-D228-4CB9EE4B5844}" dt="2023-10-17T09:22:20.292" v="756"/>
        <pc:sldMkLst>
          <pc:docMk/>
          <pc:sldMk cId="2073439200" sldId="306"/>
        </pc:sldMkLst>
        <pc:spChg chg="mod">
          <ac:chgData name="Nandhini Velliyangiri" userId="S::nandhini@pinesphere.com::1f1f85d8-faec-4f78-ae21-bf9ab1c21b8f" providerId="AD" clId="Web-{29D10DE4-F907-67AC-D228-4CB9EE4B5844}" dt="2023-10-17T09:20:45.025" v="735" actId="20577"/>
          <ac:spMkLst>
            <pc:docMk/>
            <pc:sldMk cId="2073439200" sldId="306"/>
            <ac:spMk id="2" creationId="{1162839E-8E33-CBF7-135B-17A0FC463598}"/>
          </ac:spMkLst>
        </pc:spChg>
        <pc:spChg chg="mod">
          <ac:chgData name="Nandhini Velliyangiri" userId="S::nandhini@pinesphere.com::1f1f85d8-faec-4f78-ae21-bf9ab1c21b8f" providerId="AD" clId="Web-{29D10DE4-F907-67AC-D228-4CB9EE4B5844}" dt="2023-10-17T09:14:39.517" v="607" actId="20577"/>
          <ac:spMkLst>
            <pc:docMk/>
            <pc:sldMk cId="2073439200" sldId="306"/>
            <ac:spMk id="56" creationId="{560D7577-ABAA-07E1-68AA-3ACAF0090156}"/>
          </ac:spMkLst>
        </pc:spChg>
        <pc:picChg chg="add del mod">
          <ac:chgData name="Nandhini Velliyangiri" userId="S::nandhini@pinesphere.com::1f1f85d8-faec-4f78-ae21-bf9ab1c21b8f" providerId="AD" clId="Web-{29D10DE4-F907-67AC-D228-4CB9EE4B5844}" dt="2023-10-17T09:22:20.246" v="755"/>
          <ac:picMkLst>
            <pc:docMk/>
            <pc:sldMk cId="2073439200" sldId="306"/>
            <ac:picMk id="4" creationId="{E3884EC9-DFBD-8AEA-EE6C-A14A19E94BAD}"/>
          </ac:picMkLst>
        </pc:picChg>
        <pc:picChg chg="add">
          <ac:chgData name="Nandhini Velliyangiri" userId="S::nandhini@pinesphere.com::1f1f85d8-faec-4f78-ae21-bf9ab1c21b8f" providerId="AD" clId="Web-{29D10DE4-F907-67AC-D228-4CB9EE4B5844}" dt="2023-10-17T09:22:20.292" v="756"/>
          <ac:picMkLst>
            <pc:docMk/>
            <pc:sldMk cId="2073439200" sldId="306"/>
            <ac:picMk id="6" creationId="{E310CE8B-E707-29E1-C28F-30D17EB99FCE}"/>
          </ac:picMkLst>
        </pc:picChg>
      </pc:sldChg>
      <pc:sldChg chg="addSp modSp add ord replId">
        <pc:chgData name="Nandhini Velliyangiri" userId="S::nandhini@pinesphere.com::1f1f85d8-faec-4f78-ae21-bf9ab1c21b8f" providerId="AD" clId="Web-{29D10DE4-F907-67AC-D228-4CB9EE4B5844}" dt="2023-10-17T09:21:08.385" v="738" actId="1076"/>
        <pc:sldMkLst>
          <pc:docMk/>
          <pc:sldMk cId="905624052" sldId="307"/>
        </pc:sldMkLst>
        <pc:spChg chg="mod">
          <ac:chgData name="Nandhini Velliyangiri" userId="S::nandhini@pinesphere.com::1f1f85d8-faec-4f78-ae21-bf9ab1c21b8f" providerId="AD" clId="Web-{29D10DE4-F907-67AC-D228-4CB9EE4B5844}" dt="2023-10-17T09:15:28.705" v="627" actId="20577"/>
          <ac:spMkLst>
            <pc:docMk/>
            <pc:sldMk cId="905624052" sldId="307"/>
            <ac:spMk id="2" creationId="{1162839E-8E33-CBF7-135B-17A0FC463598}"/>
          </ac:spMkLst>
        </pc:spChg>
        <pc:spChg chg="mod">
          <ac:chgData name="Nandhini Velliyangiri" userId="S::nandhini@pinesphere.com::1f1f85d8-faec-4f78-ae21-bf9ab1c21b8f" providerId="AD" clId="Web-{29D10DE4-F907-67AC-D228-4CB9EE4B5844}" dt="2023-10-17T09:17:08.020" v="699" actId="20577"/>
          <ac:spMkLst>
            <pc:docMk/>
            <pc:sldMk cId="905624052" sldId="307"/>
            <ac:spMk id="56" creationId="{560D7577-ABAA-07E1-68AA-3ACAF0090156}"/>
          </ac:spMkLst>
        </pc:spChg>
        <pc:picChg chg="add mod">
          <ac:chgData name="Nandhini Velliyangiri" userId="S::nandhini@pinesphere.com::1f1f85d8-faec-4f78-ae21-bf9ab1c21b8f" providerId="AD" clId="Web-{29D10DE4-F907-67AC-D228-4CB9EE4B5844}" dt="2023-10-17T09:21:08.385" v="738" actId="1076"/>
          <ac:picMkLst>
            <pc:docMk/>
            <pc:sldMk cId="905624052" sldId="307"/>
            <ac:picMk id="4" creationId="{ADBADD2E-2408-126B-6570-0AF9BECF6324}"/>
          </ac:picMkLst>
        </pc:picChg>
      </pc:sldChg>
      <pc:sldChg chg="new del">
        <pc:chgData name="Nandhini Velliyangiri" userId="S::nandhini@pinesphere.com::1f1f85d8-faec-4f78-ae21-bf9ab1c21b8f" providerId="AD" clId="Web-{29D10DE4-F907-67AC-D228-4CB9EE4B5844}" dt="2023-10-17T09:18:12.865" v="704"/>
        <pc:sldMkLst>
          <pc:docMk/>
          <pc:sldMk cId="2295966538" sldId="308"/>
        </pc:sldMkLst>
      </pc:sldChg>
      <pc:sldChg chg="addSp delSp modSp new mod setBg">
        <pc:chgData name="Nandhini Velliyangiri" userId="S::nandhini@pinesphere.com::1f1f85d8-faec-4f78-ae21-bf9ab1c21b8f" providerId="AD" clId="Web-{29D10DE4-F907-67AC-D228-4CB9EE4B5844}" dt="2023-10-17T09:22:41.371" v="757"/>
        <pc:sldMkLst>
          <pc:docMk/>
          <pc:sldMk cId="2458210908" sldId="308"/>
        </pc:sldMkLst>
        <pc:spChg chg="add del mod">
          <ac:chgData name="Nandhini Velliyangiri" userId="S::nandhini@pinesphere.com::1f1f85d8-faec-4f78-ae21-bf9ab1c21b8f" providerId="AD" clId="Web-{29D10DE4-F907-67AC-D228-4CB9EE4B5844}" dt="2023-10-17T09:18:36.694" v="710"/>
          <ac:spMkLst>
            <pc:docMk/>
            <pc:sldMk cId="2458210908" sldId="308"/>
            <ac:spMk id="2" creationId="{5598BE5E-055B-09CF-3D8A-6D2E968121A7}"/>
          </ac:spMkLst>
        </pc:spChg>
        <pc:spChg chg="add mod">
          <ac:chgData name="Nandhini Velliyangiri" userId="S::nandhini@pinesphere.com::1f1f85d8-faec-4f78-ae21-bf9ab1c21b8f" providerId="AD" clId="Web-{29D10DE4-F907-67AC-D228-4CB9EE4B5844}" dt="2023-10-17T09:22:41.371" v="757"/>
          <ac:spMkLst>
            <pc:docMk/>
            <pc:sldMk cId="2458210908" sldId="308"/>
            <ac:spMk id="3" creationId="{55BB51D9-C129-83F6-1BAC-069BB6142D29}"/>
          </ac:spMkLst>
        </pc:spChg>
        <pc:spChg chg="add del">
          <ac:chgData name="Nandhini Velliyangiri" userId="S::nandhini@pinesphere.com::1f1f85d8-faec-4f78-ae21-bf9ab1c21b8f" providerId="AD" clId="Web-{29D10DE4-F907-67AC-D228-4CB9EE4B5844}" dt="2023-10-17T09:22:41.371" v="757"/>
          <ac:spMkLst>
            <pc:docMk/>
            <pc:sldMk cId="2458210908" sldId="308"/>
            <ac:spMk id="10" creationId="{99B5B3C5-A599-465B-B2B9-866E8B2087CE}"/>
          </ac:spMkLst>
        </pc:spChg>
        <pc:spChg chg="add del">
          <ac:chgData name="Nandhini Velliyangiri" userId="S::nandhini@pinesphere.com::1f1f85d8-faec-4f78-ae21-bf9ab1c21b8f" providerId="AD" clId="Web-{29D10DE4-F907-67AC-D228-4CB9EE4B5844}" dt="2023-10-17T09:22:41.371" v="757"/>
          <ac:spMkLst>
            <pc:docMk/>
            <pc:sldMk cId="2458210908" sldId="308"/>
            <ac:spMk id="12" creationId="{25C84982-7DD0-43B1-8A2D-BFA4DF1B4E60}"/>
          </ac:spMkLst>
        </pc:spChg>
        <pc:spChg chg="add del">
          <ac:chgData name="Nandhini Velliyangiri" userId="S::nandhini@pinesphere.com::1f1f85d8-faec-4f78-ae21-bf9ab1c21b8f" providerId="AD" clId="Web-{29D10DE4-F907-67AC-D228-4CB9EE4B5844}" dt="2023-10-17T09:22:41.371" v="757"/>
          <ac:spMkLst>
            <pc:docMk/>
            <pc:sldMk cId="2458210908" sldId="308"/>
            <ac:spMk id="31" creationId="{9D767E3F-5FD8-43EF-92CC-71463D47E1EE}"/>
          </ac:spMkLst>
        </pc:spChg>
        <pc:spChg chg="add del">
          <ac:chgData name="Nandhini Velliyangiri" userId="S::nandhini@pinesphere.com::1f1f85d8-faec-4f78-ae21-bf9ab1c21b8f" providerId="AD" clId="Web-{29D10DE4-F907-67AC-D228-4CB9EE4B5844}" dt="2023-10-17T09:22:41.371" v="757"/>
          <ac:spMkLst>
            <pc:docMk/>
            <pc:sldMk cId="2458210908" sldId="308"/>
            <ac:spMk id="33" creationId="{53326BAA-9686-4D37-B702-A459A43F9B06}"/>
          </ac:spMkLst>
        </pc:spChg>
        <pc:spChg chg="add del">
          <ac:chgData name="Nandhini Velliyangiri" userId="S::nandhini@pinesphere.com::1f1f85d8-faec-4f78-ae21-bf9ab1c21b8f" providerId="AD" clId="Web-{29D10DE4-F907-67AC-D228-4CB9EE4B5844}" dt="2023-10-17T09:22:41.371" v="757"/>
          <ac:spMkLst>
            <pc:docMk/>
            <pc:sldMk cId="2458210908" sldId="308"/>
            <ac:spMk id="35" creationId="{AB330529-CB1E-4112-8F01-435C2E299761}"/>
          </ac:spMkLst>
        </pc:spChg>
        <pc:spChg chg="add">
          <ac:chgData name="Nandhini Velliyangiri" userId="S::nandhini@pinesphere.com::1f1f85d8-faec-4f78-ae21-bf9ab1c21b8f" providerId="AD" clId="Web-{29D10DE4-F907-67AC-D228-4CB9EE4B5844}" dt="2023-10-17T09:22:41.371" v="757"/>
          <ac:spMkLst>
            <pc:docMk/>
            <pc:sldMk cId="2458210908" sldId="308"/>
            <ac:spMk id="50" creationId="{99B5B3C5-A599-465B-B2B9-866E8B2087CE}"/>
          </ac:spMkLst>
        </pc:spChg>
        <pc:spChg chg="add">
          <ac:chgData name="Nandhini Velliyangiri" userId="S::nandhini@pinesphere.com::1f1f85d8-faec-4f78-ae21-bf9ab1c21b8f" providerId="AD" clId="Web-{29D10DE4-F907-67AC-D228-4CB9EE4B5844}" dt="2023-10-17T09:22:41.371" v="757"/>
          <ac:spMkLst>
            <pc:docMk/>
            <pc:sldMk cId="2458210908" sldId="308"/>
            <ac:spMk id="52" creationId="{25C84982-7DD0-43B1-8A2D-BFA4DF1B4E60}"/>
          </ac:spMkLst>
        </pc:spChg>
        <pc:spChg chg="add">
          <ac:chgData name="Nandhini Velliyangiri" userId="S::nandhini@pinesphere.com::1f1f85d8-faec-4f78-ae21-bf9ab1c21b8f" providerId="AD" clId="Web-{29D10DE4-F907-67AC-D228-4CB9EE4B5844}" dt="2023-10-17T09:22:41.371" v="757"/>
          <ac:spMkLst>
            <pc:docMk/>
            <pc:sldMk cId="2458210908" sldId="308"/>
            <ac:spMk id="71" creationId="{A1AD2378-26F0-4375-ADC9-7B3FF12A45BC}"/>
          </ac:spMkLst>
        </pc:spChg>
        <pc:spChg chg="add">
          <ac:chgData name="Nandhini Velliyangiri" userId="S::nandhini@pinesphere.com::1f1f85d8-faec-4f78-ae21-bf9ab1c21b8f" providerId="AD" clId="Web-{29D10DE4-F907-67AC-D228-4CB9EE4B5844}" dt="2023-10-17T09:22:41.371" v="757"/>
          <ac:spMkLst>
            <pc:docMk/>
            <pc:sldMk cId="2458210908" sldId="308"/>
            <ac:spMk id="73" creationId="{10544322-DF39-4C25-ABB2-0C6AC6492079}"/>
          </ac:spMkLst>
        </pc:spChg>
        <pc:spChg chg="add">
          <ac:chgData name="Nandhini Velliyangiri" userId="S::nandhini@pinesphere.com::1f1f85d8-faec-4f78-ae21-bf9ab1c21b8f" providerId="AD" clId="Web-{29D10DE4-F907-67AC-D228-4CB9EE4B5844}" dt="2023-10-17T09:22:41.371" v="757"/>
          <ac:spMkLst>
            <pc:docMk/>
            <pc:sldMk cId="2458210908" sldId="308"/>
            <ac:spMk id="85" creationId="{830F8399-C539-4FFC-A334-2101FE1D047D}"/>
          </ac:spMkLst>
        </pc:spChg>
        <pc:spChg chg="add">
          <ac:chgData name="Nandhini Velliyangiri" userId="S::nandhini@pinesphere.com::1f1f85d8-faec-4f78-ae21-bf9ab1c21b8f" providerId="AD" clId="Web-{29D10DE4-F907-67AC-D228-4CB9EE4B5844}" dt="2023-10-17T09:22:41.371" v="757"/>
          <ac:spMkLst>
            <pc:docMk/>
            <pc:sldMk cId="2458210908" sldId="308"/>
            <ac:spMk id="87" creationId="{926FF1F4-0B8F-4A89-B409-450A8E348D7B}"/>
          </ac:spMkLst>
        </pc:spChg>
        <pc:spChg chg="add">
          <ac:chgData name="Nandhini Velliyangiri" userId="S::nandhini@pinesphere.com::1f1f85d8-faec-4f78-ae21-bf9ab1c21b8f" providerId="AD" clId="Web-{29D10DE4-F907-67AC-D228-4CB9EE4B5844}" dt="2023-10-17T09:22:41.371" v="757"/>
          <ac:spMkLst>
            <pc:docMk/>
            <pc:sldMk cId="2458210908" sldId="308"/>
            <ac:spMk id="89" creationId="{0C54B4FF-3A95-42D3-A272-FDAC5293EFC1}"/>
          </ac:spMkLst>
        </pc:spChg>
        <pc:grpChg chg="add del">
          <ac:chgData name="Nandhini Velliyangiri" userId="S::nandhini@pinesphere.com::1f1f85d8-faec-4f78-ae21-bf9ab1c21b8f" providerId="AD" clId="Web-{29D10DE4-F907-67AC-D228-4CB9EE4B5844}" dt="2023-10-17T09:22:41.371" v="757"/>
          <ac:grpSpMkLst>
            <pc:docMk/>
            <pc:sldMk cId="2458210908" sldId="308"/>
            <ac:grpSpMk id="14" creationId="{1D912E1C-3BBA-42F0-A3EE-FEC382E7230A}"/>
          </ac:grpSpMkLst>
        </pc:grpChg>
        <pc:grpChg chg="add del">
          <ac:chgData name="Nandhini Velliyangiri" userId="S::nandhini@pinesphere.com::1f1f85d8-faec-4f78-ae21-bf9ab1c21b8f" providerId="AD" clId="Web-{29D10DE4-F907-67AC-D228-4CB9EE4B5844}" dt="2023-10-17T09:22:41.371" v="757"/>
          <ac:grpSpMkLst>
            <pc:docMk/>
            <pc:sldMk cId="2458210908" sldId="308"/>
            <ac:grpSpMk id="37" creationId="{A6BAEEFE-5A15-4E44-B100-CFD7F5D6D059}"/>
          </ac:grpSpMkLst>
        </pc:grpChg>
        <pc:grpChg chg="add">
          <ac:chgData name="Nandhini Velliyangiri" userId="S::nandhini@pinesphere.com::1f1f85d8-faec-4f78-ae21-bf9ab1c21b8f" providerId="AD" clId="Web-{29D10DE4-F907-67AC-D228-4CB9EE4B5844}" dt="2023-10-17T09:22:41.371" v="757"/>
          <ac:grpSpMkLst>
            <pc:docMk/>
            <pc:sldMk cId="2458210908" sldId="308"/>
            <ac:grpSpMk id="54" creationId="{1D912E1C-3BBA-42F0-A3EE-FEC382E7230A}"/>
          </ac:grpSpMkLst>
        </pc:grpChg>
        <pc:grpChg chg="add">
          <ac:chgData name="Nandhini Velliyangiri" userId="S::nandhini@pinesphere.com::1f1f85d8-faec-4f78-ae21-bf9ab1c21b8f" providerId="AD" clId="Web-{29D10DE4-F907-67AC-D228-4CB9EE4B5844}" dt="2023-10-17T09:22:41.371" v="757"/>
          <ac:grpSpMkLst>
            <pc:docMk/>
            <pc:sldMk cId="2458210908" sldId="308"/>
            <ac:grpSpMk id="75" creationId="{5126B3A7-EEF2-4049-83EE-0B061C1F9D49}"/>
          </ac:grpSpMkLst>
        </pc:grpChg>
        <pc:picChg chg="add mod">
          <ac:chgData name="Nandhini Velliyangiri" userId="S::nandhini@pinesphere.com::1f1f85d8-faec-4f78-ae21-bf9ab1c21b8f" providerId="AD" clId="Web-{29D10DE4-F907-67AC-D228-4CB9EE4B5844}" dt="2023-10-17T09:22:41.371" v="757"/>
          <ac:picMkLst>
            <pc:docMk/>
            <pc:sldMk cId="2458210908" sldId="308"/>
            <ac:picMk id="5" creationId="{C503383F-B4D2-4413-EC37-63E1753D4BC2}"/>
          </ac:picMkLst>
        </pc:picChg>
        <pc:picChg chg="add mod ord">
          <ac:chgData name="Nandhini Velliyangiri" userId="S::nandhini@pinesphere.com::1f1f85d8-faec-4f78-ae21-bf9ab1c21b8f" providerId="AD" clId="Web-{29D10DE4-F907-67AC-D228-4CB9EE4B5844}" dt="2023-10-17T09:22:41.371" v="757"/>
          <ac:picMkLst>
            <pc:docMk/>
            <pc:sldMk cId="2458210908" sldId="308"/>
            <ac:picMk id="7" creationId="{E5CB2006-4290-8AEE-B495-DBF6568DFC72}"/>
          </ac:picMkLst>
        </pc:picChg>
        <pc:picChg chg="add">
          <ac:chgData name="Nandhini Velliyangiri" userId="S::nandhini@pinesphere.com::1f1f85d8-faec-4f78-ae21-bf9ab1c21b8f" providerId="AD" clId="Web-{29D10DE4-F907-67AC-D228-4CB9EE4B5844}" dt="2023-10-17T09:22:41.371" v="757"/>
          <ac:picMkLst>
            <pc:docMk/>
            <pc:sldMk cId="2458210908" sldId="308"/>
            <ac:picMk id="91" creationId="{4987E8BC-A567-47B3-8805-EC20546CB859}"/>
          </ac:picMkLst>
        </pc:picChg>
      </pc:sldChg>
    </pc:docChg>
  </pc:docChgLst>
  <pc:docChgLst>
    <pc:chgData name="Nandhini Velliyangiri" userId="S::nandhini@pinesphere.com::1f1f85d8-faec-4f78-ae21-bf9ab1c21b8f" providerId="AD" clId="Web-{2F4AFFCD-1BB0-6961-4E56-5FE0DAF4C7A3}"/>
    <pc:docChg chg="modSld">
      <pc:chgData name="Nandhini Velliyangiri" userId="S::nandhini@pinesphere.com::1f1f85d8-faec-4f78-ae21-bf9ab1c21b8f" providerId="AD" clId="Web-{2F4AFFCD-1BB0-6961-4E56-5FE0DAF4C7A3}" dt="2023-10-17T07:02:45.045" v="35" actId="20577"/>
      <pc:docMkLst>
        <pc:docMk/>
      </pc:docMkLst>
      <pc:sldChg chg="modSp">
        <pc:chgData name="Nandhini Velliyangiri" userId="S::nandhini@pinesphere.com::1f1f85d8-faec-4f78-ae21-bf9ab1c21b8f" providerId="AD" clId="Web-{2F4AFFCD-1BB0-6961-4E56-5FE0DAF4C7A3}" dt="2023-10-17T07:02:45.045" v="35" actId="20577"/>
        <pc:sldMkLst>
          <pc:docMk/>
          <pc:sldMk cId="493781676" sldId="287"/>
        </pc:sldMkLst>
        <pc:graphicFrameChg chg="modGraphic">
          <ac:chgData name="Nandhini Velliyangiri" userId="S::nandhini@pinesphere.com::1f1f85d8-faec-4f78-ae21-bf9ab1c21b8f" providerId="AD" clId="Web-{2F4AFFCD-1BB0-6961-4E56-5FE0DAF4C7A3}" dt="2023-10-17T07:02:45.045" v="35" actId="20577"/>
          <ac:graphicFrameMkLst>
            <pc:docMk/>
            <pc:sldMk cId="493781676" sldId="287"/>
            <ac:graphicFrameMk id="5" creationId="{1F1C1D42-0990-90E7-7D7E-867A585EE5C9}"/>
          </ac:graphicFrameMkLst>
        </pc:graphicFrameChg>
      </pc:sldChg>
    </pc:docChg>
  </pc:docChgLst>
  <pc:docChgLst>
    <pc:chgData name="Nandhini Velliyangiri" userId="S::nandhini@pinesphere.com::1f1f85d8-faec-4f78-ae21-bf9ab1c21b8f" providerId="AD" clId="Web-{3F2AD691-403C-4709-AB81-DA1DD4C105EE}"/>
    <pc:docChg chg="addSld delSld modSld">
      <pc:chgData name="Nandhini Velliyangiri" userId="S::nandhini@pinesphere.com::1f1f85d8-faec-4f78-ae21-bf9ab1c21b8f" providerId="AD" clId="Web-{3F2AD691-403C-4709-AB81-DA1DD4C105EE}" dt="2023-09-25T09:29:02.458" v="2"/>
      <pc:docMkLst>
        <pc:docMk/>
      </pc:docMkLst>
      <pc:sldChg chg="modSp">
        <pc:chgData name="Nandhini Velliyangiri" userId="S::nandhini@pinesphere.com::1f1f85d8-faec-4f78-ae21-bf9ab1c21b8f" providerId="AD" clId="Web-{3F2AD691-403C-4709-AB81-DA1DD4C105EE}" dt="2023-09-25T09:24:58.361" v="0" actId="1076"/>
        <pc:sldMkLst>
          <pc:docMk/>
          <pc:sldMk cId="4224139196" sldId="281"/>
        </pc:sldMkLst>
        <pc:picChg chg="mod">
          <ac:chgData name="Nandhini Velliyangiri" userId="S::nandhini@pinesphere.com::1f1f85d8-faec-4f78-ae21-bf9ab1c21b8f" providerId="AD" clId="Web-{3F2AD691-403C-4709-AB81-DA1DD4C105EE}" dt="2023-09-25T09:24:58.361" v="0" actId="1076"/>
          <ac:picMkLst>
            <pc:docMk/>
            <pc:sldMk cId="4224139196" sldId="281"/>
            <ac:picMk id="7" creationId="{EDE224B8-4B7E-2A65-5D1B-B930A4958431}"/>
          </ac:picMkLst>
        </pc:picChg>
      </pc:sldChg>
      <pc:sldChg chg="new del">
        <pc:chgData name="Nandhini Velliyangiri" userId="S::nandhini@pinesphere.com::1f1f85d8-faec-4f78-ae21-bf9ab1c21b8f" providerId="AD" clId="Web-{3F2AD691-403C-4709-AB81-DA1DD4C105EE}" dt="2023-09-25T09:29:02.458" v="2"/>
        <pc:sldMkLst>
          <pc:docMk/>
          <pc:sldMk cId="1862639314" sldId="290"/>
        </pc:sldMkLst>
      </pc:sldChg>
    </pc:docChg>
  </pc:docChgLst>
  <pc:docChgLst>
    <pc:chgData name="Nandhini Velliyangiri" userId="S::nandhini@pinesphere.com::1f1f85d8-faec-4f78-ae21-bf9ab1c21b8f" providerId="AD" clId="Web-{C488CD11-6F9C-40D7-5ED9-C2927283867B}"/>
    <pc:docChg chg="addSld delSld modSld sldOrd addMainMaster delMainMaster">
      <pc:chgData name="Nandhini Velliyangiri" userId="S::nandhini@pinesphere.com::1f1f85d8-faec-4f78-ae21-bf9ab1c21b8f" providerId="AD" clId="Web-{C488CD11-6F9C-40D7-5ED9-C2927283867B}" dt="2023-07-07T09:41:28.552" v="449"/>
      <pc:docMkLst>
        <pc:docMk/>
      </pc:docMkLst>
      <pc:sldChg chg="addSp delSp modSp mod setBg modClrScheme addAnim delAnim chgLayout">
        <pc:chgData name="Nandhini Velliyangiri" userId="S::nandhini@pinesphere.com::1f1f85d8-faec-4f78-ae21-bf9ab1c21b8f" providerId="AD" clId="Web-{C488CD11-6F9C-40D7-5ED9-C2927283867B}" dt="2023-07-07T06:43:14.253" v="31"/>
        <pc:sldMkLst>
          <pc:docMk/>
          <pc:sldMk cId="109857222" sldId="256"/>
        </pc:sldMkLst>
        <pc:spChg chg="mod">
          <ac:chgData name="Nandhini Velliyangiri" userId="S::nandhini@pinesphere.com::1f1f85d8-faec-4f78-ae21-bf9ab1c21b8f" providerId="AD" clId="Web-{C488CD11-6F9C-40D7-5ED9-C2927283867B}" dt="2023-07-07T06:42:37.533" v="26"/>
          <ac:spMkLst>
            <pc:docMk/>
            <pc:sldMk cId="109857222" sldId="256"/>
            <ac:spMk id="2" creationId="{00000000-0000-0000-0000-000000000000}"/>
          </ac:spMkLst>
        </pc:spChg>
        <pc:spChg chg="mod">
          <ac:chgData name="Nandhini Velliyangiri" userId="S::nandhini@pinesphere.com::1f1f85d8-faec-4f78-ae21-bf9ab1c21b8f" providerId="AD" clId="Web-{C488CD11-6F9C-40D7-5ED9-C2927283867B}" dt="2023-07-07T06:42:37.533" v="26"/>
          <ac:spMkLst>
            <pc:docMk/>
            <pc:sldMk cId="109857222" sldId="256"/>
            <ac:spMk id="3" creationId="{00000000-0000-0000-0000-000000000000}"/>
          </ac:spMkLst>
        </pc:spChg>
        <pc:spChg chg="add del">
          <ac:chgData name="Nandhini Velliyangiri" userId="S::nandhini@pinesphere.com::1f1f85d8-faec-4f78-ae21-bf9ab1c21b8f" providerId="AD" clId="Web-{C488CD11-6F9C-40D7-5ED9-C2927283867B}" dt="2023-07-07T06:41:53.407" v="23"/>
          <ac:spMkLst>
            <pc:docMk/>
            <pc:sldMk cId="109857222" sldId="256"/>
            <ac:spMk id="9" creationId="{0671A8AE-40A1-4631-A6B8-581AFF065482}"/>
          </ac:spMkLst>
        </pc:spChg>
        <pc:spChg chg="add del">
          <ac:chgData name="Nandhini Velliyangiri" userId="S::nandhini@pinesphere.com::1f1f85d8-faec-4f78-ae21-bf9ab1c21b8f" providerId="AD" clId="Web-{C488CD11-6F9C-40D7-5ED9-C2927283867B}" dt="2023-07-07T06:41:53.407" v="23"/>
          <ac:spMkLst>
            <pc:docMk/>
            <pc:sldMk cId="109857222" sldId="256"/>
            <ac:spMk id="11" creationId="{AB58EF07-17C2-48CF-ABB0-EEF1F17CB8F0}"/>
          </ac:spMkLst>
        </pc:spChg>
        <pc:spChg chg="add del">
          <ac:chgData name="Nandhini Velliyangiri" userId="S::nandhini@pinesphere.com::1f1f85d8-faec-4f78-ae21-bf9ab1c21b8f" providerId="AD" clId="Web-{C488CD11-6F9C-40D7-5ED9-C2927283867B}" dt="2023-07-07T06:41:53.407" v="23"/>
          <ac:spMkLst>
            <pc:docMk/>
            <pc:sldMk cId="109857222" sldId="256"/>
            <ac:spMk id="13" creationId="{AF2F604E-43BE-4DC3-B983-E071523364F8}"/>
          </ac:spMkLst>
        </pc:spChg>
        <pc:spChg chg="add del">
          <ac:chgData name="Nandhini Velliyangiri" userId="S::nandhini@pinesphere.com::1f1f85d8-faec-4f78-ae21-bf9ab1c21b8f" providerId="AD" clId="Web-{C488CD11-6F9C-40D7-5ED9-C2927283867B}" dt="2023-07-07T06:41:53.407" v="23"/>
          <ac:spMkLst>
            <pc:docMk/>
            <pc:sldMk cId="109857222" sldId="256"/>
            <ac:spMk id="15" creationId="{08C9B587-E65E-4B52-B37C-ABEBB6E87928}"/>
          </ac:spMkLst>
        </pc:spChg>
        <pc:spChg chg="add del">
          <ac:chgData name="Nandhini Velliyangiri" userId="S::nandhini@pinesphere.com::1f1f85d8-faec-4f78-ae21-bf9ab1c21b8f" providerId="AD" clId="Web-{C488CD11-6F9C-40D7-5ED9-C2927283867B}" dt="2023-07-07T06:42:14.126" v="25"/>
          <ac:spMkLst>
            <pc:docMk/>
            <pc:sldMk cId="109857222" sldId="256"/>
            <ac:spMk id="18" creationId="{9B37791B-B040-4694-BFDC-8DD132D86E8E}"/>
          </ac:spMkLst>
        </pc:spChg>
        <pc:spChg chg="add del">
          <ac:chgData name="Nandhini Velliyangiri" userId="S::nandhini@pinesphere.com::1f1f85d8-faec-4f78-ae21-bf9ab1c21b8f" providerId="AD" clId="Web-{C488CD11-6F9C-40D7-5ED9-C2927283867B}" dt="2023-07-07T06:42:37.533" v="26"/>
          <ac:spMkLst>
            <pc:docMk/>
            <pc:sldMk cId="109857222" sldId="256"/>
            <ac:spMk id="26" creationId="{9C51935E-4A08-4AE4-8E13-F40CD3C4F1C4}"/>
          </ac:spMkLst>
        </pc:spChg>
        <pc:spChg chg="add del">
          <ac:chgData name="Nandhini Velliyangiri" userId="S::nandhini@pinesphere.com::1f1f85d8-faec-4f78-ae21-bf9ab1c21b8f" providerId="AD" clId="Web-{C488CD11-6F9C-40D7-5ED9-C2927283867B}" dt="2023-07-07T06:42:37.533" v="26"/>
          <ac:spMkLst>
            <pc:docMk/>
            <pc:sldMk cId="109857222" sldId="256"/>
            <ac:spMk id="33" creationId="{1361EC12-DCA7-4779-A44C-53CE7F7AFF59}"/>
          </ac:spMkLst>
        </pc:spChg>
        <pc:spChg chg="add del">
          <ac:chgData name="Nandhini Velliyangiri" userId="S::nandhini@pinesphere.com::1f1f85d8-faec-4f78-ae21-bf9ab1c21b8f" providerId="AD" clId="Web-{C488CD11-6F9C-40D7-5ED9-C2927283867B}" dt="2023-07-07T06:43:14.253" v="31"/>
          <ac:spMkLst>
            <pc:docMk/>
            <pc:sldMk cId="109857222" sldId="256"/>
            <ac:spMk id="38" creationId="{1FD5705B-63E0-4364-B909-EC902FEAAC07}"/>
          </ac:spMkLst>
        </pc:spChg>
        <pc:spChg chg="add del">
          <ac:chgData name="Nandhini Velliyangiri" userId="S::nandhini@pinesphere.com::1f1f85d8-faec-4f78-ae21-bf9ab1c21b8f" providerId="AD" clId="Web-{C488CD11-6F9C-40D7-5ED9-C2927283867B}" dt="2023-07-07T06:43:14.253" v="31"/>
          <ac:spMkLst>
            <pc:docMk/>
            <pc:sldMk cId="109857222" sldId="256"/>
            <ac:spMk id="40" creationId="{0B7E355D-DAEA-4421-B67A-FA13C0FBDCE8}"/>
          </ac:spMkLst>
        </pc:spChg>
        <pc:spChg chg="add">
          <ac:chgData name="Nandhini Velliyangiri" userId="S::nandhini@pinesphere.com::1f1f85d8-faec-4f78-ae21-bf9ab1c21b8f" providerId="AD" clId="Web-{C488CD11-6F9C-40D7-5ED9-C2927283867B}" dt="2023-07-07T06:43:14.253" v="31"/>
          <ac:spMkLst>
            <pc:docMk/>
            <pc:sldMk cId="109857222" sldId="256"/>
            <ac:spMk id="55" creationId="{9D767E3F-5FD8-43EF-92CC-71463D47E1EE}"/>
          </ac:spMkLst>
        </pc:spChg>
        <pc:spChg chg="add">
          <ac:chgData name="Nandhini Velliyangiri" userId="S::nandhini@pinesphere.com::1f1f85d8-faec-4f78-ae21-bf9ab1c21b8f" providerId="AD" clId="Web-{C488CD11-6F9C-40D7-5ED9-C2927283867B}" dt="2023-07-07T06:43:14.253" v="31"/>
          <ac:spMkLst>
            <pc:docMk/>
            <pc:sldMk cId="109857222" sldId="256"/>
            <ac:spMk id="57" creationId="{53326BAA-9686-4D37-B702-A459A43F9B06}"/>
          </ac:spMkLst>
        </pc:spChg>
        <pc:spChg chg="add">
          <ac:chgData name="Nandhini Velliyangiri" userId="S::nandhini@pinesphere.com::1f1f85d8-faec-4f78-ae21-bf9ab1c21b8f" providerId="AD" clId="Web-{C488CD11-6F9C-40D7-5ED9-C2927283867B}" dt="2023-07-07T06:43:14.253" v="31"/>
          <ac:spMkLst>
            <pc:docMk/>
            <pc:sldMk cId="109857222" sldId="256"/>
            <ac:spMk id="59" creationId="{AB330529-CB1E-4112-8F01-435C2E299761}"/>
          </ac:spMkLst>
        </pc:spChg>
        <pc:grpChg chg="add del">
          <ac:chgData name="Nandhini Velliyangiri" userId="S::nandhini@pinesphere.com::1f1f85d8-faec-4f78-ae21-bf9ab1c21b8f" providerId="AD" clId="Web-{C488CD11-6F9C-40D7-5ED9-C2927283867B}" dt="2023-07-07T06:42:14.126" v="25"/>
          <ac:grpSpMkLst>
            <pc:docMk/>
            <pc:sldMk cId="109857222" sldId="256"/>
            <ac:grpSpMk id="19" creationId="{4B2AE301-8298-47C2-81FA-781BA50D9933}"/>
          </ac:grpSpMkLst>
        </pc:grpChg>
        <pc:grpChg chg="add del">
          <ac:chgData name="Nandhini Velliyangiri" userId="S::nandhini@pinesphere.com::1f1f85d8-faec-4f78-ae21-bf9ab1c21b8f" providerId="AD" clId="Web-{C488CD11-6F9C-40D7-5ED9-C2927283867B}" dt="2023-07-07T06:42:37.533" v="26"/>
          <ac:grpSpMkLst>
            <pc:docMk/>
            <pc:sldMk cId="109857222" sldId="256"/>
            <ac:grpSpMk id="28" creationId="{4975C689-ED04-47EE-9DFA-90DE6B824535}"/>
          </ac:grpSpMkLst>
        </pc:grpChg>
        <pc:grpChg chg="add del">
          <ac:chgData name="Nandhini Velliyangiri" userId="S::nandhini@pinesphere.com::1f1f85d8-faec-4f78-ae21-bf9ab1c21b8f" providerId="AD" clId="Web-{C488CD11-6F9C-40D7-5ED9-C2927283867B}" dt="2023-07-07T06:43:14.253" v="31"/>
          <ac:grpSpMkLst>
            <pc:docMk/>
            <pc:sldMk cId="109857222" sldId="256"/>
            <ac:grpSpMk id="42" creationId="{61D9147E-6246-4344-B99C-7E58532D8CB5}"/>
          </ac:grpSpMkLst>
        </pc:grpChg>
        <pc:grpChg chg="add">
          <ac:chgData name="Nandhini Velliyangiri" userId="S::nandhini@pinesphere.com::1f1f85d8-faec-4f78-ae21-bf9ab1c21b8f" providerId="AD" clId="Web-{C488CD11-6F9C-40D7-5ED9-C2927283867B}" dt="2023-07-07T06:43:14.253" v="31"/>
          <ac:grpSpMkLst>
            <pc:docMk/>
            <pc:sldMk cId="109857222" sldId="256"/>
            <ac:grpSpMk id="61" creationId="{A6BAEEFE-5A15-4E44-B100-CFD7F5D6D059}"/>
          </ac:grpSpMkLst>
        </pc:grpChg>
        <pc:picChg chg="add del mod ord">
          <ac:chgData name="Nandhini Velliyangiri" userId="S::nandhini@pinesphere.com::1f1f85d8-faec-4f78-ae21-bf9ab1c21b8f" providerId="AD" clId="Web-{C488CD11-6F9C-40D7-5ED9-C2927283867B}" dt="2023-07-07T06:43:05.159" v="29"/>
          <ac:picMkLst>
            <pc:docMk/>
            <pc:sldMk cId="109857222" sldId="256"/>
            <ac:picMk id="4" creationId="{08EC91B8-508C-C169-F339-FB538163B378}"/>
          </ac:picMkLst>
        </pc:picChg>
        <pc:picChg chg="add mod">
          <ac:chgData name="Nandhini Velliyangiri" userId="S::nandhini@pinesphere.com::1f1f85d8-faec-4f78-ae21-bf9ab1c21b8f" providerId="AD" clId="Web-{C488CD11-6F9C-40D7-5ED9-C2927283867B}" dt="2023-07-07T06:43:14.253" v="31"/>
          <ac:picMkLst>
            <pc:docMk/>
            <pc:sldMk cId="109857222" sldId="256"/>
            <ac:picMk id="5" creationId="{4D30BF42-C1B9-022F-E17C-E73D75D08DD9}"/>
          </ac:picMkLst>
        </pc:picChg>
      </pc:sldChg>
      <pc:sldChg chg="addSp delSp modSp new">
        <pc:chgData name="Nandhini Velliyangiri" userId="S::nandhini@pinesphere.com::1f1f85d8-faec-4f78-ae21-bf9ab1c21b8f" providerId="AD" clId="Web-{C488CD11-6F9C-40D7-5ED9-C2927283867B}" dt="2023-07-07T07:05:03.855" v="197" actId="1076"/>
        <pc:sldMkLst>
          <pc:docMk/>
          <pc:sldMk cId="2913193811" sldId="257"/>
        </pc:sldMkLst>
        <pc:spChg chg="add del mod">
          <ac:chgData name="Nandhini Velliyangiri" userId="S::nandhini@pinesphere.com::1f1f85d8-faec-4f78-ae21-bf9ab1c21b8f" providerId="AD" clId="Web-{C488CD11-6F9C-40D7-5ED9-C2927283867B}" dt="2023-07-07T06:46:59.069" v="46"/>
          <ac:spMkLst>
            <pc:docMk/>
            <pc:sldMk cId="2913193811" sldId="257"/>
            <ac:spMk id="2" creationId="{12DDFFD6-7014-FDB6-BFDD-4CEC81B92DE3}"/>
          </ac:spMkLst>
        </pc:spChg>
        <pc:spChg chg="add mod">
          <ac:chgData name="Nandhini Velliyangiri" userId="S::nandhini@pinesphere.com::1f1f85d8-faec-4f78-ae21-bf9ab1c21b8f" providerId="AD" clId="Web-{C488CD11-6F9C-40D7-5ED9-C2927283867B}" dt="2023-07-07T06:46:44.803" v="41" actId="20577"/>
          <ac:spMkLst>
            <pc:docMk/>
            <pc:sldMk cId="2913193811" sldId="257"/>
            <ac:spMk id="3" creationId="{3B0D7FD4-230F-7503-DA2F-00DEB5219856}"/>
          </ac:spMkLst>
        </pc:spChg>
        <pc:spChg chg="add mod">
          <ac:chgData name="Nandhini Velliyangiri" userId="S::nandhini@pinesphere.com::1f1f85d8-faec-4f78-ae21-bf9ab1c21b8f" providerId="AD" clId="Web-{C488CD11-6F9C-40D7-5ED9-C2927283867B}" dt="2023-07-07T06:48:33.383" v="63" actId="1076"/>
          <ac:spMkLst>
            <pc:docMk/>
            <pc:sldMk cId="2913193811" sldId="257"/>
            <ac:spMk id="4" creationId="{26E59B22-1F60-B62B-F3D8-6C99E7C39F9E}"/>
          </ac:spMkLst>
        </pc:spChg>
        <pc:spChg chg="add del mod">
          <ac:chgData name="Nandhini Velliyangiri" userId="S::nandhini@pinesphere.com::1f1f85d8-faec-4f78-ae21-bf9ab1c21b8f" providerId="AD" clId="Web-{C488CD11-6F9C-40D7-5ED9-C2927283867B}" dt="2023-07-07T06:50:12.370" v="75"/>
          <ac:spMkLst>
            <pc:docMk/>
            <pc:sldMk cId="2913193811" sldId="257"/>
            <ac:spMk id="5" creationId="{98428B0D-B44C-4DAA-246E-54CEE900A5DA}"/>
          </ac:spMkLst>
        </pc:spChg>
        <pc:spChg chg="add mod">
          <ac:chgData name="Nandhini Velliyangiri" userId="S::nandhini@pinesphere.com::1f1f85d8-faec-4f78-ae21-bf9ab1c21b8f" providerId="AD" clId="Web-{C488CD11-6F9C-40D7-5ED9-C2927283867B}" dt="2023-07-07T06:58:32.973" v="148" actId="20577"/>
          <ac:spMkLst>
            <pc:docMk/>
            <pc:sldMk cId="2913193811" sldId="257"/>
            <ac:spMk id="57" creationId="{6BECC4B8-4274-8927-6D44-96E88FC9549A}"/>
          </ac:spMkLst>
        </pc:spChg>
        <pc:graphicFrameChg chg="add del modGraphic">
          <ac:chgData name="Nandhini Velliyangiri" userId="S::nandhini@pinesphere.com::1f1f85d8-faec-4f78-ae21-bf9ab1c21b8f" providerId="AD" clId="Web-{C488CD11-6F9C-40D7-5ED9-C2927283867B}" dt="2023-07-07T06:53:13.826" v="96"/>
          <ac:graphicFrameMkLst>
            <pc:docMk/>
            <pc:sldMk cId="2913193811" sldId="257"/>
            <ac:graphicFrameMk id="9" creationId="{9A49A00A-E2D8-1393-4EC3-FE6D1A7050D7}"/>
          </ac:graphicFrameMkLst>
        </pc:graphicFrameChg>
        <pc:picChg chg="add del mod">
          <ac:chgData name="Nandhini Velliyangiri" userId="S::nandhini@pinesphere.com::1f1f85d8-faec-4f78-ae21-bf9ab1c21b8f" providerId="AD" clId="Web-{C488CD11-6F9C-40D7-5ED9-C2927283867B}" dt="2023-07-07T06:49:35.463" v="69"/>
          <ac:picMkLst>
            <pc:docMk/>
            <pc:sldMk cId="2913193811" sldId="257"/>
            <ac:picMk id="6" creationId="{BA8CC903-89F5-2851-B296-D032FE1B1687}"/>
          </ac:picMkLst>
        </pc:picChg>
        <pc:picChg chg="add mod">
          <ac:chgData name="Nandhini Velliyangiri" userId="S::nandhini@pinesphere.com::1f1f85d8-faec-4f78-ae21-bf9ab1c21b8f" providerId="AD" clId="Web-{C488CD11-6F9C-40D7-5ED9-C2927283867B}" dt="2023-07-07T07:05:03.855" v="197" actId="1076"/>
          <ac:picMkLst>
            <pc:docMk/>
            <pc:sldMk cId="2913193811" sldId="257"/>
            <ac:picMk id="59" creationId="{37FA9206-C903-6BDD-6870-4F4AA68A3E3F}"/>
          </ac:picMkLst>
        </pc:picChg>
        <pc:cxnChg chg="add mod">
          <ac:chgData name="Nandhini Velliyangiri" userId="S::nandhini@pinesphere.com::1f1f85d8-faec-4f78-ae21-bf9ab1c21b8f" providerId="AD" clId="Web-{C488CD11-6F9C-40D7-5ED9-C2927283867B}" dt="2023-07-07T06:50:00.682" v="74" actId="14100"/>
          <ac:cxnSpMkLst>
            <pc:docMk/>
            <pc:sldMk cId="2913193811" sldId="257"/>
            <ac:cxnSpMk id="7" creationId="{B772A8A8-0ECC-E814-124D-EE6F14388146}"/>
          </ac:cxnSpMkLst>
        </pc:cxnChg>
      </pc:sldChg>
      <pc:sldChg chg="add del ord">
        <pc:chgData name="Nandhini Velliyangiri" userId="S::nandhini@pinesphere.com::1f1f85d8-faec-4f78-ae21-bf9ab1c21b8f" providerId="AD" clId="Web-{C488CD11-6F9C-40D7-5ED9-C2927283867B}" dt="2023-07-07T06:58:57.505" v="149"/>
        <pc:sldMkLst>
          <pc:docMk/>
          <pc:sldMk cId="1193192087" sldId="258"/>
        </pc:sldMkLst>
      </pc:sldChg>
      <pc:sldChg chg="modSp add del replId">
        <pc:chgData name="Nandhini Velliyangiri" userId="S::nandhini@pinesphere.com::1f1f85d8-faec-4f78-ae21-bf9ab1c21b8f" providerId="AD" clId="Web-{C488CD11-6F9C-40D7-5ED9-C2927283867B}" dt="2023-07-07T06:58:59.661" v="150"/>
        <pc:sldMkLst>
          <pc:docMk/>
          <pc:sldMk cId="2568165975" sldId="259"/>
        </pc:sldMkLst>
        <pc:graphicFrameChg chg="mod modGraphic">
          <ac:chgData name="Nandhini Velliyangiri" userId="S::nandhini@pinesphere.com::1f1f85d8-faec-4f78-ae21-bf9ab1c21b8f" providerId="AD" clId="Web-{C488CD11-6F9C-40D7-5ED9-C2927283867B}" dt="2023-07-07T06:52:59.170" v="94" actId="20577"/>
          <ac:graphicFrameMkLst>
            <pc:docMk/>
            <pc:sldMk cId="2568165975" sldId="259"/>
            <ac:graphicFrameMk id="9" creationId="{9A49A00A-E2D8-1393-4EC3-FE6D1A7050D7}"/>
          </ac:graphicFrameMkLst>
        </pc:graphicFrameChg>
      </pc:sldChg>
      <pc:sldChg chg="addSp delSp modSp add replId">
        <pc:chgData name="Nandhini Velliyangiri" userId="S::nandhini@pinesphere.com::1f1f85d8-faec-4f78-ae21-bf9ab1c21b8f" providerId="AD" clId="Web-{C488CD11-6F9C-40D7-5ED9-C2927283867B}" dt="2023-07-07T07:05:09.199" v="198"/>
        <pc:sldMkLst>
          <pc:docMk/>
          <pc:sldMk cId="3015691022" sldId="260"/>
        </pc:sldMkLst>
        <pc:spChg chg="add del mod">
          <ac:chgData name="Nandhini Velliyangiri" userId="S::nandhini@pinesphere.com::1f1f85d8-faec-4f78-ae21-bf9ab1c21b8f" providerId="AD" clId="Web-{C488CD11-6F9C-40D7-5ED9-C2927283867B}" dt="2023-07-07T06:56:22.392" v="114"/>
          <ac:spMkLst>
            <pc:docMk/>
            <pc:sldMk cId="3015691022" sldId="260"/>
            <ac:spMk id="2" creationId="{EED02F09-3917-8265-5680-316FF70E70D3}"/>
          </ac:spMkLst>
        </pc:spChg>
        <pc:spChg chg="del">
          <ac:chgData name="Nandhini Velliyangiri" userId="S::nandhini@pinesphere.com::1f1f85d8-faec-4f78-ae21-bf9ab1c21b8f" providerId="AD" clId="Web-{C488CD11-6F9C-40D7-5ED9-C2927283867B}" dt="2023-07-07T06:56:50.408" v="115"/>
          <ac:spMkLst>
            <pc:docMk/>
            <pc:sldMk cId="3015691022" sldId="260"/>
            <ac:spMk id="3" creationId="{3B0D7FD4-230F-7503-DA2F-00DEB5219856}"/>
          </ac:spMkLst>
        </pc:spChg>
        <pc:spChg chg="add mod">
          <ac:chgData name="Nandhini Velliyangiri" userId="S::nandhini@pinesphere.com::1f1f85d8-faec-4f78-ae21-bf9ab1c21b8f" providerId="AD" clId="Web-{C488CD11-6F9C-40D7-5ED9-C2927283867B}" dt="2023-07-07T06:58:15.238" v="144" actId="20577"/>
          <ac:spMkLst>
            <pc:docMk/>
            <pc:sldMk cId="3015691022" sldId="260"/>
            <ac:spMk id="5" creationId="{8F565071-1EC7-3D62-F20F-78C541B376BF}"/>
          </ac:spMkLst>
        </pc:spChg>
        <pc:spChg chg="del">
          <ac:chgData name="Nandhini Velliyangiri" userId="S::nandhini@pinesphere.com::1f1f85d8-faec-4f78-ae21-bf9ab1c21b8f" providerId="AD" clId="Web-{C488CD11-6F9C-40D7-5ED9-C2927283867B}" dt="2023-07-07T06:56:52.143" v="116"/>
          <ac:spMkLst>
            <pc:docMk/>
            <pc:sldMk cId="3015691022" sldId="260"/>
            <ac:spMk id="57" creationId="{6BECC4B8-4274-8927-6D44-96E88FC9549A}"/>
          </ac:spMkLst>
        </pc:spChg>
        <pc:picChg chg="add">
          <ac:chgData name="Nandhini Velliyangiri" userId="S::nandhini@pinesphere.com::1f1f85d8-faec-4f78-ae21-bf9ab1c21b8f" providerId="AD" clId="Web-{C488CD11-6F9C-40D7-5ED9-C2927283867B}" dt="2023-07-07T07:05:09.199" v="198"/>
          <ac:picMkLst>
            <pc:docMk/>
            <pc:sldMk cId="3015691022" sldId="260"/>
            <ac:picMk id="8" creationId="{83E155D7-6DBE-2840-B181-78F82F1FBB14}"/>
          </ac:picMkLst>
        </pc:picChg>
      </pc:sldChg>
      <pc:sldChg chg="addSp delSp modSp new mod setBg">
        <pc:chgData name="Nandhini Velliyangiri" userId="S::nandhini@pinesphere.com::1f1f85d8-faec-4f78-ae21-bf9ab1c21b8f" providerId="AD" clId="Web-{C488CD11-6F9C-40D7-5ED9-C2927283867B}" dt="2023-07-07T07:07:27.764" v="216"/>
        <pc:sldMkLst>
          <pc:docMk/>
          <pc:sldMk cId="2029405315" sldId="261"/>
        </pc:sldMkLst>
        <pc:spChg chg="mod">
          <ac:chgData name="Nandhini Velliyangiri" userId="S::nandhini@pinesphere.com::1f1f85d8-faec-4f78-ae21-bf9ab1c21b8f" providerId="AD" clId="Web-{C488CD11-6F9C-40D7-5ED9-C2927283867B}" dt="2023-07-07T07:07:27.764" v="216"/>
          <ac:spMkLst>
            <pc:docMk/>
            <pc:sldMk cId="2029405315" sldId="261"/>
            <ac:spMk id="2" creationId="{AB28E89E-03F1-98CB-FD53-91108A0C31B2}"/>
          </ac:spMkLst>
        </pc:spChg>
        <pc:spChg chg="add mod">
          <ac:chgData name="Nandhini Velliyangiri" userId="S::nandhini@pinesphere.com::1f1f85d8-faec-4f78-ae21-bf9ab1c21b8f" providerId="AD" clId="Web-{C488CD11-6F9C-40D7-5ED9-C2927283867B}" dt="2023-07-07T07:07:27.764" v="216"/>
          <ac:spMkLst>
            <pc:docMk/>
            <pc:sldMk cId="2029405315" sldId="261"/>
            <ac:spMk id="3" creationId="{00105629-2EBD-0F1B-4405-71654B8AB306}"/>
          </ac:spMkLst>
        </pc:spChg>
        <pc:spChg chg="add del mod">
          <ac:chgData name="Nandhini Velliyangiri" userId="S::nandhini@pinesphere.com::1f1f85d8-faec-4f78-ae21-bf9ab1c21b8f" providerId="AD" clId="Web-{C488CD11-6F9C-40D7-5ED9-C2927283867B}" dt="2023-07-07T07:06:55.779" v="213"/>
          <ac:spMkLst>
            <pc:docMk/>
            <pc:sldMk cId="2029405315" sldId="261"/>
            <ac:spMk id="4" creationId="{05601CC2-DD3A-AEE6-C3F4-9A890E5DD39A}"/>
          </ac:spMkLst>
        </pc:spChg>
        <pc:spChg chg="add del">
          <ac:chgData name="Nandhini Velliyangiri" userId="S::nandhini@pinesphere.com::1f1f85d8-faec-4f78-ae21-bf9ab1c21b8f" providerId="AD" clId="Web-{C488CD11-6F9C-40D7-5ED9-C2927283867B}" dt="2023-07-07T07:07:27.764" v="216"/>
          <ac:spMkLst>
            <pc:docMk/>
            <pc:sldMk cId="2029405315" sldId="261"/>
            <ac:spMk id="10" creationId="{99B5B3C5-A599-465B-B2B9-866E8B2087CE}"/>
          </ac:spMkLst>
        </pc:spChg>
        <pc:spChg chg="add del">
          <ac:chgData name="Nandhini Velliyangiri" userId="S::nandhini@pinesphere.com::1f1f85d8-faec-4f78-ae21-bf9ab1c21b8f" providerId="AD" clId="Web-{C488CD11-6F9C-40D7-5ED9-C2927283867B}" dt="2023-07-07T07:07:27.764" v="216"/>
          <ac:spMkLst>
            <pc:docMk/>
            <pc:sldMk cId="2029405315" sldId="261"/>
            <ac:spMk id="12" creationId="{25C84982-7DD0-43B1-8A2D-BFA4DF1B4E60}"/>
          </ac:spMkLst>
        </pc:spChg>
        <pc:spChg chg="add del">
          <ac:chgData name="Nandhini Velliyangiri" userId="S::nandhini@pinesphere.com::1f1f85d8-faec-4f78-ae21-bf9ab1c21b8f" providerId="AD" clId="Web-{C488CD11-6F9C-40D7-5ED9-C2927283867B}" dt="2023-07-07T07:07:27.764" v="216"/>
          <ac:spMkLst>
            <pc:docMk/>
            <pc:sldMk cId="2029405315" sldId="261"/>
            <ac:spMk id="31" creationId="{8427DF8B-AF40-4916-BF81-7B4B1D6A063D}"/>
          </ac:spMkLst>
        </pc:spChg>
        <pc:spChg chg="add del">
          <ac:chgData name="Nandhini Velliyangiri" userId="S::nandhini@pinesphere.com::1f1f85d8-faec-4f78-ae21-bf9ab1c21b8f" providerId="AD" clId="Web-{C488CD11-6F9C-40D7-5ED9-C2927283867B}" dt="2023-07-07T07:07:27.764" v="216"/>
          <ac:spMkLst>
            <pc:docMk/>
            <pc:sldMk cId="2029405315" sldId="261"/>
            <ac:spMk id="33" creationId="{6AE0E191-47BD-46BD-846E-E994713F2C91}"/>
          </ac:spMkLst>
        </pc:spChg>
        <pc:spChg chg="add del">
          <ac:chgData name="Nandhini Velliyangiri" userId="S::nandhini@pinesphere.com::1f1f85d8-faec-4f78-ae21-bf9ab1c21b8f" providerId="AD" clId="Web-{C488CD11-6F9C-40D7-5ED9-C2927283867B}" dt="2023-07-07T07:07:27.764" v="216"/>
          <ac:spMkLst>
            <pc:docMk/>
            <pc:sldMk cId="2029405315" sldId="261"/>
            <ac:spMk id="35" creationId="{D60DC0FE-B192-4898-9A42-DD3CA1061184}"/>
          </ac:spMkLst>
        </pc:spChg>
        <pc:spChg chg="add">
          <ac:chgData name="Nandhini Velliyangiri" userId="S::nandhini@pinesphere.com::1f1f85d8-faec-4f78-ae21-bf9ab1c21b8f" providerId="AD" clId="Web-{C488CD11-6F9C-40D7-5ED9-C2927283867B}" dt="2023-07-07T07:07:27.764" v="216"/>
          <ac:spMkLst>
            <pc:docMk/>
            <pc:sldMk cId="2029405315" sldId="261"/>
            <ac:spMk id="47" creationId="{99B5B3C5-A599-465B-B2B9-866E8B2087CE}"/>
          </ac:spMkLst>
        </pc:spChg>
        <pc:spChg chg="add">
          <ac:chgData name="Nandhini Velliyangiri" userId="S::nandhini@pinesphere.com::1f1f85d8-faec-4f78-ae21-bf9ab1c21b8f" providerId="AD" clId="Web-{C488CD11-6F9C-40D7-5ED9-C2927283867B}" dt="2023-07-07T07:07:27.764" v="216"/>
          <ac:spMkLst>
            <pc:docMk/>
            <pc:sldMk cId="2029405315" sldId="261"/>
            <ac:spMk id="49" creationId="{25C84982-7DD0-43B1-8A2D-BFA4DF1B4E60}"/>
          </ac:spMkLst>
        </pc:spChg>
        <pc:spChg chg="add">
          <ac:chgData name="Nandhini Velliyangiri" userId="S::nandhini@pinesphere.com::1f1f85d8-faec-4f78-ae21-bf9ab1c21b8f" providerId="AD" clId="Web-{C488CD11-6F9C-40D7-5ED9-C2927283867B}" dt="2023-07-07T07:07:27.764" v="216"/>
          <ac:spMkLst>
            <pc:docMk/>
            <pc:sldMk cId="2029405315" sldId="261"/>
            <ac:spMk id="68" creationId="{A258B7CF-7D3E-458E-A0EF-C50451D41CB8}"/>
          </ac:spMkLst>
        </pc:spChg>
        <pc:spChg chg="add">
          <ac:chgData name="Nandhini Velliyangiri" userId="S::nandhini@pinesphere.com::1f1f85d8-faec-4f78-ae21-bf9ab1c21b8f" providerId="AD" clId="Web-{C488CD11-6F9C-40D7-5ED9-C2927283867B}" dt="2023-07-07T07:07:27.764" v="216"/>
          <ac:spMkLst>
            <pc:docMk/>
            <pc:sldMk cId="2029405315" sldId="261"/>
            <ac:spMk id="70" creationId="{B4454793-B5F3-4C84-A357-8A6E10AB4B9A}"/>
          </ac:spMkLst>
        </pc:spChg>
        <pc:spChg chg="add">
          <ac:chgData name="Nandhini Velliyangiri" userId="S::nandhini@pinesphere.com::1f1f85d8-faec-4f78-ae21-bf9ab1c21b8f" providerId="AD" clId="Web-{C488CD11-6F9C-40D7-5ED9-C2927283867B}" dt="2023-07-07T07:07:27.764" v="216"/>
          <ac:spMkLst>
            <pc:docMk/>
            <pc:sldMk cId="2029405315" sldId="261"/>
            <ac:spMk id="72" creationId="{6C34A46E-7333-4D42-BE18-40B230373D8C}"/>
          </ac:spMkLst>
        </pc:spChg>
        <pc:grpChg chg="add del">
          <ac:chgData name="Nandhini Velliyangiri" userId="S::nandhini@pinesphere.com::1f1f85d8-faec-4f78-ae21-bf9ab1c21b8f" providerId="AD" clId="Web-{C488CD11-6F9C-40D7-5ED9-C2927283867B}" dt="2023-07-07T07:07:27.764" v="216"/>
          <ac:grpSpMkLst>
            <pc:docMk/>
            <pc:sldMk cId="2029405315" sldId="261"/>
            <ac:grpSpMk id="14" creationId="{1D912E1C-3BBA-42F0-A3EE-FEC382E7230A}"/>
          </ac:grpSpMkLst>
        </pc:grpChg>
        <pc:grpChg chg="add del">
          <ac:chgData name="Nandhini Velliyangiri" userId="S::nandhini@pinesphere.com::1f1f85d8-faec-4f78-ae21-bf9ab1c21b8f" providerId="AD" clId="Web-{C488CD11-6F9C-40D7-5ED9-C2927283867B}" dt="2023-07-07T07:07:27.764" v="216"/>
          <ac:grpSpMkLst>
            <pc:docMk/>
            <pc:sldMk cId="2029405315" sldId="261"/>
            <ac:grpSpMk id="37" creationId="{47154ABD-A760-4C29-A394-422706C2C032}"/>
          </ac:grpSpMkLst>
        </pc:grpChg>
        <pc:grpChg chg="add">
          <ac:chgData name="Nandhini Velliyangiri" userId="S::nandhini@pinesphere.com::1f1f85d8-faec-4f78-ae21-bf9ab1c21b8f" providerId="AD" clId="Web-{C488CD11-6F9C-40D7-5ED9-C2927283867B}" dt="2023-07-07T07:07:27.764" v="216"/>
          <ac:grpSpMkLst>
            <pc:docMk/>
            <pc:sldMk cId="2029405315" sldId="261"/>
            <ac:grpSpMk id="51" creationId="{1D912E1C-3BBA-42F0-A3EE-FEC382E7230A}"/>
          </ac:grpSpMkLst>
        </pc:grpChg>
        <pc:grpChg chg="add">
          <ac:chgData name="Nandhini Velliyangiri" userId="S::nandhini@pinesphere.com::1f1f85d8-faec-4f78-ae21-bf9ab1c21b8f" providerId="AD" clId="Web-{C488CD11-6F9C-40D7-5ED9-C2927283867B}" dt="2023-07-07T07:07:27.764" v="216"/>
          <ac:grpSpMkLst>
            <pc:docMk/>
            <pc:sldMk cId="2029405315" sldId="261"/>
            <ac:grpSpMk id="74" creationId="{A3753F63-BF34-4FE9-B50C-0831B97A3183}"/>
          </ac:grpSpMkLst>
        </pc:grpChg>
        <pc:picChg chg="add">
          <ac:chgData name="Nandhini Velliyangiri" userId="S::nandhini@pinesphere.com::1f1f85d8-faec-4f78-ae21-bf9ab1c21b8f" providerId="AD" clId="Web-{C488CD11-6F9C-40D7-5ED9-C2927283867B}" dt="2023-07-07T07:07:19.358" v="215"/>
          <ac:picMkLst>
            <pc:docMk/>
            <pc:sldMk cId="2029405315" sldId="261"/>
            <ac:picMk id="6" creationId="{BC1642CB-CDD1-EF6C-0387-CE09DC727FC6}"/>
          </ac:picMkLst>
        </pc:picChg>
        <pc:picChg chg="add mod">
          <ac:chgData name="Nandhini Velliyangiri" userId="S::nandhini@pinesphere.com::1f1f85d8-faec-4f78-ae21-bf9ab1c21b8f" providerId="AD" clId="Web-{C488CD11-6F9C-40D7-5ED9-C2927283867B}" dt="2023-07-07T07:07:27.764" v="216"/>
          <ac:picMkLst>
            <pc:docMk/>
            <pc:sldMk cId="2029405315" sldId="261"/>
            <ac:picMk id="7" creationId="{CFF40840-37B8-EF27-23CE-092CEB1DD4DE}"/>
          </ac:picMkLst>
        </pc:picChg>
      </pc:sldChg>
      <pc:sldChg chg="addSp delSp modSp new mod ord setBg">
        <pc:chgData name="Nandhini Velliyangiri" userId="S::nandhini@pinesphere.com::1f1f85d8-faec-4f78-ae21-bf9ab1c21b8f" providerId="AD" clId="Web-{C488CD11-6F9C-40D7-5ED9-C2927283867B}" dt="2023-07-07T07:05:40.840" v="201" actId="1076"/>
        <pc:sldMkLst>
          <pc:docMk/>
          <pc:sldMk cId="3182795181" sldId="262"/>
        </pc:sldMkLst>
        <pc:spChg chg="mod">
          <ac:chgData name="Nandhini Velliyangiri" userId="S::nandhini@pinesphere.com::1f1f85d8-faec-4f78-ae21-bf9ab1c21b8f" providerId="AD" clId="Web-{C488CD11-6F9C-40D7-5ED9-C2927283867B}" dt="2023-07-07T07:02:31.430" v="176"/>
          <ac:spMkLst>
            <pc:docMk/>
            <pc:sldMk cId="3182795181" sldId="262"/>
            <ac:spMk id="2" creationId="{4A177107-7D6B-1205-8E79-E60D5470DDD6}"/>
          </ac:spMkLst>
        </pc:spChg>
        <pc:spChg chg="mod">
          <ac:chgData name="Nandhini Velliyangiri" userId="S::nandhini@pinesphere.com::1f1f85d8-faec-4f78-ae21-bf9ab1c21b8f" providerId="AD" clId="Web-{C488CD11-6F9C-40D7-5ED9-C2927283867B}" dt="2023-07-07T07:02:31.430" v="176"/>
          <ac:spMkLst>
            <pc:docMk/>
            <pc:sldMk cId="3182795181" sldId="262"/>
            <ac:spMk id="3" creationId="{4A20F3E0-E0D3-79AF-2D68-911E61DE302F}"/>
          </ac:spMkLst>
        </pc:spChg>
        <pc:spChg chg="add del">
          <ac:chgData name="Nandhini Velliyangiri" userId="S::nandhini@pinesphere.com::1f1f85d8-faec-4f78-ae21-bf9ab1c21b8f" providerId="AD" clId="Web-{C488CD11-6F9C-40D7-5ED9-C2927283867B}" dt="2023-07-07T07:01:42.133" v="166"/>
          <ac:spMkLst>
            <pc:docMk/>
            <pc:sldMk cId="3182795181" sldId="262"/>
            <ac:spMk id="9" creationId="{8427DF8B-AF40-4916-BF81-7B4B1D6A063D}"/>
          </ac:spMkLst>
        </pc:spChg>
        <pc:spChg chg="add del">
          <ac:chgData name="Nandhini Velliyangiri" userId="S::nandhini@pinesphere.com::1f1f85d8-faec-4f78-ae21-bf9ab1c21b8f" providerId="AD" clId="Web-{C488CD11-6F9C-40D7-5ED9-C2927283867B}" dt="2023-07-07T07:01:42.133" v="166"/>
          <ac:spMkLst>
            <pc:docMk/>
            <pc:sldMk cId="3182795181" sldId="262"/>
            <ac:spMk id="11" creationId="{6AE0E191-47BD-46BD-846E-E994713F2C91}"/>
          </ac:spMkLst>
        </pc:spChg>
        <pc:spChg chg="add del">
          <ac:chgData name="Nandhini Velliyangiri" userId="S::nandhini@pinesphere.com::1f1f85d8-faec-4f78-ae21-bf9ab1c21b8f" providerId="AD" clId="Web-{C488CD11-6F9C-40D7-5ED9-C2927283867B}" dt="2023-07-07T07:01:42.133" v="166"/>
          <ac:spMkLst>
            <pc:docMk/>
            <pc:sldMk cId="3182795181" sldId="262"/>
            <ac:spMk id="13" creationId="{D60DC0FE-B192-4898-9A42-DD3CA1061184}"/>
          </ac:spMkLst>
        </pc:spChg>
        <pc:spChg chg="add del">
          <ac:chgData name="Nandhini Velliyangiri" userId="S::nandhini@pinesphere.com::1f1f85d8-faec-4f78-ae21-bf9ab1c21b8f" providerId="AD" clId="Web-{C488CD11-6F9C-40D7-5ED9-C2927283867B}" dt="2023-07-07T07:01:45.430" v="168"/>
          <ac:spMkLst>
            <pc:docMk/>
            <pc:sldMk cId="3182795181" sldId="262"/>
            <ac:spMk id="22" creationId="{A258B7CF-7D3E-458E-A0EF-C50451D41CB8}"/>
          </ac:spMkLst>
        </pc:spChg>
        <pc:spChg chg="add del">
          <ac:chgData name="Nandhini Velliyangiri" userId="S::nandhini@pinesphere.com::1f1f85d8-faec-4f78-ae21-bf9ab1c21b8f" providerId="AD" clId="Web-{C488CD11-6F9C-40D7-5ED9-C2927283867B}" dt="2023-07-07T07:01:45.430" v="168"/>
          <ac:spMkLst>
            <pc:docMk/>
            <pc:sldMk cId="3182795181" sldId="262"/>
            <ac:spMk id="23" creationId="{B4454793-B5F3-4C84-A357-8A6E10AB4B9A}"/>
          </ac:spMkLst>
        </pc:spChg>
        <pc:spChg chg="add del">
          <ac:chgData name="Nandhini Velliyangiri" userId="S::nandhini@pinesphere.com::1f1f85d8-faec-4f78-ae21-bf9ab1c21b8f" providerId="AD" clId="Web-{C488CD11-6F9C-40D7-5ED9-C2927283867B}" dt="2023-07-07T07:01:45.430" v="168"/>
          <ac:spMkLst>
            <pc:docMk/>
            <pc:sldMk cId="3182795181" sldId="262"/>
            <ac:spMk id="24" creationId="{6C34A46E-7333-4D42-BE18-40B230373D8C}"/>
          </ac:spMkLst>
        </pc:spChg>
        <pc:spChg chg="add del">
          <ac:chgData name="Nandhini Velliyangiri" userId="S::nandhini@pinesphere.com::1f1f85d8-faec-4f78-ae21-bf9ab1c21b8f" providerId="AD" clId="Web-{C488CD11-6F9C-40D7-5ED9-C2927283867B}" dt="2023-07-07T07:01:57.180" v="170"/>
          <ac:spMkLst>
            <pc:docMk/>
            <pc:sldMk cId="3182795181" sldId="262"/>
            <ac:spMk id="27" creationId="{4D47D7CD-06A5-4710-B816-F23F56C52C16}"/>
          </ac:spMkLst>
        </pc:spChg>
        <pc:spChg chg="add del">
          <ac:chgData name="Nandhini Velliyangiri" userId="S::nandhini@pinesphere.com::1f1f85d8-faec-4f78-ae21-bf9ab1c21b8f" providerId="AD" clId="Web-{C488CD11-6F9C-40D7-5ED9-C2927283867B}" dt="2023-07-07T07:01:57.180" v="170"/>
          <ac:spMkLst>
            <pc:docMk/>
            <pc:sldMk cId="3182795181" sldId="262"/>
            <ac:spMk id="28" creationId="{8058D9C7-7C50-4582-9A60-0569A536A190}"/>
          </ac:spMkLst>
        </pc:spChg>
        <pc:spChg chg="add del">
          <ac:chgData name="Nandhini Velliyangiri" userId="S::nandhini@pinesphere.com::1f1f85d8-faec-4f78-ae21-bf9ab1c21b8f" providerId="AD" clId="Web-{C488CD11-6F9C-40D7-5ED9-C2927283867B}" dt="2023-07-07T07:02:01.961" v="172"/>
          <ac:spMkLst>
            <pc:docMk/>
            <pc:sldMk cId="3182795181" sldId="262"/>
            <ac:spMk id="32" creationId="{4F8E18AC-903E-4B46-8CC0-FE20E612CE37}"/>
          </ac:spMkLst>
        </pc:spChg>
        <pc:spChg chg="add del">
          <ac:chgData name="Nandhini Velliyangiri" userId="S::nandhini@pinesphere.com::1f1f85d8-faec-4f78-ae21-bf9ab1c21b8f" providerId="AD" clId="Web-{C488CD11-6F9C-40D7-5ED9-C2927283867B}" dt="2023-07-07T07:02:01.961" v="172"/>
          <ac:spMkLst>
            <pc:docMk/>
            <pc:sldMk cId="3182795181" sldId="262"/>
            <ac:spMk id="33" creationId="{3DEE38FB-0763-470C-8A5E-44456B5130D7}"/>
          </ac:spMkLst>
        </pc:spChg>
        <pc:spChg chg="add del">
          <ac:chgData name="Nandhini Velliyangiri" userId="S::nandhini@pinesphere.com::1f1f85d8-faec-4f78-ae21-bf9ab1c21b8f" providerId="AD" clId="Web-{C488CD11-6F9C-40D7-5ED9-C2927283867B}" dt="2023-07-07T07:02:01.961" v="172"/>
          <ac:spMkLst>
            <pc:docMk/>
            <pc:sldMk cId="3182795181" sldId="262"/>
            <ac:spMk id="34" creationId="{F1D6E6C0-11C7-4A38-BD12-80741960B53C}"/>
          </ac:spMkLst>
        </pc:spChg>
        <pc:spChg chg="add del">
          <ac:chgData name="Nandhini Velliyangiri" userId="S::nandhini@pinesphere.com::1f1f85d8-faec-4f78-ae21-bf9ab1c21b8f" providerId="AD" clId="Web-{C488CD11-6F9C-40D7-5ED9-C2927283867B}" dt="2023-07-07T07:02:04.727" v="174"/>
          <ac:spMkLst>
            <pc:docMk/>
            <pc:sldMk cId="3182795181" sldId="262"/>
            <ac:spMk id="39" creationId="{BB4ECDFC-8958-4B83-B01F-58AEFB867BAF}"/>
          </ac:spMkLst>
        </pc:spChg>
        <pc:spChg chg="add del">
          <ac:chgData name="Nandhini Velliyangiri" userId="S::nandhini@pinesphere.com::1f1f85d8-faec-4f78-ae21-bf9ab1c21b8f" providerId="AD" clId="Web-{C488CD11-6F9C-40D7-5ED9-C2927283867B}" dt="2023-07-07T07:02:04.727" v="174"/>
          <ac:spMkLst>
            <pc:docMk/>
            <pc:sldMk cId="3182795181" sldId="262"/>
            <ac:spMk id="40" creationId="{C1D68778-F94A-4C5B-9118-3B992BB975DD}"/>
          </ac:spMkLst>
        </pc:spChg>
        <pc:spChg chg="add del">
          <ac:chgData name="Nandhini Velliyangiri" userId="S::nandhini@pinesphere.com::1f1f85d8-faec-4f78-ae21-bf9ab1c21b8f" providerId="AD" clId="Web-{C488CD11-6F9C-40D7-5ED9-C2927283867B}" dt="2023-07-07T07:02:31.430" v="176"/>
          <ac:spMkLst>
            <pc:docMk/>
            <pc:sldMk cId="3182795181" sldId="262"/>
            <ac:spMk id="44" creationId="{4F8E18AC-903E-4B46-8CC0-FE20E612CE37}"/>
          </ac:spMkLst>
        </pc:spChg>
        <pc:spChg chg="add del">
          <ac:chgData name="Nandhini Velliyangiri" userId="S::nandhini@pinesphere.com::1f1f85d8-faec-4f78-ae21-bf9ab1c21b8f" providerId="AD" clId="Web-{C488CD11-6F9C-40D7-5ED9-C2927283867B}" dt="2023-07-07T07:02:31.430" v="176"/>
          <ac:spMkLst>
            <pc:docMk/>
            <pc:sldMk cId="3182795181" sldId="262"/>
            <ac:spMk id="45" creationId="{3DEE38FB-0763-470C-8A5E-44456B5130D7}"/>
          </ac:spMkLst>
        </pc:spChg>
        <pc:spChg chg="add del">
          <ac:chgData name="Nandhini Velliyangiri" userId="S::nandhini@pinesphere.com::1f1f85d8-faec-4f78-ae21-bf9ab1c21b8f" providerId="AD" clId="Web-{C488CD11-6F9C-40D7-5ED9-C2927283867B}" dt="2023-07-07T07:02:31.430" v="176"/>
          <ac:spMkLst>
            <pc:docMk/>
            <pc:sldMk cId="3182795181" sldId="262"/>
            <ac:spMk id="46" creationId="{F1D6E6C0-11C7-4A38-BD12-80741960B53C}"/>
          </ac:spMkLst>
        </pc:spChg>
        <pc:spChg chg="add">
          <ac:chgData name="Nandhini Velliyangiri" userId="S::nandhini@pinesphere.com::1f1f85d8-faec-4f78-ae21-bf9ab1c21b8f" providerId="AD" clId="Web-{C488CD11-6F9C-40D7-5ED9-C2927283867B}" dt="2023-07-07T07:02:31.430" v="176"/>
          <ac:spMkLst>
            <pc:docMk/>
            <pc:sldMk cId="3182795181" sldId="262"/>
            <ac:spMk id="54" creationId="{A258B7CF-7D3E-458E-A0EF-C50451D41CB8}"/>
          </ac:spMkLst>
        </pc:spChg>
        <pc:spChg chg="add">
          <ac:chgData name="Nandhini Velliyangiri" userId="S::nandhini@pinesphere.com::1f1f85d8-faec-4f78-ae21-bf9ab1c21b8f" providerId="AD" clId="Web-{C488CD11-6F9C-40D7-5ED9-C2927283867B}" dt="2023-07-07T07:02:31.430" v="176"/>
          <ac:spMkLst>
            <pc:docMk/>
            <pc:sldMk cId="3182795181" sldId="262"/>
            <ac:spMk id="56" creationId="{B4454793-B5F3-4C84-A357-8A6E10AB4B9A}"/>
          </ac:spMkLst>
        </pc:spChg>
        <pc:spChg chg="add">
          <ac:chgData name="Nandhini Velliyangiri" userId="S::nandhini@pinesphere.com::1f1f85d8-faec-4f78-ae21-bf9ab1c21b8f" providerId="AD" clId="Web-{C488CD11-6F9C-40D7-5ED9-C2927283867B}" dt="2023-07-07T07:02:31.430" v="176"/>
          <ac:spMkLst>
            <pc:docMk/>
            <pc:sldMk cId="3182795181" sldId="262"/>
            <ac:spMk id="58" creationId="{6C34A46E-7333-4D42-BE18-40B230373D8C}"/>
          </ac:spMkLst>
        </pc:spChg>
        <pc:grpChg chg="add del">
          <ac:chgData name="Nandhini Velliyangiri" userId="S::nandhini@pinesphere.com::1f1f85d8-faec-4f78-ae21-bf9ab1c21b8f" providerId="AD" clId="Web-{C488CD11-6F9C-40D7-5ED9-C2927283867B}" dt="2023-07-07T07:01:42.133" v="166"/>
          <ac:grpSpMkLst>
            <pc:docMk/>
            <pc:sldMk cId="3182795181" sldId="262"/>
            <ac:grpSpMk id="15" creationId="{47154ABD-A760-4C29-A394-422706C2C032}"/>
          </ac:grpSpMkLst>
        </pc:grpChg>
        <pc:grpChg chg="add del">
          <ac:chgData name="Nandhini Velliyangiri" userId="S::nandhini@pinesphere.com::1f1f85d8-faec-4f78-ae21-bf9ab1c21b8f" providerId="AD" clId="Web-{C488CD11-6F9C-40D7-5ED9-C2927283867B}" dt="2023-07-07T07:01:45.430" v="168"/>
          <ac:grpSpMkLst>
            <pc:docMk/>
            <pc:sldMk cId="3182795181" sldId="262"/>
            <ac:grpSpMk id="25" creationId="{A3753F63-BF34-4FE9-B50C-0831B97A3183}"/>
          </ac:grpSpMkLst>
        </pc:grpChg>
        <pc:grpChg chg="add del">
          <ac:chgData name="Nandhini Velliyangiri" userId="S::nandhini@pinesphere.com::1f1f85d8-faec-4f78-ae21-bf9ab1c21b8f" providerId="AD" clId="Web-{C488CD11-6F9C-40D7-5ED9-C2927283867B}" dt="2023-07-07T07:01:57.180" v="170"/>
          <ac:grpSpMkLst>
            <pc:docMk/>
            <pc:sldMk cId="3182795181" sldId="262"/>
            <ac:grpSpMk id="29" creationId="{A5A42520-81F5-4CA6-A7DA-9CD71733ABEC}"/>
          </ac:grpSpMkLst>
        </pc:grpChg>
        <pc:grpChg chg="add del">
          <ac:chgData name="Nandhini Velliyangiri" userId="S::nandhini@pinesphere.com::1f1f85d8-faec-4f78-ae21-bf9ab1c21b8f" providerId="AD" clId="Web-{C488CD11-6F9C-40D7-5ED9-C2927283867B}" dt="2023-07-07T07:02:01.961" v="172"/>
          <ac:grpSpMkLst>
            <pc:docMk/>
            <pc:sldMk cId="3182795181" sldId="262"/>
            <ac:grpSpMk id="35" creationId="{2B16E781-E64A-4007-B0F1-5A50135A4276}"/>
          </ac:grpSpMkLst>
        </pc:grpChg>
        <pc:grpChg chg="add del">
          <ac:chgData name="Nandhini Velliyangiri" userId="S::nandhini@pinesphere.com::1f1f85d8-faec-4f78-ae21-bf9ab1c21b8f" providerId="AD" clId="Web-{C488CD11-6F9C-40D7-5ED9-C2927283867B}" dt="2023-07-07T07:02:04.727" v="174"/>
          <ac:grpSpMkLst>
            <pc:docMk/>
            <pc:sldMk cId="3182795181" sldId="262"/>
            <ac:grpSpMk id="41" creationId="{B29252B9-8F48-4CC0-A640-09C8A8C24E31}"/>
          </ac:grpSpMkLst>
        </pc:grpChg>
        <pc:grpChg chg="add del">
          <ac:chgData name="Nandhini Velliyangiri" userId="S::nandhini@pinesphere.com::1f1f85d8-faec-4f78-ae21-bf9ab1c21b8f" providerId="AD" clId="Web-{C488CD11-6F9C-40D7-5ED9-C2927283867B}" dt="2023-07-07T07:02:31.430" v="176"/>
          <ac:grpSpMkLst>
            <pc:docMk/>
            <pc:sldMk cId="3182795181" sldId="262"/>
            <ac:grpSpMk id="47" creationId="{2B16E781-E64A-4007-B0F1-5A50135A4276}"/>
          </ac:grpSpMkLst>
        </pc:grpChg>
        <pc:grpChg chg="add">
          <ac:chgData name="Nandhini Velliyangiri" userId="S::nandhini@pinesphere.com::1f1f85d8-faec-4f78-ae21-bf9ab1c21b8f" providerId="AD" clId="Web-{C488CD11-6F9C-40D7-5ED9-C2927283867B}" dt="2023-07-07T07:02:31.430" v="176"/>
          <ac:grpSpMkLst>
            <pc:docMk/>
            <pc:sldMk cId="3182795181" sldId="262"/>
            <ac:grpSpMk id="60" creationId="{A3753F63-BF34-4FE9-B50C-0831B97A3183}"/>
          </ac:grpSpMkLst>
        </pc:grpChg>
        <pc:picChg chg="add mod">
          <ac:chgData name="Nandhini Velliyangiri" userId="S::nandhini@pinesphere.com::1f1f85d8-faec-4f78-ae21-bf9ab1c21b8f" providerId="AD" clId="Web-{C488CD11-6F9C-40D7-5ED9-C2927283867B}" dt="2023-07-07T07:02:31.430" v="176"/>
          <ac:picMkLst>
            <pc:docMk/>
            <pc:sldMk cId="3182795181" sldId="262"/>
            <ac:picMk id="4" creationId="{E33B3EB3-DB11-02A6-E790-357176B28F2D}"/>
          </ac:picMkLst>
        </pc:picChg>
        <pc:picChg chg="add mod">
          <ac:chgData name="Nandhini Velliyangiri" userId="S::nandhini@pinesphere.com::1f1f85d8-faec-4f78-ae21-bf9ab1c21b8f" providerId="AD" clId="Web-{C488CD11-6F9C-40D7-5ED9-C2927283867B}" dt="2023-07-07T07:05:40.840" v="201" actId="1076"/>
          <ac:picMkLst>
            <pc:docMk/>
            <pc:sldMk cId="3182795181" sldId="262"/>
            <ac:picMk id="6" creationId="{4BD8F1F0-9F11-DB12-4AD9-7FFCA984382F}"/>
          </ac:picMkLst>
        </pc:picChg>
      </pc:sldChg>
      <pc:sldChg chg="addSp delSp modSp new del">
        <pc:chgData name="Nandhini Velliyangiri" userId="S::nandhini@pinesphere.com::1f1f85d8-faec-4f78-ae21-bf9ab1c21b8f" providerId="AD" clId="Web-{C488CD11-6F9C-40D7-5ED9-C2927283867B}" dt="2023-07-07T07:11:03.206" v="229"/>
        <pc:sldMkLst>
          <pc:docMk/>
          <pc:sldMk cId="1599050835" sldId="263"/>
        </pc:sldMkLst>
        <pc:spChg chg="mod">
          <ac:chgData name="Nandhini Velliyangiri" userId="S::nandhini@pinesphere.com::1f1f85d8-faec-4f78-ae21-bf9ab1c21b8f" providerId="AD" clId="Web-{C488CD11-6F9C-40D7-5ED9-C2927283867B}" dt="2023-07-07T07:08:06.484" v="220"/>
          <ac:spMkLst>
            <pc:docMk/>
            <pc:sldMk cId="1599050835" sldId="263"/>
            <ac:spMk id="2" creationId="{FFEBD23E-2F00-B45B-6BA7-48366EC09F97}"/>
          </ac:spMkLst>
        </pc:spChg>
        <pc:spChg chg="del mod">
          <ac:chgData name="Nandhini Velliyangiri" userId="S::nandhini@pinesphere.com::1f1f85d8-faec-4f78-ae21-bf9ab1c21b8f" providerId="AD" clId="Web-{C488CD11-6F9C-40D7-5ED9-C2927283867B}" dt="2023-07-07T07:09:01.844" v="222"/>
          <ac:spMkLst>
            <pc:docMk/>
            <pc:sldMk cId="1599050835" sldId="263"/>
            <ac:spMk id="3" creationId="{13CB81D2-4AB7-3735-0BCE-FB17229082B2}"/>
          </ac:spMkLst>
        </pc:spChg>
        <pc:spChg chg="add mod">
          <ac:chgData name="Nandhini Velliyangiri" userId="S::nandhini@pinesphere.com::1f1f85d8-faec-4f78-ae21-bf9ab1c21b8f" providerId="AD" clId="Web-{C488CD11-6F9C-40D7-5ED9-C2927283867B}" dt="2023-07-07T07:09:01.844" v="222"/>
          <ac:spMkLst>
            <pc:docMk/>
            <pc:sldMk cId="1599050835" sldId="263"/>
            <ac:spMk id="5" creationId="{5626140A-3231-212F-4981-6573167FDC99}"/>
          </ac:spMkLst>
        </pc:spChg>
        <pc:graphicFrameChg chg="add">
          <ac:chgData name="Nandhini Velliyangiri" userId="S::nandhini@pinesphere.com::1f1f85d8-faec-4f78-ae21-bf9ab1c21b8f" providerId="AD" clId="Web-{C488CD11-6F9C-40D7-5ED9-C2927283867B}" dt="2023-07-07T07:09:02.656" v="223"/>
          <ac:graphicFrameMkLst>
            <pc:docMk/>
            <pc:sldMk cId="1599050835" sldId="263"/>
            <ac:graphicFrameMk id="7" creationId="{8BC39D95-89AF-EBDC-ED79-AC4D7B8F0ED3}"/>
          </ac:graphicFrameMkLst>
        </pc:graphicFrameChg>
      </pc:sldChg>
      <pc:sldChg chg="add del">
        <pc:chgData name="Nandhini Velliyangiri" userId="S::nandhini@pinesphere.com::1f1f85d8-faec-4f78-ae21-bf9ab1c21b8f" providerId="AD" clId="Web-{C488CD11-6F9C-40D7-5ED9-C2927283867B}" dt="2023-07-07T07:11:05.581" v="230"/>
        <pc:sldMkLst>
          <pc:docMk/>
          <pc:sldMk cId="1746839003" sldId="264"/>
        </pc:sldMkLst>
      </pc:sldChg>
      <pc:sldChg chg="addSp modSp new mod setBg">
        <pc:chgData name="Nandhini Velliyangiri" userId="S::nandhini@pinesphere.com::1f1f85d8-faec-4f78-ae21-bf9ab1c21b8f" providerId="AD" clId="Web-{C488CD11-6F9C-40D7-5ED9-C2927283867B}" dt="2023-07-07T09:41:00.927" v="446" actId="1076"/>
        <pc:sldMkLst>
          <pc:docMk/>
          <pc:sldMk cId="1534336443" sldId="265"/>
        </pc:sldMkLst>
        <pc:spChg chg="mod">
          <ac:chgData name="Nandhini Velliyangiri" userId="S::nandhini@pinesphere.com::1f1f85d8-faec-4f78-ae21-bf9ab1c21b8f" providerId="AD" clId="Web-{C488CD11-6F9C-40D7-5ED9-C2927283867B}" dt="2023-07-07T07:09:47.157" v="228"/>
          <ac:spMkLst>
            <pc:docMk/>
            <pc:sldMk cId="1534336443" sldId="265"/>
            <ac:spMk id="2" creationId="{4144F0C1-E117-156C-3733-D6DC25E64085}"/>
          </ac:spMkLst>
        </pc:spChg>
        <pc:spChg chg="add">
          <ac:chgData name="Nandhini Velliyangiri" userId="S::nandhini@pinesphere.com::1f1f85d8-faec-4f78-ae21-bf9ab1c21b8f" providerId="AD" clId="Web-{C488CD11-6F9C-40D7-5ED9-C2927283867B}" dt="2023-07-07T07:09:47.157" v="228"/>
          <ac:spMkLst>
            <pc:docMk/>
            <pc:sldMk cId="1534336443" sldId="265"/>
            <ac:spMk id="9" creationId="{99B5B3C5-A599-465B-B2B9-866E8B2087CE}"/>
          </ac:spMkLst>
        </pc:spChg>
        <pc:spChg chg="add">
          <ac:chgData name="Nandhini Velliyangiri" userId="S::nandhini@pinesphere.com::1f1f85d8-faec-4f78-ae21-bf9ab1c21b8f" providerId="AD" clId="Web-{C488CD11-6F9C-40D7-5ED9-C2927283867B}" dt="2023-07-07T07:09:47.157" v="228"/>
          <ac:spMkLst>
            <pc:docMk/>
            <pc:sldMk cId="1534336443" sldId="265"/>
            <ac:spMk id="11" creationId="{25C84982-7DD0-43B1-8A2D-BFA4DF1B4E60}"/>
          </ac:spMkLst>
        </pc:spChg>
        <pc:spChg chg="add">
          <ac:chgData name="Nandhini Velliyangiri" userId="S::nandhini@pinesphere.com::1f1f85d8-faec-4f78-ae21-bf9ab1c21b8f" providerId="AD" clId="Web-{C488CD11-6F9C-40D7-5ED9-C2927283867B}" dt="2023-07-07T07:09:47.157" v="228"/>
          <ac:spMkLst>
            <pc:docMk/>
            <pc:sldMk cId="1534336443" sldId="265"/>
            <ac:spMk id="30" creationId="{53B739BF-52FC-4875-B392-4044CC04F091}"/>
          </ac:spMkLst>
        </pc:spChg>
        <pc:spChg chg="add">
          <ac:chgData name="Nandhini Velliyangiri" userId="S::nandhini@pinesphere.com::1f1f85d8-faec-4f78-ae21-bf9ab1c21b8f" providerId="AD" clId="Web-{C488CD11-6F9C-40D7-5ED9-C2927283867B}" dt="2023-07-07T07:09:47.157" v="228"/>
          <ac:spMkLst>
            <pc:docMk/>
            <pc:sldMk cId="1534336443" sldId="265"/>
            <ac:spMk id="32" creationId="{3AA1CAD8-1CD4-40E6-B88B-9D4FF5C3D072}"/>
          </ac:spMkLst>
        </pc:spChg>
        <pc:grpChg chg="add">
          <ac:chgData name="Nandhini Velliyangiri" userId="S::nandhini@pinesphere.com::1f1f85d8-faec-4f78-ae21-bf9ab1c21b8f" providerId="AD" clId="Web-{C488CD11-6F9C-40D7-5ED9-C2927283867B}" dt="2023-07-07T07:09:47.157" v="228"/>
          <ac:grpSpMkLst>
            <pc:docMk/>
            <pc:sldMk cId="1534336443" sldId="265"/>
            <ac:grpSpMk id="13" creationId="{1D912E1C-3BBA-42F0-A3EE-FEC382E7230A}"/>
          </ac:grpSpMkLst>
        </pc:grpChg>
        <pc:grpChg chg="add">
          <ac:chgData name="Nandhini Velliyangiri" userId="S::nandhini@pinesphere.com::1f1f85d8-faec-4f78-ae21-bf9ab1c21b8f" providerId="AD" clId="Web-{C488CD11-6F9C-40D7-5ED9-C2927283867B}" dt="2023-07-07T07:09:47.157" v="228"/>
          <ac:grpSpMkLst>
            <pc:docMk/>
            <pc:sldMk cId="1534336443" sldId="265"/>
            <ac:grpSpMk id="34" creationId="{0D65577D-83CF-47FA-954E-60C70AFDBB28}"/>
          </ac:grpSpMkLst>
        </pc:grpChg>
        <pc:graphicFrameChg chg="add mod modGraphic">
          <ac:chgData name="Nandhini Velliyangiri" userId="S::nandhini@pinesphere.com::1f1f85d8-faec-4f78-ae21-bf9ab1c21b8f" providerId="AD" clId="Web-{C488CD11-6F9C-40D7-5ED9-C2927283867B}" dt="2023-07-07T07:09:47.157" v="228"/>
          <ac:graphicFrameMkLst>
            <pc:docMk/>
            <pc:sldMk cId="1534336443" sldId="265"/>
            <ac:graphicFrameMk id="4" creationId="{145966FE-3A0E-A151-5702-9BFDBFFA8A30}"/>
          </ac:graphicFrameMkLst>
        </pc:graphicFrameChg>
        <pc:picChg chg="add mod">
          <ac:chgData name="Nandhini Velliyangiri" userId="S::nandhini@pinesphere.com::1f1f85d8-faec-4f78-ae21-bf9ab1c21b8f" providerId="AD" clId="Web-{C488CD11-6F9C-40D7-5ED9-C2927283867B}" dt="2023-07-07T09:41:00.927" v="446" actId="1076"/>
          <ac:picMkLst>
            <pc:docMk/>
            <pc:sldMk cId="1534336443" sldId="265"/>
            <ac:picMk id="81" creationId="{58DF4586-9D52-F474-34F8-D432F44F8B1A}"/>
          </ac:picMkLst>
        </pc:picChg>
      </pc:sldChg>
      <pc:sldChg chg="add del">
        <pc:chgData name="Nandhini Velliyangiri" userId="S::nandhini@pinesphere.com::1f1f85d8-faec-4f78-ae21-bf9ab1c21b8f" providerId="AD" clId="Web-{C488CD11-6F9C-40D7-5ED9-C2927283867B}" dt="2023-07-07T07:20:25.841" v="325"/>
        <pc:sldMkLst>
          <pc:docMk/>
          <pc:sldMk cId="408480697" sldId="266"/>
        </pc:sldMkLst>
      </pc:sldChg>
      <pc:sldChg chg="add del ord">
        <pc:chgData name="Nandhini Velliyangiri" userId="S::nandhini@pinesphere.com::1f1f85d8-faec-4f78-ae21-bf9ab1c21b8f" providerId="AD" clId="Web-{C488CD11-6F9C-40D7-5ED9-C2927283867B}" dt="2023-07-07T09:29:21.009" v="340"/>
        <pc:sldMkLst>
          <pc:docMk/>
          <pc:sldMk cId="2648305190" sldId="267"/>
        </pc:sldMkLst>
      </pc:sldChg>
      <pc:sldChg chg="add del">
        <pc:chgData name="Nandhini Velliyangiri" userId="S::nandhini@pinesphere.com::1f1f85d8-faec-4f78-ae21-bf9ab1c21b8f" providerId="AD" clId="Web-{C488CD11-6F9C-40D7-5ED9-C2927283867B}" dt="2023-07-07T09:30:17.932" v="352"/>
        <pc:sldMkLst>
          <pc:docMk/>
          <pc:sldMk cId="3723254977" sldId="268"/>
        </pc:sldMkLst>
      </pc:sldChg>
      <pc:sldChg chg="add del">
        <pc:chgData name="Nandhini Velliyangiri" userId="S::nandhini@pinesphere.com::1f1f85d8-faec-4f78-ae21-bf9ab1c21b8f" providerId="AD" clId="Web-{C488CD11-6F9C-40D7-5ED9-C2927283867B}" dt="2023-07-07T09:31:40.902" v="367"/>
        <pc:sldMkLst>
          <pc:docMk/>
          <pc:sldMk cId="3592675976" sldId="269"/>
        </pc:sldMkLst>
      </pc:sldChg>
      <pc:sldChg chg="add del">
        <pc:chgData name="Nandhini Velliyangiri" userId="S::nandhini@pinesphere.com::1f1f85d8-faec-4f78-ae21-bf9ab1c21b8f" providerId="AD" clId="Web-{C488CD11-6F9C-40D7-5ED9-C2927283867B}" dt="2023-07-07T09:32:31.497" v="373"/>
        <pc:sldMkLst>
          <pc:docMk/>
          <pc:sldMk cId="4270760477" sldId="270"/>
        </pc:sldMkLst>
      </pc:sldChg>
      <pc:sldChg chg="add del">
        <pc:chgData name="Nandhini Velliyangiri" userId="S::nandhini@pinesphere.com::1f1f85d8-faec-4f78-ae21-bf9ab1c21b8f" providerId="AD" clId="Web-{C488CD11-6F9C-40D7-5ED9-C2927283867B}" dt="2023-07-07T09:33:16.466" v="378"/>
        <pc:sldMkLst>
          <pc:docMk/>
          <pc:sldMk cId="3875611173" sldId="271"/>
        </pc:sldMkLst>
      </pc:sldChg>
      <pc:sldChg chg="add del">
        <pc:chgData name="Nandhini Velliyangiri" userId="S::nandhini@pinesphere.com::1f1f85d8-faec-4f78-ae21-bf9ab1c21b8f" providerId="AD" clId="Web-{C488CD11-6F9C-40D7-5ED9-C2927283867B}" dt="2023-07-07T09:34:06.545" v="389"/>
        <pc:sldMkLst>
          <pc:docMk/>
          <pc:sldMk cId="1813340771" sldId="272"/>
        </pc:sldMkLst>
      </pc:sldChg>
      <pc:sldChg chg="add del">
        <pc:chgData name="Nandhini Velliyangiri" userId="S::nandhini@pinesphere.com::1f1f85d8-faec-4f78-ae21-bf9ab1c21b8f" providerId="AD" clId="Web-{C488CD11-6F9C-40D7-5ED9-C2927283867B}" dt="2023-07-07T09:35:17.765" v="399"/>
        <pc:sldMkLst>
          <pc:docMk/>
          <pc:sldMk cId="577767656" sldId="273"/>
        </pc:sldMkLst>
      </pc:sldChg>
      <pc:sldChg chg="add del">
        <pc:chgData name="Nandhini Velliyangiri" userId="S::nandhini@pinesphere.com::1f1f85d8-faec-4f78-ae21-bf9ab1c21b8f" providerId="AD" clId="Web-{C488CD11-6F9C-40D7-5ED9-C2927283867B}" dt="2023-07-07T09:35:20.843" v="400"/>
        <pc:sldMkLst>
          <pc:docMk/>
          <pc:sldMk cId="3212850769" sldId="274"/>
        </pc:sldMkLst>
      </pc:sldChg>
      <pc:sldChg chg="addSp delSp modSp new del mod setBg">
        <pc:chgData name="Nandhini Velliyangiri" userId="S::nandhini@pinesphere.com::1f1f85d8-faec-4f78-ae21-bf9ab1c21b8f" providerId="AD" clId="Web-{C488CD11-6F9C-40D7-5ED9-C2927283867B}" dt="2023-07-07T07:13:54.990" v="253"/>
        <pc:sldMkLst>
          <pc:docMk/>
          <pc:sldMk cId="2944548608" sldId="275"/>
        </pc:sldMkLst>
        <pc:spChg chg="add mod">
          <ac:chgData name="Nandhini Velliyangiri" userId="S::nandhini@pinesphere.com::1f1f85d8-faec-4f78-ae21-bf9ab1c21b8f" providerId="AD" clId="Web-{C488CD11-6F9C-40D7-5ED9-C2927283867B}" dt="2023-07-07T07:13:21.771" v="251"/>
          <ac:spMkLst>
            <pc:docMk/>
            <pc:sldMk cId="2944548608" sldId="275"/>
            <ac:spMk id="4" creationId="{41C5CCD2-20CF-0561-F460-46CECAF3793C}"/>
          </ac:spMkLst>
        </pc:spChg>
        <pc:spChg chg="add">
          <ac:chgData name="Nandhini Velliyangiri" userId="S::nandhini@pinesphere.com::1f1f85d8-faec-4f78-ae21-bf9ab1c21b8f" providerId="AD" clId="Web-{C488CD11-6F9C-40D7-5ED9-C2927283867B}" dt="2023-07-07T07:13:21.771" v="251"/>
          <ac:spMkLst>
            <pc:docMk/>
            <pc:sldMk cId="2944548608" sldId="275"/>
            <ac:spMk id="9" creationId="{99B5B3C5-A599-465B-B2B9-866E8B2087CE}"/>
          </ac:spMkLst>
        </pc:spChg>
        <pc:spChg chg="add">
          <ac:chgData name="Nandhini Velliyangiri" userId="S::nandhini@pinesphere.com::1f1f85d8-faec-4f78-ae21-bf9ab1c21b8f" providerId="AD" clId="Web-{C488CD11-6F9C-40D7-5ED9-C2927283867B}" dt="2023-07-07T07:13:21.771" v="251"/>
          <ac:spMkLst>
            <pc:docMk/>
            <pc:sldMk cId="2944548608" sldId="275"/>
            <ac:spMk id="11" creationId="{25C84982-7DD0-43B1-8A2D-BFA4DF1B4E60}"/>
          </ac:spMkLst>
        </pc:spChg>
        <pc:spChg chg="add">
          <ac:chgData name="Nandhini Velliyangiri" userId="S::nandhini@pinesphere.com::1f1f85d8-faec-4f78-ae21-bf9ab1c21b8f" providerId="AD" clId="Web-{C488CD11-6F9C-40D7-5ED9-C2927283867B}" dt="2023-07-07T07:13:21.771" v="251"/>
          <ac:spMkLst>
            <pc:docMk/>
            <pc:sldMk cId="2944548608" sldId="275"/>
            <ac:spMk id="30" creationId="{458183E0-58D3-4C7F-97F0-2494113B38F6}"/>
          </ac:spMkLst>
        </pc:spChg>
        <pc:spChg chg="add">
          <ac:chgData name="Nandhini Velliyangiri" userId="S::nandhini@pinesphere.com::1f1f85d8-faec-4f78-ae21-bf9ab1c21b8f" providerId="AD" clId="Web-{C488CD11-6F9C-40D7-5ED9-C2927283867B}" dt="2023-07-07T07:13:21.771" v="251"/>
          <ac:spMkLst>
            <pc:docMk/>
            <pc:sldMk cId="2944548608" sldId="275"/>
            <ac:spMk id="32" creationId="{493D7220-9A41-4B89-8A05-2E854925EDA1}"/>
          </ac:spMkLst>
        </pc:spChg>
        <pc:grpChg chg="add">
          <ac:chgData name="Nandhini Velliyangiri" userId="S::nandhini@pinesphere.com::1f1f85d8-faec-4f78-ae21-bf9ab1c21b8f" providerId="AD" clId="Web-{C488CD11-6F9C-40D7-5ED9-C2927283867B}" dt="2023-07-07T07:13:21.771" v="251"/>
          <ac:grpSpMkLst>
            <pc:docMk/>
            <pc:sldMk cId="2944548608" sldId="275"/>
            <ac:grpSpMk id="13" creationId="{1D912E1C-3BBA-42F0-A3EE-FEC382E7230A}"/>
          </ac:grpSpMkLst>
        </pc:grpChg>
        <pc:grpChg chg="add">
          <ac:chgData name="Nandhini Velliyangiri" userId="S::nandhini@pinesphere.com::1f1f85d8-faec-4f78-ae21-bf9ab1c21b8f" providerId="AD" clId="Web-{C488CD11-6F9C-40D7-5ED9-C2927283867B}" dt="2023-07-07T07:13:21.771" v="251"/>
          <ac:grpSpMkLst>
            <pc:docMk/>
            <pc:sldMk cId="2944548608" sldId="275"/>
            <ac:grpSpMk id="34" creationId="{C1F869AB-954B-4EAB-8260-60AE9C8D0C6F}"/>
          </ac:grpSpMkLst>
        </pc:grpChg>
        <pc:picChg chg="add del mod">
          <ac:chgData name="Nandhini Velliyangiri" userId="S::nandhini@pinesphere.com::1f1f85d8-faec-4f78-ae21-bf9ab1c21b8f" providerId="AD" clId="Web-{C488CD11-6F9C-40D7-5ED9-C2927283867B}" dt="2023-07-07T07:13:48.646" v="252"/>
          <ac:picMkLst>
            <pc:docMk/>
            <pc:sldMk cId="2944548608" sldId="275"/>
            <ac:picMk id="3" creationId="{E8C4EC98-4B34-3545-B28E-F9755562F313}"/>
          </ac:picMkLst>
        </pc:picChg>
      </pc:sldChg>
      <pc:sldChg chg="add del replId">
        <pc:chgData name="Nandhini Velliyangiri" userId="S::nandhini@pinesphere.com::1f1f85d8-faec-4f78-ae21-bf9ab1c21b8f" providerId="AD" clId="Web-{C488CD11-6F9C-40D7-5ED9-C2927283867B}" dt="2023-07-07T07:20:22.872" v="324"/>
        <pc:sldMkLst>
          <pc:docMk/>
          <pc:sldMk cId="1705975760" sldId="276"/>
        </pc:sldMkLst>
      </pc:sldChg>
      <pc:sldChg chg="add del replId">
        <pc:chgData name="Nandhini Velliyangiri" userId="S::nandhini@pinesphere.com::1f1f85d8-faec-4f78-ae21-bf9ab1c21b8f" providerId="AD" clId="Web-{C488CD11-6F9C-40D7-5ED9-C2927283867B}" dt="2023-07-07T07:20:19.357" v="323"/>
        <pc:sldMkLst>
          <pc:docMk/>
          <pc:sldMk cId="249460703" sldId="277"/>
        </pc:sldMkLst>
      </pc:sldChg>
      <pc:sldChg chg="addSp delSp modSp new mod setBg">
        <pc:chgData name="Nandhini Velliyangiri" userId="S::nandhini@pinesphere.com::1f1f85d8-faec-4f78-ae21-bf9ab1c21b8f" providerId="AD" clId="Web-{C488CD11-6F9C-40D7-5ED9-C2927283867B}" dt="2023-07-07T07:20:10.919" v="322"/>
        <pc:sldMkLst>
          <pc:docMk/>
          <pc:sldMk cId="4204473961" sldId="278"/>
        </pc:sldMkLst>
        <pc:spChg chg="add del">
          <ac:chgData name="Nandhini Velliyangiri" userId="S::nandhini@pinesphere.com::1f1f85d8-faec-4f78-ae21-bf9ab1c21b8f" providerId="AD" clId="Web-{C488CD11-6F9C-40D7-5ED9-C2927283867B}" dt="2023-07-07T07:15:23.304" v="262"/>
          <ac:spMkLst>
            <pc:docMk/>
            <pc:sldMk cId="4204473961" sldId="278"/>
            <ac:spMk id="2" creationId="{C672889B-18A0-67F1-DD0A-3B4BA4834BD0}"/>
          </ac:spMkLst>
        </pc:spChg>
        <pc:spChg chg="add del mod">
          <ac:chgData name="Nandhini Velliyangiri" userId="S::nandhini@pinesphere.com::1f1f85d8-faec-4f78-ae21-bf9ab1c21b8f" providerId="AD" clId="Web-{C488CD11-6F9C-40D7-5ED9-C2927283867B}" dt="2023-07-07T07:19:53.825" v="316"/>
          <ac:spMkLst>
            <pc:docMk/>
            <pc:sldMk cId="4204473961" sldId="278"/>
            <ac:spMk id="3" creationId="{1EAD1B3B-B478-CB7F-FA19-0E5736260430}"/>
          </ac:spMkLst>
        </pc:spChg>
        <pc:spChg chg="add del mod">
          <ac:chgData name="Nandhini Velliyangiri" userId="S::nandhini@pinesphere.com::1f1f85d8-faec-4f78-ae21-bf9ab1c21b8f" providerId="AD" clId="Web-{C488CD11-6F9C-40D7-5ED9-C2927283867B}" dt="2023-07-07T07:19:55.669" v="317"/>
          <ac:spMkLst>
            <pc:docMk/>
            <pc:sldMk cId="4204473961" sldId="278"/>
            <ac:spMk id="4" creationId="{3FD4B1FD-2F40-5901-0563-0B6F2E6D9085}"/>
          </ac:spMkLst>
        </pc:spChg>
        <pc:spChg chg="add del mod">
          <ac:chgData name="Nandhini Velliyangiri" userId="S::nandhini@pinesphere.com::1f1f85d8-faec-4f78-ae21-bf9ab1c21b8f" providerId="AD" clId="Web-{C488CD11-6F9C-40D7-5ED9-C2927283867B}" dt="2023-07-07T07:19:52.294" v="315"/>
          <ac:spMkLst>
            <pc:docMk/>
            <pc:sldMk cId="4204473961" sldId="278"/>
            <ac:spMk id="5" creationId="{82B7083E-6676-1DA5-8500-97B04EB2A600}"/>
          </ac:spMkLst>
        </pc:spChg>
        <pc:spChg chg="add del mod">
          <ac:chgData name="Nandhini Velliyangiri" userId="S::nandhini@pinesphere.com::1f1f85d8-faec-4f78-ae21-bf9ab1c21b8f" providerId="AD" clId="Web-{C488CD11-6F9C-40D7-5ED9-C2927283867B}" dt="2023-07-07T07:19:50.762" v="314"/>
          <ac:spMkLst>
            <pc:docMk/>
            <pc:sldMk cId="4204473961" sldId="278"/>
            <ac:spMk id="6" creationId="{4B220090-9E1B-0E0C-D37B-5518B24FB3E7}"/>
          </ac:spMkLst>
        </pc:spChg>
        <pc:spChg chg="add del">
          <ac:chgData name="Nandhini Velliyangiri" userId="S::nandhini@pinesphere.com::1f1f85d8-faec-4f78-ae21-bf9ab1c21b8f" providerId="AD" clId="Web-{C488CD11-6F9C-40D7-5ED9-C2927283867B}" dt="2023-07-07T07:17:09.556" v="290"/>
          <ac:spMkLst>
            <pc:docMk/>
            <pc:sldMk cId="4204473961" sldId="278"/>
            <ac:spMk id="7" creationId="{4562FE75-0875-66F2-406D-304D738C1E49}"/>
          </ac:spMkLst>
        </pc:spChg>
        <pc:spChg chg="add del mod">
          <ac:chgData name="Nandhini Velliyangiri" userId="S::nandhini@pinesphere.com::1f1f85d8-faec-4f78-ae21-bf9ab1c21b8f" providerId="AD" clId="Web-{C488CD11-6F9C-40D7-5ED9-C2927283867B}" dt="2023-07-07T07:18:00.198" v="296"/>
          <ac:spMkLst>
            <pc:docMk/>
            <pc:sldMk cId="4204473961" sldId="278"/>
            <ac:spMk id="8" creationId="{07680B53-CB36-8D55-AD85-EB37866330AB}"/>
          </ac:spMkLst>
        </pc:spChg>
        <pc:spChg chg="add del mod">
          <ac:chgData name="Nandhini Velliyangiri" userId="S::nandhini@pinesphere.com::1f1f85d8-faec-4f78-ae21-bf9ab1c21b8f" providerId="AD" clId="Web-{C488CD11-6F9C-40D7-5ED9-C2927283867B}" dt="2023-07-07T07:18:24.651" v="306"/>
          <ac:spMkLst>
            <pc:docMk/>
            <pc:sldMk cId="4204473961" sldId="278"/>
            <ac:spMk id="9" creationId="{16FA1D6E-EDFB-EFE2-6726-FCCBBB8036D3}"/>
          </ac:spMkLst>
        </pc:spChg>
        <pc:spChg chg="add del">
          <ac:chgData name="Nandhini Velliyangiri" userId="S::nandhini@pinesphere.com::1f1f85d8-faec-4f78-ae21-bf9ab1c21b8f" providerId="AD" clId="Web-{C488CD11-6F9C-40D7-5ED9-C2927283867B}" dt="2023-07-07T07:20:10.903" v="321"/>
          <ac:spMkLst>
            <pc:docMk/>
            <pc:sldMk cId="4204473961" sldId="278"/>
            <ac:spMk id="16" creationId="{B7818AA9-82F7-46F6-8A83-1A6258163B48}"/>
          </ac:spMkLst>
        </pc:spChg>
        <pc:spChg chg="add">
          <ac:chgData name="Nandhini Velliyangiri" userId="S::nandhini@pinesphere.com::1f1f85d8-faec-4f78-ae21-bf9ab1c21b8f" providerId="AD" clId="Web-{C488CD11-6F9C-40D7-5ED9-C2927283867B}" dt="2023-07-07T07:20:10.919" v="322"/>
          <ac:spMkLst>
            <pc:docMk/>
            <pc:sldMk cId="4204473961" sldId="278"/>
            <ac:spMk id="27" creationId="{B7818AA9-82F7-46F6-8A83-1A6258163B48}"/>
          </ac:spMkLst>
        </pc:spChg>
        <pc:grpChg chg="add">
          <ac:chgData name="Nandhini Velliyangiri" userId="S::nandhini@pinesphere.com::1f1f85d8-faec-4f78-ae21-bf9ab1c21b8f" providerId="AD" clId="Web-{C488CD11-6F9C-40D7-5ED9-C2927283867B}" dt="2023-07-07T07:20:10.919" v="322"/>
          <ac:grpSpMkLst>
            <pc:docMk/>
            <pc:sldMk cId="4204473961" sldId="278"/>
            <ac:grpSpMk id="18" creationId="{FCEBDFAC-E3E5-4883-8BE7-B43474AE3BB3}"/>
          </ac:grpSpMkLst>
        </pc:grpChg>
        <pc:picChg chg="add mod">
          <ac:chgData name="Nandhini Velliyangiri" userId="S::nandhini@pinesphere.com::1f1f85d8-faec-4f78-ae21-bf9ab1c21b8f" providerId="AD" clId="Web-{C488CD11-6F9C-40D7-5ED9-C2927283867B}" dt="2023-07-07T07:20:10.919" v="322"/>
          <ac:picMkLst>
            <pc:docMk/>
            <pc:sldMk cId="4204473961" sldId="278"/>
            <ac:picMk id="11" creationId="{7778BD20-7DF8-FBB2-2477-1B640F2F18B9}"/>
          </ac:picMkLst>
        </pc:picChg>
      </pc:sldChg>
      <pc:sldChg chg="addSp delSp modSp new mod setBg">
        <pc:chgData name="Nandhini Velliyangiri" userId="S::nandhini@pinesphere.com::1f1f85d8-faec-4f78-ae21-bf9ab1c21b8f" providerId="AD" clId="Web-{C488CD11-6F9C-40D7-5ED9-C2927283867B}" dt="2023-07-07T09:34:51.139" v="391"/>
        <pc:sldMkLst>
          <pc:docMk/>
          <pc:sldMk cId="2523529429" sldId="279"/>
        </pc:sldMkLst>
        <pc:spChg chg="add del">
          <ac:chgData name="Nandhini Velliyangiri" userId="S::nandhini@pinesphere.com::1f1f85d8-faec-4f78-ae21-bf9ab1c21b8f" providerId="AD" clId="Web-{C488CD11-6F9C-40D7-5ED9-C2927283867B}" dt="2023-07-07T09:28:09.227" v="329"/>
          <ac:spMkLst>
            <pc:docMk/>
            <pc:sldMk cId="2523529429" sldId="279"/>
            <ac:spMk id="7" creationId="{B7818AA9-82F7-46F6-8A83-1A6258163B48}"/>
          </ac:spMkLst>
        </pc:spChg>
        <pc:grpChg chg="add del">
          <ac:chgData name="Nandhini Velliyangiri" userId="S::nandhini@pinesphere.com::1f1f85d8-faec-4f78-ae21-bf9ab1c21b8f" providerId="AD" clId="Web-{C488CD11-6F9C-40D7-5ED9-C2927283867B}" dt="2023-07-07T09:28:09.227" v="329"/>
          <ac:grpSpMkLst>
            <pc:docMk/>
            <pc:sldMk cId="2523529429" sldId="279"/>
            <ac:grpSpMk id="9" creationId="{FCEBDFAC-E3E5-4883-8BE7-B43474AE3BB3}"/>
          </ac:grpSpMkLst>
        </pc:grpChg>
        <pc:picChg chg="add mod">
          <ac:chgData name="Nandhini Velliyangiri" userId="S::nandhini@pinesphere.com::1f1f85d8-faec-4f78-ae21-bf9ab1c21b8f" providerId="AD" clId="Web-{C488CD11-6F9C-40D7-5ED9-C2927283867B}" dt="2023-07-07T09:28:17.493" v="333" actId="14100"/>
          <ac:picMkLst>
            <pc:docMk/>
            <pc:sldMk cId="2523529429" sldId="279"/>
            <ac:picMk id="2" creationId="{D264FD5F-5555-1A63-611B-5CBA534206D1}"/>
          </ac:picMkLst>
        </pc:picChg>
        <pc:picChg chg="add">
          <ac:chgData name="Nandhini Velliyangiri" userId="S::nandhini@pinesphere.com::1f1f85d8-faec-4f78-ae21-bf9ab1c21b8f" providerId="AD" clId="Web-{C488CD11-6F9C-40D7-5ED9-C2927283867B}" dt="2023-07-07T09:34:51.139" v="391"/>
          <ac:picMkLst>
            <pc:docMk/>
            <pc:sldMk cId="2523529429" sldId="279"/>
            <ac:picMk id="4" creationId="{AAC051BB-87C0-BAFB-7882-66929E614CAF}"/>
          </ac:picMkLst>
        </pc:picChg>
      </pc:sldChg>
      <pc:sldChg chg="new del">
        <pc:chgData name="Nandhini Velliyangiri" userId="S::nandhini@pinesphere.com::1f1f85d8-faec-4f78-ae21-bf9ab1c21b8f" providerId="AD" clId="Web-{C488CD11-6F9C-40D7-5ED9-C2927283867B}" dt="2023-07-07T09:28:56.931" v="337"/>
        <pc:sldMkLst>
          <pc:docMk/>
          <pc:sldMk cId="4180740326" sldId="280"/>
        </pc:sldMkLst>
      </pc:sldChg>
      <pc:sldChg chg="addSp new">
        <pc:chgData name="Nandhini Velliyangiri" userId="S::nandhini@pinesphere.com::1f1f85d8-faec-4f78-ae21-bf9ab1c21b8f" providerId="AD" clId="Web-{C488CD11-6F9C-40D7-5ED9-C2927283867B}" dt="2023-07-07T09:34:46.108" v="390"/>
        <pc:sldMkLst>
          <pc:docMk/>
          <pc:sldMk cId="4224139196" sldId="281"/>
        </pc:sldMkLst>
        <pc:spChg chg="add">
          <ac:chgData name="Nandhini Velliyangiri" userId="S::nandhini@pinesphere.com::1f1f85d8-faec-4f78-ae21-bf9ab1c21b8f" providerId="AD" clId="Web-{C488CD11-6F9C-40D7-5ED9-C2927283867B}" dt="2023-07-07T09:29:04.900" v="338"/>
          <ac:spMkLst>
            <pc:docMk/>
            <pc:sldMk cId="4224139196" sldId="281"/>
            <ac:spMk id="3" creationId="{A9BEC845-7AC6-1833-A390-6C5461E9C5AD}"/>
          </ac:spMkLst>
        </pc:spChg>
        <pc:spChg chg="add">
          <ac:chgData name="Nandhini Velliyangiri" userId="S::nandhini@pinesphere.com::1f1f85d8-faec-4f78-ae21-bf9ab1c21b8f" providerId="AD" clId="Web-{C488CD11-6F9C-40D7-5ED9-C2927283867B}" dt="2023-07-07T09:29:10.447" v="339"/>
          <ac:spMkLst>
            <pc:docMk/>
            <pc:sldMk cId="4224139196" sldId="281"/>
            <ac:spMk id="5" creationId="{37C21257-EB71-D09B-E26C-236A0072B551}"/>
          </ac:spMkLst>
        </pc:spChg>
        <pc:picChg chg="add">
          <ac:chgData name="Nandhini Velliyangiri" userId="S::nandhini@pinesphere.com::1f1f85d8-faec-4f78-ae21-bf9ab1c21b8f" providerId="AD" clId="Web-{C488CD11-6F9C-40D7-5ED9-C2927283867B}" dt="2023-07-07T09:34:46.108" v="390"/>
          <ac:picMkLst>
            <pc:docMk/>
            <pc:sldMk cId="4224139196" sldId="281"/>
            <ac:picMk id="7" creationId="{EDE224B8-4B7E-2A65-5D1B-B930A4958431}"/>
          </ac:picMkLst>
        </pc:picChg>
      </pc:sldChg>
      <pc:sldChg chg="new del">
        <pc:chgData name="Nandhini Velliyangiri" userId="S::nandhini@pinesphere.com::1f1f85d8-faec-4f78-ae21-bf9ab1c21b8f" providerId="AD" clId="Web-{C488CD11-6F9C-40D7-5ED9-C2927283867B}" dt="2023-07-07T09:29:37.134" v="343"/>
        <pc:sldMkLst>
          <pc:docMk/>
          <pc:sldMk cId="2226524482" sldId="282"/>
        </pc:sldMkLst>
      </pc:sldChg>
      <pc:sldChg chg="addSp delSp modSp new">
        <pc:chgData name="Nandhini Velliyangiri" userId="S::nandhini@pinesphere.com::1f1f85d8-faec-4f78-ae21-bf9ab1c21b8f" providerId="AD" clId="Web-{C488CD11-6F9C-40D7-5ED9-C2927283867B}" dt="2023-07-07T09:34:54.530" v="392"/>
        <pc:sldMkLst>
          <pc:docMk/>
          <pc:sldMk cId="1448560416" sldId="283"/>
        </pc:sldMkLst>
        <pc:spChg chg="del">
          <ac:chgData name="Nandhini Velliyangiri" userId="S::nandhini@pinesphere.com::1f1f85d8-faec-4f78-ae21-bf9ab1c21b8f" providerId="AD" clId="Web-{C488CD11-6F9C-40D7-5ED9-C2927283867B}" dt="2023-07-07T09:29:58.260" v="350"/>
          <ac:spMkLst>
            <pc:docMk/>
            <pc:sldMk cId="1448560416" sldId="283"/>
            <ac:spMk id="2" creationId="{2ED3E884-8304-97D3-3844-8A74E0774E4B}"/>
          </ac:spMkLst>
        </pc:spChg>
        <pc:spChg chg="mod">
          <ac:chgData name="Nandhini Velliyangiri" userId="S::nandhini@pinesphere.com::1f1f85d8-faec-4f78-ae21-bf9ab1c21b8f" providerId="AD" clId="Web-{C488CD11-6F9C-40D7-5ED9-C2927283867B}" dt="2023-07-07T09:30:05.557" v="351"/>
          <ac:spMkLst>
            <pc:docMk/>
            <pc:sldMk cId="1448560416" sldId="283"/>
            <ac:spMk id="3" creationId="{8F6FC7EA-68AD-00B6-BDB1-FD9596A61C7E}"/>
          </ac:spMkLst>
        </pc:spChg>
        <pc:spChg chg="add del mod">
          <ac:chgData name="Nandhini Velliyangiri" userId="S::nandhini@pinesphere.com::1f1f85d8-faec-4f78-ae21-bf9ab1c21b8f" providerId="AD" clId="Web-{C488CD11-6F9C-40D7-5ED9-C2927283867B}" dt="2023-07-07T09:29:51.744" v="349"/>
          <ac:spMkLst>
            <pc:docMk/>
            <pc:sldMk cId="1448560416" sldId="283"/>
            <ac:spMk id="5" creationId="{ABAE4D58-9098-D172-A099-F0055B5E43FC}"/>
          </ac:spMkLst>
        </pc:spChg>
        <pc:spChg chg="add">
          <ac:chgData name="Nandhini Velliyangiri" userId="S::nandhini@pinesphere.com::1f1f85d8-faec-4f78-ae21-bf9ab1c21b8f" providerId="AD" clId="Web-{C488CD11-6F9C-40D7-5ED9-C2927283867B}" dt="2023-07-07T09:29:48.885" v="348"/>
          <ac:spMkLst>
            <pc:docMk/>
            <pc:sldMk cId="1448560416" sldId="283"/>
            <ac:spMk id="7" creationId="{4988AB75-1026-DF9E-3310-31BCA9552AD0}"/>
          </ac:spMkLst>
        </pc:spChg>
        <pc:picChg chg="add">
          <ac:chgData name="Nandhini Velliyangiri" userId="S::nandhini@pinesphere.com::1f1f85d8-faec-4f78-ae21-bf9ab1c21b8f" providerId="AD" clId="Web-{C488CD11-6F9C-40D7-5ED9-C2927283867B}" dt="2023-07-07T09:34:54.530" v="392"/>
          <ac:picMkLst>
            <pc:docMk/>
            <pc:sldMk cId="1448560416" sldId="283"/>
            <ac:picMk id="9" creationId="{38B60873-335B-D8EF-F257-9A359FDF51F6}"/>
          </ac:picMkLst>
        </pc:picChg>
      </pc:sldChg>
      <pc:sldChg chg="new del">
        <pc:chgData name="Nandhini Velliyangiri" userId="S::nandhini@pinesphere.com::1f1f85d8-faec-4f78-ae21-bf9ab1c21b8f" providerId="AD" clId="Web-{C488CD11-6F9C-40D7-5ED9-C2927283867B}" dt="2023-07-07T09:32:16.309" v="372"/>
        <pc:sldMkLst>
          <pc:docMk/>
          <pc:sldMk cId="361550638" sldId="284"/>
        </pc:sldMkLst>
      </pc:sldChg>
      <pc:sldChg chg="addSp delSp modSp add mod replId setBg">
        <pc:chgData name="Nandhini Velliyangiri" userId="S::nandhini@pinesphere.com::1f1f85d8-faec-4f78-ae21-bf9ab1c21b8f" providerId="AD" clId="Web-{C488CD11-6F9C-40D7-5ED9-C2927283867B}" dt="2023-07-07T09:41:19.396" v="448" actId="1076"/>
        <pc:sldMkLst>
          <pc:docMk/>
          <pc:sldMk cId="2317255540" sldId="285"/>
        </pc:sldMkLst>
        <pc:spChg chg="add del mod">
          <ac:chgData name="Nandhini Velliyangiri" userId="S::nandhini@pinesphere.com::1f1f85d8-faec-4f78-ae21-bf9ab1c21b8f" providerId="AD" clId="Web-{C488CD11-6F9C-40D7-5ED9-C2927283867B}" dt="2023-07-07T09:30:34.885" v="357"/>
          <ac:spMkLst>
            <pc:docMk/>
            <pc:sldMk cId="2317255540" sldId="285"/>
            <ac:spMk id="2" creationId="{9F2C06DD-B1F4-8D87-A7D1-8BBCAE7E9A30}"/>
          </ac:spMkLst>
        </pc:spChg>
        <pc:spChg chg="add del mod">
          <ac:chgData name="Nandhini Velliyangiri" userId="S::nandhini@pinesphere.com::1f1f85d8-faec-4f78-ae21-bf9ab1c21b8f" providerId="AD" clId="Web-{C488CD11-6F9C-40D7-5ED9-C2927283867B}" dt="2023-07-07T09:31:10.855" v="366"/>
          <ac:spMkLst>
            <pc:docMk/>
            <pc:sldMk cId="2317255540" sldId="285"/>
            <ac:spMk id="3" creationId="{8F6FC7EA-68AD-00B6-BDB1-FD9596A61C7E}"/>
          </ac:spMkLst>
        </pc:spChg>
        <pc:spChg chg="mod">
          <ac:chgData name="Nandhini Velliyangiri" userId="S::nandhini@pinesphere.com::1f1f85d8-faec-4f78-ae21-bf9ab1c21b8f" providerId="AD" clId="Web-{C488CD11-6F9C-40D7-5ED9-C2927283867B}" dt="2023-07-07T09:31:10.855" v="366"/>
          <ac:spMkLst>
            <pc:docMk/>
            <pc:sldMk cId="2317255540" sldId="285"/>
            <ac:spMk id="7" creationId="{4988AB75-1026-DF9E-3310-31BCA9552AD0}"/>
          </ac:spMkLst>
        </pc:spChg>
        <pc:spChg chg="add">
          <ac:chgData name="Nandhini Velliyangiri" userId="S::nandhini@pinesphere.com::1f1f85d8-faec-4f78-ae21-bf9ab1c21b8f" providerId="AD" clId="Web-{C488CD11-6F9C-40D7-5ED9-C2927283867B}" dt="2023-07-07T09:31:10.855" v="366"/>
          <ac:spMkLst>
            <pc:docMk/>
            <pc:sldMk cId="2317255540" sldId="285"/>
            <ac:spMk id="12" creationId="{ED16AD6D-7FC0-435B-AB5F-98DA2190C53C}"/>
          </ac:spMkLst>
        </pc:spChg>
        <pc:spChg chg="add del">
          <ac:chgData name="Nandhini Velliyangiri" userId="S::nandhini@pinesphere.com::1f1f85d8-faec-4f78-ae21-bf9ab1c21b8f" providerId="AD" clId="Web-{C488CD11-6F9C-40D7-5ED9-C2927283867B}" dt="2023-07-07T09:31:04.667" v="363"/>
          <ac:spMkLst>
            <pc:docMk/>
            <pc:sldMk cId="2317255540" sldId="285"/>
            <ac:spMk id="13" creationId="{57908DE9-5647-483E-B731-49D34A839B3F}"/>
          </ac:spMkLst>
        </pc:spChg>
        <pc:spChg chg="add">
          <ac:chgData name="Nandhini Velliyangiri" userId="S::nandhini@pinesphere.com::1f1f85d8-faec-4f78-ae21-bf9ab1c21b8f" providerId="AD" clId="Web-{C488CD11-6F9C-40D7-5ED9-C2927283867B}" dt="2023-07-07T09:31:10.855" v="366"/>
          <ac:spMkLst>
            <pc:docMk/>
            <pc:sldMk cId="2317255540" sldId="285"/>
            <ac:spMk id="14" creationId="{28B727F3-FF58-4343-ACEE-2174D5989143}"/>
          </ac:spMkLst>
        </pc:spChg>
        <pc:spChg chg="add del">
          <ac:chgData name="Nandhini Velliyangiri" userId="S::nandhini@pinesphere.com::1f1f85d8-faec-4f78-ae21-bf9ab1c21b8f" providerId="AD" clId="Web-{C488CD11-6F9C-40D7-5ED9-C2927283867B}" dt="2023-07-07T09:31:04.667" v="363"/>
          <ac:spMkLst>
            <pc:docMk/>
            <pc:sldMk cId="2317255540" sldId="285"/>
            <ac:spMk id="15" creationId="{926962B4-5DCE-4745-A877-F7237DA68D7F}"/>
          </ac:spMkLst>
        </pc:spChg>
        <pc:spChg chg="add del">
          <ac:chgData name="Nandhini Velliyangiri" userId="S::nandhini@pinesphere.com::1f1f85d8-faec-4f78-ae21-bf9ab1c21b8f" providerId="AD" clId="Web-{C488CD11-6F9C-40D7-5ED9-C2927283867B}" dt="2023-07-07T09:31:04.667" v="363"/>
          <ac:spMkLst>
            <pc:docMk/>
            <pc:sldMk cId="2317255540" sldId="285"/>
            <ac:spMk id="17" creationId="{FFC31C6D-653C-4C57-B226-ED6CE571F611}"/>
          </ac:spMkLst>
        </pc:spChg>
        <pc:spChg chg="add">
          <ac:chgData name="Nandhini Velliyangiri" userId="S::nandhini@pinesphere.com::1f1f85d8-faec-4f78-ae21-bf9ab1c21b8f" providerId="AD" clId="Web-{C488CD11-6F9C-40D7-5ED9-C2927283867B}" dt="2023-07-07T09:31:10.855" v="366"/>
          <ac:spMkLst>
            <pc:docMk/>
            <pc:sldMk cId="2317255540" sldId="285"/>
            <ac:spMk id="25" creationId="{5F7F20D7-57B2-4CF8-AF7D-90D6A5E1FF73}"/>
          </ac:spMkLst>
        </pc:spChg>
        <pc:spChg chg="add del">
          <ac:chgData name="Nandhini Velliyangiri" userId="S::nandhini@pinesphere.com::1f1f85d8-faec-4f78-ae21-bf9ab1c21b8f" providerId="AD" clId="Web-{C488CD11-6F9C-40D7-5ED9-C2927283867B}" dt="2023-07-07T09:31:10.761" v="365"/>
          <ac:spMkLst>
            <pc:docMk/>
            <pc:sldMk cId="2317255540" sldId="285"/>
            <ac:spMk id="27" creationId="{458183E0-58D3-4C7F-97F0-2494113B38F6}"/>
          </ac:spMkLst>
        </pc:spChg>
        <pc:spChg chg="add del">
          <ac:chgData name="Nandhini Velliyangiri" userId="S::nandhini@pinesphere.com::1f1f85d8-faec-4f78-ae21-bf9ab1c21b8f" providerId="AD" clId="Web-{C488CD11-6F9C-40D7-5ED9-C2927283867B}" dt="2023-07-07T09:31:10.761" v="365"/>
          <ac:spMkLst>
            <pc:docMk/>
            <pc:sldMk cId="2317255540" sldId="285"/>
            <ac:spMk id="28" creationId="{493D7220-9A41-4B89-8A05-2E854925EDA1}"/>
          </ac:spMkLst>
        </pc:spChg>
        <pc:spChg chg="add">
          <ac:chgData name="Nandhini Velliyangiri" userId="S::nandhini@pinesphere.com::1f1f85d8-faec-4f78-ae21-bf9ab1c21b8f" providerId="AD" clId="Web-{C488CD11-6F9C-40D7-5ED9-C2927283867B}" dt="2023-07-07T09:31:10.855" v="366"/>
          <ac:spMkLst>
            <pc:docMk/>
            <pc:sldMk cId="2317255540" sldId="285"/>
            <ac:spMk id="33" creationId="{F4B85B88-409F-4670-A4FF-5C58623B77AA}"/>
          </ac:spMkLst>
        </pc:spChg>
        <pc:spChg chg="add">
          <ac:chgData name="Nandhini Velliyangiri" userId="S::nandhini@pinesphere.com::1f1f85d8-faec-4f78-ae21-bf9ab1c21b8f" providerId="AD" clId="Web-{C488CD11-6F9C-40D7-5ED9-C2927283867B}" dt="2023-07-07T09:31:10.855" v="366"/>
          <ac:spMkLst>
            <pc:docMk/>
            <pc:sldMk cId="2317255540" sldId="285"/>
            <ac:spMk id="34" creationId="{8F6FC7EA-68AD-00B6-BDB1-FD9596A61C7E}"/>
          </ac:spMkLst>
        </pc:spChg>
        <pc:spChg chg="add">
          <ac:chgData name="Nandhini Velliyangiri" userId="S::nandhini@pinesphere.com::1f1f85d8-faec-4f78-ae21-bf9ab1c21b8f" providerId="AD" clId="Web-{C488CD11-6F9C-40D7-5ED9-C2927283867B}" dt="2023-07-07T09:31:10.855" v="366"/>
          <ac:spMkLst>
            <pc:docMk/>
            <pc:sldMk cId="2317255540" sldId="285"/>
            <ac:spMk id="37" creationId="{52B7F1A1-8894-44DC-8FCC-6CE9F127AAB1}"/>
          </ac:spMkLst>
        </pc:spChg>
        <pc:spChg chg="add">
          <ac:chgData name="Nandhini Velliyangiri" userId="S::nandhini@pinesphere.com::1f1f85d8-faec-4f78-ae21-bf9ab1c21b8f" providerId="AD" clId="Web-{C488CD11-6F9C-40D7-5ED9-C2927283867B}" dt="2023-07-07T09:31:10.855" v="366"/>
          <ac:spMkLst>
            <pc:docMk/>
            <pc:sldMk cId="2317255540" sldId="285"/>
            <ac:spMk id="41" creationId="{6832CB48-19E2-438E-B5D1-126B62284757}"/>
          </ac:spMkLst>
        </pc:spChg>
        <pc:grpChg chg="add">
          <ac:chgData name="Nandhini Velliyangiri" userId="S::nandhini@pinesphere.com::1f1f85d8-faec-4f78-ae21-bf9ab1c21b8f" providerId="AD" clId="Web-{C488CD11-6F9C-40D7-5ED9-C2927283867B}" dt="2023-07-07T09:31:10.855" v="366"/>
          <ac:grpSpMkLst>
            <pc:docMk/>
            <pc:sldMk cId="2317255540" sldId="285"/>
            <ac:grpSpMk id="16" creationId="{4DB68B21-F855-4148-AD7C-795E902A7F17}"/>
          </ac:grpSpMkLst>
        </pc:grpChg>
        <pc:grpChg chg="add del">
          <ac:chgData name="Nandhini Velliyangiri" userId="S::nandhini@pinesphere.com::1f1f85d8-faec-4f78-ae21-bf9ab1c21b8f" providerId="AD" clId="Web-{C488CD11-6F9C-40D7-5ED9-C2927283867B}" dt="2023-07-07T09:31:04.667" v="363"/>
          <ac:grpSpMkLst>
            <pc:docMk/>
            <pc:sldMk cId="2317255540" sldId="285"/>
            <ac:grpSpMk id="19" creationId="{C310B041-3468-403A-926B-E3C1CF4433A2}"/>
          </ac:grpSpMkLst>
        </pc:grpChg>
        <pc:grpChg chg="add del">
          <ac:chgData name="Nandhini Velliyangiri" userId="S::nandhini@pinesphere.com::1f1f85d8-faec-4f78-ae21-bf9ab1c21b8f" providerId="AD" clId="Web-{C488CD11-6F9C-40D7-5ED9-C2927283867B}" dt="2023-07-07T09:31:10.761" v="365"/>
          <ac:grpSpMkLst>
            <pc:docMk/>
            <pc:sldMk cId="2317255540" sldId="285"/>
            <ac:grpSpMk id="29" creationId="{9215E110-AB5D-437B-9906-4A431F695EDF}"/>
          </ac:grpSpMkLst>
        </pc:grpChg>
        <pc:graphicFrameChg chg="add del">
          <ac:chgData name="Nandhini Velliyangiri" userId="S::nandhini@pinesphere.com::1f1f85d8-faec-4f78-ae21-bf9ab1c21b8f" providerId="AD" clId="Web-{C488CD11-6F9C-40D7-5ED9-C2927283867B}" dt="2023-07-07T09:31:04.667" v="363"/>
          <ac:graphicFrameMkLst>
            <pc:docMk/>
            <pc:sldMk cId="2317255540" sldId="285"/>
            <ac:graphicFrameMk id="9" creationId="{DD6DB6DB-B9FC-DE15-40A4-717757918AFD}"/>
          </ac:graphicFrameMkLst>
        </pc:graphicFrameChg>
        <pc:graphicFrameChg chg="add del">
          <ac:chgData name="Nandhini Velliyangiri" userId="S::nandhini@pinesphere.com::1f1f85d8-faec-4f78-ae21-bf9ab1c21b8f" providerId="AD" clId="Web-{C488CD11-6F9C-40D7-5ED9-C2927283867B}" dt="2023-07-07T09:31:10.761" v="365"/>
          <ac:graphicFrameMkLst>
            <pc:docMk/>
            <pc:sldMk cId="2317255540" sldId="285"/>
            <ac:graphicFrameMk id="31" creationId="{D916AD68-46C1-9066-D7DA-64881B0EB242}"/>
          </ac:graphicFrameMkLst>
        </pc:graphicFrameChg>
        <pc:picChg chg="add">
          <ac:chgData name="Nandhini Velliyangiri" userId="S::nandhini@pinesphere.com::1f1f85d8-faec-4f78-ae21-bf9ab1c21b8f" providerId="AD" clId="Web-{C488CD11-6F9C-40D7-5ED9-C2927283867B}" dt="2023-07-07T09:31:10.855" v="366"/>
          <ac:picMkLst>
            <pc:docMk/>
            <pc:sldMk cId="2317255540" sldId="285"/>
            <ac:picMk id="35" creationId="{66265FF8-949A-452A-882B-BDD332090013}"/>
          </ac:picMkLst>
        </pc:picChg>
        <pc:picChg chg="add">
          <ac:chgData name="Nandhini Velliyangiri" userId="S::nandhini@pinesphere.com::1f1f85d8-faec-4f78-ae21-bf9ab1c21b8f" providerId="AD" clId="Web-{C488CD11-6F9C-40D7-5ED9-C2927283867B}" dt="2023-07-07T09:31:10.855" v="366"/>
          <ac:picMkLst>
            <pc:docMk/>
            <pc:sldMk cId="2317255540" sldId="285"/>
            <ac:picMk id="39" creationId="{6FEF5495-925E-4DBE-A677-EF910F826605}"/>
          </ac:picMkLst>
        </pc:picChg>
        <pc:picChg chg="add">
          <ac:chgData name="Nandhini Velliyangiri" userId="S::nandhini@pinesphere.com::1f1f85d8-faec-4f78-ae21-bf9ab1c21b8f" providerId="AD" clId="Web-{C488CD11-6F9C-40D7-5ED9-C2927283867B}" dt="2023-07-07T09:31:10.855" v="366"/>
          <ac:picMkLst>
            <pc:docMk/>
            <pc:sldMk cId="2317255540" sldId="285"/>
            <ac:picMk id="40" creationId="{05AC83E9-3498-4F8F-84F8-2E22FE72E30C}"/>
          </ac:picMkLst>
        </pc:picChg>
        <pc:picChg chg="add">
          <ac:chgData name="Nandhini Velliyangiri" userId="S::nandhini@pinesphere.com::1f1f85d8-faec-4f78-ae21-bf9ab1c21b8f" providerId="AD" clId="Web-{C488CD11-6F9C-40D7-5ED9-C2927283867B}" dt="2023-07-07T09:31:10.855" v="366"/>
          <ac:picMkLst>
            <pc:docMk/>
            <pc:sldMk cId="2317255540" sldId="285"/>
            <ac:picMk id="42" creationId="{548560FE-8DD7-4FBB-A597-9902F385AAFF}"/>
          </ac:picMkLst>
        </pc:picChg>
        <pc:picChg chg="add mod">
          <ac:chgData name="Nandhini Velliyangiri" userId="S::nandhini@pinesphere.com::1f1f85d8-faec-4f78-ae21-bf9ab1c21b8f" providerId="AD" clId="Web-{C488CD11-6F9C-40D7-5ED9-C2927283867B}" dt="2023-07-07T09:41:19.396" v="448" actId="1076"/>
          <ac:picMkLst>
            <pc:docMk/>
            <pc:sldMk cId="2317255540" sldId="285"/>
            <ac:picMk id="44" creationId="{B85AE127-12F4-F485-48A4-C84F24FAAFA5}"/>
          </ac:picMkLst>
        </pc:picChg>
      </pc:sldChg>
      <pc:sldChg chg="addSp delSp modSp new mod setBg">
        <pc:chgData name="Nandhini Velliyangiri" userId="S::nandhini@pinesphere.com::1f1f85d8-faec-4f78-ae21-bf9ab1c21b8f" providerId="AD" clId="Web-{C488CD11-6F9C-40D7-5ED9-C2927283867B}" dt="2023-07-07T09:34:58.624" v="393"/>
        <pc:sldMkLst>
          <pc:docMk/>
          <pc:sldMk cId="854940675" sldId="286"/>
        </pc:sldMkLst>
        <pc:spChg chg="add mod">
          <ac:chgData name="Nandhini Velliyangiri" userId="S::nandhini@pinesphere.com::1f1f85d8-faec-4f78-ae21-bf9ab1c21b8f" providerId="AD" clId="Web-{C488CD11-6F9C-40D7-5ED9-C2927283867B}" dt="2023-07-07T09:32:10.184" v="371"/>
          <ac:spMkLst>
            <pc:docMk/>
            <pc:sldMk cId="854940675" sldId="286"/>
            <ac:spMk id="3" creationId="{C4F4EC70-DDCE-CDB8-715D-6BCF7A19307E}"/>
          </ac:spMkLst>
        </pc:spChg>
        <pc:spChg chg="add del">
          <ac:chgData name="Nandhini Velliyangiri" userId="S::nandhini@pinesphere.com::1f1f85d8-faec-4f78-ae21-bf9ab1c21b8f" providerId="AD" clId="Web-{C488CD11-6F9C-40D7-5ED9-C2927283867B}" dt="2023-07-07T09:32:10.184" v="371"/>
          <ac:spMkLst>
            <pc:docMk/>
            <pc:sldMk cId="854940675" sldId="286"/>
            <ac:spMk id="5" creationId="{A18ADC15-E193-185F-CC05-202BBFE3D411}"/>
          </ac:spMkLst>
        </pc:spChg>
        <pc:spChg chg="add">
          <ac:chgData name="Nandhini Velliyangiri" userId="S::nandhini@pinesphere.com::1f1f85d8-faec-4f78-ae21-bf9ab1c21b8f" providerId="AD" clId="Web-{C488CD11-6F9C-40D7-5ED9-C2927283867B}" dt="2023-07-07T09:32:10.184" v="371"/>
          <ac:spMkLst>
            <pc:docMk/>
            <pc:sldMk cId="854940675" sldId="286"/>
            <ac:spMk id="11" creationId="{99B5B3C5-A599-465B-B2B9-866E8B2087CE}"/>
          </ac:spMkLst>
        </pc:spChg>
        <pc:spChg chg="add">
          <ac:chgData name="Nandhini Velliyangiri" userId="S::nandhini@pinesphere.com::1f1f85d8-faec-4f78-ae21-bf9ab1c21b8f" providerId="AD" clId="Web-{C488CD11-6F9C-40D7-5ED9-C2927283867B}" dt="2023-07-07T09:32:10.184" v="371"/>
          <ac:spMkLst>
            <pc:docMk/>
            <pc:sldMk cId="854940675" sldId="286"/>
            <ac:spMk id="13" creationId="{25C84982-7DD0-43B1-8A2D-BFA4DF1B4E60}"/>
          </ac:spMkLst>
        </pc:spChg>
        <pc:spChg chg="add">
          <ac:chgData name="Nandhini Velliyangiri" userId="S::nandhini@pinesphere.com::1f1f85d8-faec-4f78-ae21-bf9ab1c21b8f" providerId="AD" clId="Web-{C488CD11-6F9C-40D7-5ED9-C2927283867B}" dt="2023-07-07T09:32:10.184" v="371"/>
          <ac:spMkLst>
            <pc:docMk/>
            <pc:sldMk cId="854940675" sldId="286"/>
            <ac:spMk id="32" creationId="{458183E0-58D3-4C7F-97F0-2494113B38F6}"/>
          </ac:spMkLst>
        </pc:spChg>
        <pc:spChg chg="add">
          <ac:chgData name="Nandhini Velliyangiri" userId="S::nandhini@pinesphere.com::1f1f85d8-faec-4f78-ae21-bf9ab1c21b8f" providerId="AD" clId="Web-{C488CD11-6F9C-40D7-5ED9-C2927283867B}" dt="2023-07-07T09:32:10.184" v="371"/>
          <ac:spMkLst>
            <pc:docMk/>
            <pc:sldMk cId="854940675" sldId="286"/>
            <ac:spMk id="34" creationId="{493D7220-9A41-4B89-8A05-2E854925EDA1}"/>
          </ac:spMkLst>
        </pc:spChg>
        <pc:grpChg chg="add">
          <ac:chgData name="Nandhini Velliyangiri" userId="S::nandhini@pinesphere.com::1f1f85d8-faec-4f78-ae21-bf9ab1c21b8f" providerId="AD" clId="Web-{C488CD11-6F9C-40D7-5ED9-C2927283867B}" dt="2023-07-07T09:32:10.184" v="371"/>
          <ac:grpSpMkLst>
            <pc:docMk/>
            <pc:sldMk cId="854940675" sldId="286"/>
            <ac:grpSpMk id="15" creationId="{1D912E1C-3BBA-42F0-A3EE-FEC382E7230A}"/>
          </ac:grpSpMkLst>
        </pc:grpChg>
        <pc:grpChg chg="add">
          <ac:chgData name="Nandhini Velliyangiri" userId="S::nandhini@pinesphere.com::1f1f85d8-faec-4f78-ae21-bf9ab1c21b8f" providerId="AD" clId="Web-{C488CD11-6F9C-40D7-5ED9-C2927283867B}" dt="2023-07-07T09:32:10.184" v="371"/>
          <ac:grpSpMkLst>
            <pc:docMk/>
            <pc:sldMk cId="854940675" sldId="286"/>
            <ac:grpSpMk id="36" creationId="{9215E110-AB5D-437B-9906-4A431F695EDF}"/>
          </ac:grpSpMkLst>
        </pc:grpChg>
        <pc:graphicFrameChg chg="add">
          <ac:chgData name="Nandhini Velliyangiri" userId="S::nandhini@pinesphere.com::1f1f85d8-faec-4f78-ae21-bf9ab1c21b8f" providerId="AD" clId="Web-{C488CD11-6F9C-40D7-5ED9-C2927283867B}" dt="2023-07-07T09:32:10.184" v="371"/>
          <ac:graphicFrameMkLst>
            <pc:docMk/>
            <pc:sldMk cId="854940675" sldId="286"/>
            <ac:graphicFrameMk id="7" creationId="{5D09AC38-8C28-F38F-3EB2-D5539EFC9EF1}"/>
          </ac:graphicFrameMkLst>
        </pc:graphicFrameChg>
        <pc:picChg chg="add">
          <ac:chgData name="Nandhini Velliyangiri" userId="S::nandhini@pinesphere.com::1f1f85d8-faec-4f78-ae21-bf9ab1c21b8f" providerId="AD" clId="Web-{C488CD11-6F9C-40D7-5ED9-C2927283867B}" dt="2023-07-07T09:34:58.624" v="393"/>
          <ac:picMkLst>
            <pc:docMk/>
            <pc:sldMk cId="854940675" sldId="286"/>
            <ac:picMk id="61" creationId="{98132EE2-0A9C-A097-85BA-44690AA78CFB}"/>
          </ac:picMkLst>
        </pc:picChg>
      </pc:sldChg>
      <pc:sldChg chg="addSp modSp new">
        <pc:chgData name="Nandhini Velliyangiri" userId="S::nandhini@pinesphere.com::1f1f85d8-faec-4f78-ae21-bf9ab1c21b8f" providerId="AD" clId="Web-{C488CD11-6F9C-40D7-5ED9-C2927283867B}" dt="2023-07-07T09:35:05.687" v="396" actId="1076"/>
        <pc:sldMkLst>
          <pc:docMk/>
          <pc:sldMk cId="493781676" sldId="287"/>
        </pc:sldMkLst>
        <pc:spChg chg="add">
          <ac:chgData name="Nandhini Velliyangiri" userId="S::nandhini@pinesphere.com::1f1f85d8-faec-4f78-ae21-bf9ab1c21b8f" providerId="AD" clId="Web-{C488CD11-6F9C-40D7-5ED9-C2927283867B}" dt="2023-07-07T09:32:43.106" v="375"/>
          <ac:spMkLst>
            <pc:docMk/>
            <pc:sldMk cId="493781676" sldId="287"/>
            <ac:spMk id="3" creationId="{5C932CBC-7B10-F3C6-FF02-92C122FF9D71}"/>
          </ac:spMkLst>
        </pc:spChg>
        <pc:graphicFrameChg chg="add">
          <ac:chgData name="Nandhini Velliyangiri" userId="S::nandhini@pinesphere.com::1f1f85d8-faec-4f78-ae21-bf9ab1c21b8f" providerId="AD" clId="Web-{C488CD11-6F9C-40D7-5ED9-C2927283867B}" dt="2023-07-07T09:32:55.216" v="376"/>
          <ac:graphicFrameMkLst>
            <pc:docMk/>
            <pc:sldMk cId="493781676" sldId="287"/>
            <ac:graphicFrameMk id="5" creationId="{1F1C1D42-0990-90E7-7D7E-867A585EE5C9}"/>
          </ac:graphicFrameMkLst>
        </pc:graphicFrameChg>
        <pc:picChg chg="add">
          <ac:chgData name="Nandhini Velliyangiri" userId="S::nandhini@pinesphere.com::1f1f85d8-faec-4f78-ae21-bf9ab1c21b8f" providerId="AD" clId="Web-{C488CD11-6F9C-40D7-5ED9-C2927283867B}" dt="2023-07-07T09:33:10.372" v="377"/>
          <ac:picMkLst>
            <pc:docMk/>
            <pc:sldMk cId="493781676" sldId="287"/>
            <ac:picMk id="15" creationId="{99FA9E03-F200-C46A-0DBB-834B7CEEB5B0}"/>
          </ac:picMkLst>
        </pc:picChg>
        <pc:picChg chg="add mod">
          <ac:chgData name="Nandhini Velliyangiri" userId="S::nandhini@pinesphere.com::1f1f85d8-faec-4f78-ae21-bf9ab1c21b8f" providerId="AD" clId="Web-{C488CD11-6F9C-40D7-5ED9-C2927283867B}" dt="2023-07-07T09:35:05.687" v="396" actId="1076"/>
          <ac:picMkLst>
            <pc:docMk/>
            <pc:sldMk cId="493781676" sldId="287"/>
            <ac:picMk id="25" creationId="{849057EE-1B62-1126-F386-F88C5F31B800}"/>
          </ac:picMkLst>
        </pc:picChg>
      </pc:sldChg>
      <pc:sldChg chg="addSp delSp modSp new">
        <pc:chgData name="Nandhini Velliyangiri" userId="S::nandhini@pinesphere.com::1f1f85d8-faec-4f78-ae21-bf9ab1c21b8f" providerId="AD" clId="Web-{C488CD11-6F9C-40D7-5ED9-C2927283867B}" dt="2023-07-07T09:35:15.187" v="398" actId="1076"/>
        <pc:sldMkLst>
          <pc:docMk/>
          <pc:sldMk cId="4289996226" sldId="288"/>
        </pc:sldMkLst>
        <pc:spChg chg="add">
          <ac:chgData name="Nandhini Velliyangiri" userId="S::nandhini@pinesphere.com::1f1f85d8-faec-4f78-ae21-bf9ab1c21b8f" providerId="AD" clId="Web-{C488CD11-6F9C-40D7-5ED9-C2927283867B}" dt="2023-07-07T09:33:25.841" v="380"/>
          <ac:spMkLst>
            <pc:docMk/>
            <pc:sldMk cId="4289996226" sldId="288"/>
            <ac:spMk id="3" creationId="{E98B3025-02FD-C8C0-ACD4-0E007C545FA3}"/>
          </ac:spMkLst>
        </pc:spChg>
        <pc:spChg chg="add">
          <ac:chgData name="Nandhini Velliyangiri" userId="S::nandhini@pinesphere.com::1f1f85d8-faec-4f78-ae21-bf9ab1c21b8f" providerId="AD" clId="Web-{C488CD11-6F9C-40D7-5ED9-C2927283867B}" dt="2023-07-07T09:33:32.466" v="381"/>
          <ac:spMkLst>
            <pc:docMk/>
            <pc:sldMk cId="4289996226" sldId="288"/>
            <ac:spMk id="5" creationId="{948EE41D-57FD-B3DB-90A2-3FAB674C7FA6}"/>
          </ac:spMkLst>
        </pc:spChg>
        <pc:spChg chg="add del">
          <ac:chgData name="Nandhini Velliyangiri" userId="S::nandhini@pinesphere.com::1f1f85d8-faec-4f78-ae21-bf9ab1c21b8f" providerId="AD" clId="Web-{C488CD11-6F9C-40D7-5ED9-C2927283867B}" dt="2023-07-07T09:33:38.701" v="385"/>
          <ac:spMkLst>
            <pc:docMk/>
            <pc:sldMk cId="4289996226" sldId="288"/>
            <ac:spMk id="7" creationId="{F785AC89-AC87-B160-E4EC-98101A1C66C1}"/>
          </ac:spMkLst>
        </pc:spChg>
        <pc:spChg chg="add del">
          <ac:chgData name="Nandhini Velliyangiri" userId="S::nandhini@pinesphere.com::1f1f85d8-faec-4f78-ae21-bf9ab1c21b8f" providerId="AD" clId="Web-{C488CD11-6F9C-40D7-5ED9-C2927283867B}" dt="2023-07-07T09:33:36.544" v="384"/>
          <ac:spMkLst>
            <pc:docMk/>
            <pc:sldMk cId="4289996226" sldId="288"/>
            <ac:spMk id="9" creationId="{81126D05-5B1B-A7CF-3945-534CF204A7AA}"/>
          </ac:spMkLst>
        </pc:spChg>
        <pc:spChg chg="add">
          <ac:chgData name="Nandhini Velliyangiri" userId="S::nandhini@pinesphere.com::1f1f85d8-faec-4f78-ae21-bf9ab1c21b8f" providerId="AD" clId="Web-{C488CD11-6F9C-40D7-5ED9-C2927283867B}" dt="2023-07-07T09:33:43.638" v="386"/>
          <ac:spMkLst>
            <pc:docMk/>
            <pc:sldMk cId="4289996226" sldId="288"/>
            <ac:spMk id="11" creationId="{2E2AD72F-C915-FFEC-AC22-FDEBFC056867}"/>
          </ac:spMkLst>
        </pc:spChg>
        <pc:picChg chg="add del">
          <ac:chgData name="Nandhini Velliyangiri" userId="S::nandhini@pinesphere.com::1f1f85d8-faec-4f78-ae21-bf9ab1c21b8f" providerId="AD" clId="Web-{C488CD11-6F9C-40D7-5ED9-C2927283867B}" dt="2023-07-07T09:33:54.389" v="388"/>
          <ac:picMkLst>
            <pc:docMk/>
            <pc:sldMk cId="4289996226" sldId="288"/>
            <ac:picMk id="13" creationId="{B84638A5-FB26-13F1-0288-36416F9FA370}"/>
          </ac:picMkLst>
        </pc:picChg>
        <pc:picChg chg="add mod">
          <ac:chgData name="Nandhini Velliyangiri" userId="S::nandhini@pinesphere.com::1f1f85d8-faec-4f78-ae21-bf9ab1c21b8f" providerId="AD" clId="Web-{C488CD11-6F9C-40D7-5ED9-C2927283867B}" dt="2023-07-07T09:35:15.187" v="398" actId="1076"/>
          <ac:picMkLst>
            <pc:docMk/>
            <pc:sldMk cId="4289996226" sldId="288"/>
            <ac:picMk id="15" creationId="{6978EE3B-6335-7089-82EE-ACB1C6DB8E8D}"/>
          </ac:picMkLst>
        </pc:picChg>
      </pc:sldChg>
      <pc:sldChg chg="addSp delSp modSp new mod setBg">
        <pc:chgData name="Nandhini Velliyangiri" userId="S::nandhini@pinesphere.com::1f1f85d8-faec-4f78-ae21-bf9ab1c21b8f" providerId="AD" clId="Web-{C488CD11-6F9C-40D7-5ED9-C2927283867B}" dt="2023-07-07T09:41:28.552" v="449"/>
        <pc:sldMkLst>
          <pc:docMk/>
          <pc:sldMk cId="3378918996" sldId="289"/>
        </pc:sldMkLst>
        <pc:spChg chg="add mod">
          <ac:chgData name="Nandhini Velliyangiri" userId="S::nandhini@pinesphere.com::1f1f85d8-faec-4f78-ae21-bf9ab1c21b8f" providerId="AD" clId="Web-{C488CD11-6F9C-40D7-5ED9-C2927283867B}" dt="2023-07-07T09:39:57.082" v="443"/>
          <ac:spMkLst>
            <pc:docMk/>
            <pc:sldMk cId="3378918996" sldId="289"/>
            <ac:spMk id="3" creationId="{8A265AEF-A071-F6B1-E846-BFC9C9AAA97D}"/>
          </ac:spMkLst>
        </pc:spChg>
        <pc:spChg chg="add del mod">
          <ac:chgData name="Nandhini Velliyangiri" userId="S::nandhini@pinesphere.com::1f1f85d8-faec-4f78-ae21-bf9ab1c21b8f" providerId="AD" clId="Web-{C488CD11-6F9C-40D7-5ED9-C2927283867B}" dt="2023-07-07T09:39:57.082" v="443"/>
          <ac:spMkLst>
            <pc:docMk/>
            <pc:sldMk cId="3378918996" sldId="289"/>
            <ac:spMk id="4" creationId="{56AE57DA-9B24-8217-9475-5C09C1A9E2D9}"/>
          </ac:spMkLst>
        </pc:spChg>
        <pc:spChg chg="add">
          <ac:chgData name="Nandhini Velliyangiri" userId="S::nandhini@pinesphere.com::1f1f85d8-faec-4f78-ae21-bf9ab1c21b8f" providerId="AD" clId="Web-{C488CD11-6F9C-40D7-5ED9-C2927283867B}" dt="2023-07-07T09:39:57.082" v="443"/>
          <ac:spMkLst>
            <pc:docMk/>
            <pc:sldMk cId="3378918996" sldId="289"/>
            <ac:spMk id="10" creationId="{99B5B3C5-A599-465B-B2B9-866E8B2087CE}"/>
          </ac:spMkLst>
        </pc:spChg>
        <pc:spChg chg="add">
          <ac:chgData name="Nandhini Velliyangiri" userId="S::nandhini@pinesphere.com::1f1f85d8-faec-4f78-ae21-bf9ab1c21b8f" providerId="AD" clId="Web-{C488CD11-6F9C-40D7-5ED9-C2927283867B}" dt="2023-07-07T09:39:57.082" v="443"/>
          <ac:spMkLst>
            <pc:docMk/>
            <pc:sldMk cId="3378918996" sldId="289"/>
            <ac:spMk id="12" creationId="{25C84982-7DD0-43B1-8A2D-BFA4DF1B4E60}"/>
          </ac:spMkLst>
        </pc:spChg>
        <pc:spChg chg="add">
          <ac:chgData name="Nandhini Velliyangiri" userId="S::nandhini@pinesphere.com::1f1f85d8-faec-4f78-ae21-bf9ab1c21b8f" providerId="AD" clId="Web-{C488CD11-6F9C-40D7-5ED9-C2927283867B}" dt="2023-07-07T09:39:57.082" v="443"/>
          <ac:spMkLst>
            <pc:docMk/>
            <pc:sldMk cId="3378918996" sldId="289"/>
            <ac:spMk id="31" creationId="{57908DE9-5647-483E-B731-49D34A839B3F}"/>
          </ac:spMkLst>
        </pc:spChg>
        <pc:spChg chg="add">
          <ac:chgData name="Nandhini Velliyangiri" userId="S::nandhini@pinesphere.com::1f1f85d8-faec-4f78-ae21-bf9ab1c21b8f" providerId="AD" clId="Web-{C488CD11-6F9C-40D7-5ED9-C2927283867B}" dt="2023-07-07T09:39:57.082" v="443"/>
          <ac:spMkLst>
            <pc:docMk/>
            <pc:sldMk cId="3378918996" sldId="289"/>
            <ac:spMk id="33" creationId="{926962B4-5DCE-4745-A877-F7237DA68D7F}"/>
          </ac:spMkLst>
        </pc:spChg>
        <pc:spChg chg="add">
          <ac:chgData name="Nandhini Velliyangiri" userId="S::nandhini@pinesphere.com::1f1f85d8-faec-4f78-ae21-bf9ab1c21b8f" providerId="AD" clId="Web-{C488CD11-6F9C-40D7-5ED9-C2927283867B}" dt="2023-07-07T09:39:57.082" v="443"/>
          <ac:spMkLst>
            <pc:docMk/>
            <pc:sldMk cId="3378918996" sldId="289"/>
            <ac:spMk id="35" creationId="{FFC31C6D-653C-4C57-B226-ED6CE571F611}"/>
          </ac:spMkLst>
        </pc:spChg>
        <pc:grpChg chg="add">
          <ac:chgData name="Nandhini Velliyangiri" userId="S::nandhini@pinesphere.com::1f1f85d8-faec-4f78-ae21-bf9ab1c21b8f" providerId="AD" clId="Web-{C488CD11-6F9C-40D7-5ED9-C2927283867B}" dt="2023-07-07T09:39:57.082" v="443"/>
          <ac:grpSpMkLst>
            <pc:docMk/>
            <pc:sldMk cId="3378918996" sldId="289"/>
            <ac:grpSpMk id="14" creationId="{1D912E1C-3BBA-42F0-A3EE-FEC382E7230A}"/>
          </ac:grpSpMkLst>
        </pc:grpChg>
        <pc:grpChg chg="add">
          <ac:chgData name="Nandhini Velliyangiri" userId="S::nandhini@pinesphere.com::1f1f85d8-faec-4f78-ae21-bf9ab1c21b8f" providerId="AD" clId="Web-{C488CD11-6F9C-40D7-5ED9-C2927283867B}" dt="2023-07-07T09:39:57.082" v="443"/>
          <ac:grpSpMkLst>
            <pc:docMk/>
            <pc:sldMk cId="3378918996" sldId="289"/>
            <ac:grpSpMk id="37" creationId="{C310B041-3468-403A-926B-E3C1CF4433A2}"/>
          </ac:grpSpMkLst>
        </pc:grpChg>
        <pc:graphicFrameChg chg="add">
          <ac:chgData name="Nandhini Velliyangiri" userId="S::nandhini@pinesphere.com::1f1f85d8-faec-4f78-ae21-bf9ab1c21b8f" providerId="AD" clId="Web-{C488CD11-6F9C-40D7-5ED9-C2927283867B}" dt="2023-07-07T09:39:57.082" v="443"/>
          <ac:graphicFrameMkLst>
            <pc:docMk/>
            <pc:sldMk cId="3378918996" sldId="289"/>
            <ac:graphicFrameMk id="6" creationId="{A41D10ED-45B6-2F34-E636-BB651AC406D3}"/>
          </ac:graphicFrameMkLst>
        </pc:graphicFrameChg>
        <pc:picChg chg="add">
          <ac:chgData name="Nandhini Velliyangiri" userId="S::nandhini@pinesphere.com::1f1f85d8-faec-4f78-ae21-bf9ab1c21b8f" providerId="AD" clId="Web-{C488CD11-6F9C-40D7-5ED9-C2927283867B}" dt="2023-07-07T09:41:28.552" v="449"/>
          <ac:picMkLst>
            <pc:docMk/>
            <pc:sldMk cId="3378918996" sldId="289"/>
            <ac:picMk id="85" creationId="{B06F64B6-566B-06B3-CFF4-606E81A617FE}"/>
          </ac:picMkLst>
        </pc:picChg>
      </pc:sldChg>
      <pc:sldMasterChg chg="add del addSldLayout delSldLayout">
        <pc:chgData name="Nandhini Velliyangiri" userId="S::nandhini@pinesphere.com::1f1f85d8-faec-4f78-ae21-bf9ab1c21b8f" providerId="AD" clId="Web-{C488CD11-6F9C-40D7-5ED9-C2927283867B}" dt="2023-07-07T06:46:14.897" v="40"/>
        <pc:sldMasterMkLst>
          <pc:docMk/>
          <pc:sldMasterMk cId="2460954070" sldId="2147483660"/>
        </pc:sldMasterMkLst>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2385387890" sldId="2147483661"/>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949138452" sldId="2147483662"/>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2591524520" sldId="2147483663"/>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1203092039" sldId="2147483664"/>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733172339" sldId="2147483665"/>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210312558" sldId="2147483666"/>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146388984" sldId="2147483667"/>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171841454" sldId="2147483668"/>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1718958274" sldId="2147483669"/>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2202905451" sldId="2147483670"/>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479445657" sldId="2147483671"/>
          </pc:sldLayoutMkLst>
        </pc:sldLayoutChg>
      </pc:sldMasterChg>
      <pc:sldMasterChg chg="add del addSldLayout delSldLayout">
        <pc:chgData name="Nandhini Velliyangiri" userId="S::nandhini@pinesphere.com::1f1f85d8-faec-4f78-ae21-bf9ab1c21b8f" providerId="AD" clId="Web-{C488CD11-6F9C-40D7-5ED9-C2927283867B}" dt="2023-07-07T06:42:37.533" v="26"/>
        <pc:sldMasterMkLst>
          <pc:docMk/>
          <pc:sldMasterMk cId="1194625095" sldId="2147483711"/>
        </pc:sldMasterMkLst>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567228333" sldId="2147483700"/>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3358437542" sldId="2147483701"/>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1793260883" sldId="2147483702"/>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2020957515" sldId="2147483703"/>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284005639" sldId="2147483704"/>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1584530394" sldId="2147483705"/>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1004262301" sldId="2147483706"/>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1877832081" sldId="2147483707"/>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3350831795" sldId="2147483708"/>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466496410" sldId="2147483709"/>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3436842370" sldId="2147483710"/>
          </pc:sldLayoutMkLst>
        </pc:sldLayoutChg>
      </pc:sldMasterChg>
      <pc:sldMasterChg chg="add addSldLayout">
        <pc:chgData name="Nandhini Velliyangiri" userId="S::nandhini@pinesphere.com::1f1f85d8-faec-4f78-ae21-bf9ab1c21b8f" providerId="AD" clId="Web-{C488CD11-6F9C-40D7-5ED9-C2927283867B}" dt="2023-07-07T06:42:37.533" v="26"/>
        <pc:sldMasterMkLst>
          <pc:docMk/>
          <pc:sldMasterMk cId="2340809272" sldId="2147483761"/>
        </pc:sldMasterMkLst>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1274179750" sldId="2147483750"/>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46534832" sldId="2147483751"/>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1860490108" sldId="2147483752"/>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1863434140" sldId="2147483753"/>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2422930436" sldId="2147483754"/>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4001324176" sldId="2147483755"/>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2063909452" sldId="2147483756"/>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637495434" sldId="2147483757"/>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510033304" sldId="2147483758"/>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306781918" sldId="2147483759"/>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3325498706" sldId="2147483760"/>
          </pc:sldLayoutMkLst>
        </pc:sldLayoutChg>
      </pc:sldMasterChg>
    </pc:docChg>
  </pc:docChgLst>
</pc:chgInfo>
</file>

<file path=ppt/diagrams/_rels/data3.xml.rels><?xml version="1.0" encoding="UTF-8" standalone="yes"?>
<Relationships xmlns="http://schemas.openxmlformats.org/package/2006/relationships"><Relationship Id="rId1" Type="http://schemas.openxmlformats.org/officeDocument/2006/relationships/hyperlink" Target="https://www.mongodb.com/try/download/community"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3.xml.rels><?xml version="1.0" encoding="UTF-8" standalone="yes"?>
<Relationships xmlns="http://schemas.openxmlformats.org/package/2006/relationships"><Relationship Id="rId1" Type="http://schemas.openxmlformats.org/officeDocument/2006/relationships/hyperlink" Target="https://www.mongodb.com/try/download/community"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7BB51-9B94-43A1-A7FB-4199F6F64485}" type="doc">
      <dgm:prSet loTypeId="urn:microsoft.com/office/officeart/2016/7/layout/LinearArrowProcessNumbered" loCatId="process" qsTypeId="urn:microsoft.com/office/officeart/2005/8/quickstyle/simple1" qsCatId="simple" csTypeId="urn:microsoft.com/office/officeart/2005/8/colors/colorful2" csCatId="colorful"/>
      <dgm:spPr/>
      <dgm:t>
        <a:bodyPr/>
        <a:lstStyle/>
        <a:p>
          <a:endParaRPr lang="en-US"/>
        </a:p>
      </dgm:t>
    </dgm:pt>
    <dgm:pt modelId="{6C340E90-7E02-49DD-80E6-1F61B018CC5B}">
      <dgm:prSet/>
      <dgm:spPr/>
      <dgm:t>
        <a:bodyPr/>
        <a:lstStyle/>
        <a:p>
          <a:r>
            <a:rPr lang="en-US"/>
            <a:t>Easy and Fast Development: Django makes it easy to develop web applications quickly with minimal coding effort.</a:t>
          </a:r>
        </a:p>
      </dgm:t>
    </dgm:pt>
    <dgm:pt modelId="{002A9D75-3D17-49D7-8F63-80B2A6DE35B9}" type="parTrans" cxnId="{E9B45F03-D95C-4773-BD2E-C61B0CCC27B3}">
      <dgm:prSet/>
      <dgm:spPr/>
      <dgm:t>
        <a:bodyPr/>
        <a:lstStyle/>
        <a:p>
          <a:endParaRPr lang="en-US"/>
        </a:p>
      </dgm:t>
    </dgm:pt>
    <dgm:pt modelId="{FB7A940F-96E4-4FA6-A955-CA378A12566E}" type="sibTrans" cxnId="{E9B45F03-D95C-4773-BD2E-C61B0CCC27B3}">
      <dgm:prSet phldrT="1" phldr="0"/>
      <dgm:spPr/>
      <dgm:t>
        <a:bodyPr/>
        <a:lstStyle/>
        <a:p>
          <a:r>
            <a:rPr lang="en-US"/>
            <a:t>1</a:t>
          </a:r>
        </a:p>
      </dgm:t>
    </dgm:pt>
    <dgm:pt modelId="{4E9DA805-1C79-47E4-99E8-90B93DCF7F7B}">
      <dgm:prSet/>
      <dgm:spPr/>
      <dgm:t>
        <a:bodyPr/>
        <a:lstStyle/>
        <a:p>
          <a:r>
            <a:rPr lang="en-US"/>
            <a:t>Scalability: Django can handle high-traffic sites and can scale up or down to meet the needs of the application.</a:t>
          </a:r>
        </a:p>
      </dgm:t>
    </dgm:pt>
    <dgm:pt modelId="{5ADC7DEF-9DB5-4BCD-AFD6-3354988CB914}" type="parTrans" cxnId="{F3911173-32E6-4B65-BCB2-4B9F111CA4B0}">
      <dgm:prSet/>
      <dgm:spPr/>
      <dgm:t>
        <a:bodyPr/>
        <a:lstStyle/>
        <a:p>
          <a:endParaRPr lang="en-US"/>
        </a:p>
      </dgm:t>
    </dgm:pt>
    <dgm:pt modelId="{B108D721-E041-4162-A732-176D00ABC597}" type="sibTrans" cxnId="{F3911173-32E6-4B65-BCB2-4B9F111CA4B0}">
      <dgm:prSet phldrT="2" phldr="0"/>
      <dgm:spPr/>
      <dgm:t>
        <a:bodyPr/>
        <a:lstStyle/>
        <a:p>
          <a:r>
            <a:rPr lang="en-US"/>
            <a:t>2</a:t>
          </a:r>
        </a:p>
      </dgm:t>
    </dgm:pt>
    <dgm:pt modelId="{B47E8183-218B-47E9-A1D9-DB7C63327D64}">
      <dgm:prSet/>
      <dgm:spPr/>
      <dgm:t>
        <a:bodyPr/>
        <a:lstStyle/>
        <a:p>
          <a:r>
            <a:rPr lang="en-US"/>
            <a:t>Security: Django has built-in security features to protect against common web application security issues.</a:t>
          </a:r>
        </a:p>
      </dgm:t>
    </dgm:pt>
    <dgm:pt modelId="{EF85B312-0531-4FB6-88AF-12950C0C1DC0}" type="parTrans" cxnId="{1BF23F12-6635-4C97-AE2B-C53D8AF73A07}">
      <dgm:prSet/>
      <dgm:spPr/>
      <dgm:t>
        <a:bodyPr/>
        <a:lstStyle/>
        <a:p>
          <a:endParaRPr lang="en-US"/>
        </a:p>
      </dgm:t>
    </dgm:pt>
    <dgm:pt modelId="{B65FBADE-6A6E-454F-9F18-DB330CC3D540}" type="sibTrans" cxnId="{1BF23F12-6635-4C97-AE2B-C53D8AF73A07}">
      <dgm:prSet phldrT="3" phldr="0"/>
      <dgm:spPr/>
      <dgm:t>
        <a:bodyPr/>
        <a:lstStyle/>
        <a:p>
          <a:r>
            <a:rPr lang="en-US"/>
            <a:t>3</a:t>
          </a:r>
        </a:p>
      </dgm:t>
    </dgm:pt>
    <dgm:pt modelId="{E084D79F-E3BD-4AEF-A649-CBEB96E1A75B}">
      <dgm:prSet/>
      <dgm:spPr/>
      <dgm:t>
        <a:bodyPr/>
        <a:lstStyle/>
        <a:p>
          <a:r>
            <a:rPr lang="en-US"/>
            <a:t>Versatility: Django can be used to build a wide range of web applications.</a:t>
          </a:r>
        </a:p>
      </dgm:t>
    </dgm:pt>
    <dgm:pt modelId="{DD4ADC61-6FCE-4AF6-A094-AA905953AE03}" type="parTrans" cxnId="{8C1E549A-C48C-4FFA-B63E-CFB588460EA7}">
      <dgm:prSet/>
      <dgm:spPr/>
      <dgm:t>
        <a:bodyPr/>
        <a:lstStyle/>
        <a:p>
          <a:endParaRPr lang="en-US"/>
        </a:p>
      </dgm:t>
    </dgm:pt>
    <dgm:pt modelId="{A454D5A5-A05E-4570-B2A5-77D160558183}" type="sibTrans" cxnId="{8C1E549A-C48C-4FFA-B63E-CFB588460EA7}">
      <dgm:prSet phldrT="4" phldr="0"/>
      <dgm:spPr/>
      <dgm:t>
        <a:bodyPr/>
        <a:lstStyle/>
        <a:p>
          <a:r>
            <a:rPr lang="en-US"/>
            <a:t>4</a:t>
          </a:r>
        </a:p>
      </dgm:t>
    </dgm:pt>
    <dgm:pt modelId="{D11249B7-2CD9-45AB-9722-48E0EEEB983D}">
      <dgm:prSet/>
      <dgm:spPr/>
      <dgm:t>
        <a:bodyPr/>
        <a:lstStyle/>
        <a:p>
          <a:r>
            <a:rPr lang="en-US"/>
            <a:t>Community and Support: Django has a large and active community of developers who provide support and regularly update the framework.</a:t>
          </a:r>
        </a:p>
      </dgm:t>
    </dgm:pt>
    <dgm:pt modelId="{FE48425D-7F91-4E5D-88C4-766811105DE3}" type="parTrans" cxnId="{1B317EC5-D8C3-4811-B017-1A3E107E48BA}">
      <dgm:prSet/>
      <dgm:spPr/>
      <dgm:t>
        <a:bodyPr/>
        <a:lstStyle/>
        <a:p>
          <a:endParaRPr lang="en-US"/>
        </a:p>
      </dgm:t>
    </dgm:pt>
    <dgm:pt modelId="{18E82CAB-8FA8-46CB-AD93-EAA290DB154F}" type="sibTrans" cxnId="{1B317EC5-D8C3-4811-B017-1A3E107E48BA}">
      <dgm:prSet phldrT="5" phldr="0"/>
      <dgm:spPr/>
      <dgm:t>
        <a:bodyPr/>
        <a:lstStyle/>
        <a:p>
          <a:r>
            <a:rPr lang="en-US"/>
            <a:t>5</a:t>
          </a:r>
        </a:p>
      </dgm:t>
    </dgm:pt>
    <dgm:pt modelId="{3318C2F5-5F6B-4FFC-B9D3-4D4273FCC4EC}">
      <dgm:prSet/>
      <dgm:spPr/>
      <dgm:t>
        <a:bodyPr/>
        <a:lstStyle/>
        <a:p>
          <a:r>
            <a:rPr lang="en-US"/>
            <a:t>Compatibility: Django works well with other technologies and can be easily integrated with other databases, front-end frameworks, and programming languages.</a:t>
          </a:r>
        </a:p>
      </dgm:t>
    </dgm:pt>
    <dgm:pt modelId="{B882BDDD-CA7B-4054-8071-4838B68B1190}" type="parTrans" cxnId="{E3C308CC-8F6C-4CCE-BF12-AB85671A91EB}">
      <dgm:prSet/>
      <dgm:spPr/>
      <dgm:t>
        <a:bodyPr/>
        <a:lstStyle/>
        <a:p>
          <a:endParaRPr lang="en-US"/>
        </a:p>
      </dgm:t>
    </dgm:pt>
    <dgm:pt modelId="{86DC93E6-B1CF-4457-8BD0-D94E61FE4D0E}" type="sibTrans" cxnId="{E3C308CC-8F6C-4CCE-BF12-AB85671A91EB}">
      <dgm:prSet phldrT="6" phldr="0"/>
      <dgm:spPr/>
      <dgm:t>
        <a:bodyPr/>
        <a:lstStyle/>
        <a:p>
          <a:r>
            <a:rPr lang="en-US"/>
            <a:t>6</a:t>
          </a:r>
        </a:p>
      </dgm:t>
    </dgm:pt>
    <dgm:pt modelId="{EA34333F-95E0-4FFC-A511-736EE398D578}" type="pres">
      <dgm:prSet presAssocID="{CFA7BB51-9B94-43A1-A7FB-4199F6F64485}" presName="linearFlow" presStyleCnt="0">
        <dgm:presLayoutVars>
          <dgm:dir/>
          <dgm:animLvl val="lvl"/>
          <dgm:resizeHandles val="exact"/>
        </dgm:presLayoutVars>
      </dgm:prSet>
      <dgm:spPr/>
    </dgm:pt>
    <dgm:pt modelId="{4BF63689-2BB4-4A18-B0AA-DC296F8F464A}" type="pres">
      <dgm:prSet presAssocID="{6C340E90-7E02-49DD-80E6-1F61B018CC5B}" presName="compositeNode" presStyleCnt="0"/>
      <dgm:spPr/>
    </dgm:pt>
    <dgm:pt modelId="{15A97B8F-8957-483C-AB75-BCC506D73A64}" type="pres">
      <dgm:prSet presAssocID="{6C340E90-7E02-49DD-80E6-1F61B018CC5B}" presName="parTx" presStyleLbl="node1" presStyleIdx="0" presStyleCnt="0">
        <dgm:presLayoutVars>
          <dgm:chMax val="0"/>
          <dgm:chPref val="0"/>
          <dgm:bulletEnabled val="1"/>
        </dgm:presLayoutVars>
      </dgm:prSet>
      <dgm:spPr/>
    </dgm:pt>
    <dgm:pt modelId="{84B3B5C6-AFCB-4F9F-9B50-918847B5CED1}" type="pres">
      <dgm:prSet presAssocID="{6C340E90-7E02-49DD-80E6-1F61B018CC5B}" presName="parSh" presStyleCnt="0"/>
      <dgm:spPr/>
    </dgm:pt>
    <dgm:pt modelId="{3DFBF83C-7868-4F8A-999B-1182D8BAE903}" type="pres">
      <dgm:prSet presAssocID="{6C340E90-7E02-49DD-80E6-1F61B018CC5B}" presName="lineNode" presStyleLbl="alignAccFollowNode1" presStyleIdx="0" presStyleCnt="18"/>
      <dgm:spPr/>
    </dgm:pt>
    <dgm:pt modelId="{59CBD205-427C-4597-A140-0275A19219DF}" type="pres">
      <dgm:prSet presAssocID="{6C340E90-7E02-49DD-80E6-1F61B018CC5B}" presName="lineArrowNode" presStyleLbl="alignAccFollowNode1" presStyleIdx="1" presStyleCnt="18"/>
      <dgm:spPr/>
    </dgm:pt>
    <dgm:pt modelId="{C5BF0C90-D9B3-400F-982C-83DE121AFE50}" type="pres">
      <dgm:prSet presAssocID="{FB7A940F-96E4-4FA6-A955-CA378A12566E}" presName="sibTransNodeCircle" presStyleLbl="alignNode1" presStyleIdx="0" presStyleCnt="6">
        <dgm:presLayoutVars>
          <dgm:chMax val="0"/>
          <dgm:bulletEnabled/>
        </dgm:presLayoutVars>
      </dgm:prSet>
      <dgm:spPr/>
    </dgm:pt>
    <dgm:pt modelId="{BF617509-46BC-4093-BF32-1FAC1F49CD35}" type="pres">
      <dgm:prSet presAssocID="{FB7A940F-96E4-4FA6-A955-CA378A12566E}" presName="spacerBetweenCircleAndCallout" presStyleCnt="0">
        <dgm:presLayoutVars/>
      </dgm:prSet>
      <dgm:spPr/>
    </dgm:pt>
    <dgm:pt modelId="{3E2A848B-85A6-4166-B980-1CB89EFBE5DF}" type="pres">
      <dgm:prSet presAssocID="{6C340E90-7E02-49DD-80E6-1F61B018CC5B}" presName="nodeText" presStyleLbl="alignAccFollowNode1" presStyleIdx="2" presStyleCnt="18">
        <dgm:presLayoutVars>
          <dgm:bulletEnabled val="1"/>
        </dgm:presLayoutVars>
      </dgm:prSet>
      <dgm:spPr/>
    </dgm:pt>
    <dgm:pt modelId="{A38481A3-2C3F-47E6-99CF-484D657F1E66}" type="pres">
      <dgm:prSet presAssocID="{FB7A940F-96E4-4FA6-A955-CA378A12566E}" presName="sibTransComposite" presStyleCnt="0"/>
      <dgm:spPr/>
    </dgm:pt>
    <dgm:pt modelId="{2D44D6A3-102B-4F2C-963F-81137A586A69}" type="pres">
      <dgm:prSet presAssocID="{4E9DA805-1C79-47E4-99E8-90B93DCF7F7B}" presName="compositeNode" presStyleCnt="0"/>
      <dgm:spPr/>
    </dgm:pt>
    <dgm:pt modelId="{0728E5A6-A2E8-4E5C-BB2F-98666507636A}" type="pres">
      <dgm:prSet presAssocID="{4E9DA805-1C79-47E4-99E8-90B93DCF7F7B}" presName="parTx" presStyleLbl="node1" presStyleIdx="0" presStyleCnt="0">
        <dgm:presLayoutVars>
          <dgm:chMax val="0"/>
          <dgm:chPref val="0"/>
          <dgm:bulletEnabled val="1"/>
        </dgm:presLayoutVars>
      </dgm:prSet>
      <dgm:spPr/>
    </dgm:pt>
    <dgm:pt modelId="{47DE703A-E472-4172-A2C7-62FBEDBEFE98}" type="pres">
      <dgm:prSet presAssocID="{4E9DA805-1C79-47E4-99E8-90B93DCF7F7B}" presName="parSh" presStyleCnt="0"/>
      <dgm:spPr/>
    </dgm:pt>
    <dgm:pt modelId="{E31692D3-42B0-4A68-8A88-47B606A67218}" type="pres">
      <dgm:prSet presAssocID="{4E9DA805-1C79-47E4-99E8-90B93DCF7F7B}" presName="lineNode" presStyleLbl="alignAccFollowNode1" presStyleIdx="3" presStyleCnt="18"/>
      <dgm:spPr/>
    </dgm:pt>
    <dgm:pt modelId="{11AB95A8-E2F3-4B6F-BEF4-94A4B935FEA3}" type="pres">
      <dgm:prSet presAssocID="{4E9DA805-1C79-47E4-99E8-90B93DCF7F7B}" presName="lineArrowNode" presStyleLbl="alignAccFollowNode1" presStyleIdx="4" presStyleCnt="18"/>
      <dgm:spPr/>
    </dgm:pt>
    <dgm:pt modelId="{E03C6389-AC8C-44B8-9244-A687764CC647}" type="pres">
      <dgm:prSet presAssocID="{B108D721-E041-4162-A732-176D00ABC597}" presName="sibTransNodeCircle" presStyleLbl="alignNode1" presStyleIdx="1" presStyleCnt="6">
        <dgm:presLayoutVars>
          <dgm:chMax val="0"/>
          <dgm:bulletEnabled/>
        </dgm:presLayoutVars>
      </dgm:prSet>
      <dgm:spPr/>
    </dgm:pt>
    <dgm:pt modelId="{5449CA0C-C250-450C-972F-27DC8B5EB4EA}" type="pres">
      <dgm:prSet presAssocID="{B108D721-E041-4162-A732-176D00ABC597}" presName="spacerBetweenCircleAndCallout" presStyleCnt="0">
        <dgm:presLayoutVars/>
      </dgm:prSet>
      <dgm:spPr/>
    </dgm:pt>
    <dgm:pt modelId="{1AF0692A-ED75-421E-B3D9-80F0F59D3DAD}" type="pres">
      <dgm:prSet presAssocID="{4E9DA805-1C79-47E4-99E8-90B93DCF7F7B}" presName="nodeText" presStyleLbl="alignAccFollowNode1" presStyleIdx="5" presStyleCnt="18">
        <dgm:presLayoutVars>
          <dgm:bulletEnabled val="1"/>
        </dgm:presLayoutVars>
      </dgm:prSet>
      <dgm:spPr/>
    </dgm:pt>
    <dgm:pt modelId="{02BDAEFD-5B35-457D-AE45-5A299FDF8FC8}" type="pres">
      <dgm:prSet presAssocID="{B108D721-E041-4162-A732-176D00ABC597}" presName="sibTransComposite" presStyleCnt="0"/>
      <dgm:spPr/>
    </dgm:pt>
    <dgm:pt modelId="{022B017B-0311-43FF-BFE0-83CC811DA09D}" type="pres">
      <dgm:prSet presAssocID="{B47E8183-218B-47E9-A1D9-DB7C63327D64}" presName="compositeNode" presStyleCnt="0"/>
      <dgm:spPr/>
    </dgm:pt>
    <dgm:pt modelId="{5D5CAB5F-89D4-4B12-80D7-7C2239B6ADEC}" type="pres">
      <dgm:prSet presAssocID="{B47E8183-218B-47E9-A1D9-DB7C63327D64}" presName="parTx" presStyleLbl="node1" presStyleIdx="0" presStyleCnt="0">
        <dgm:presLayoutVars>
          <dgm:chMax val="0"/>
          <dgm:chPref val="0"/>
          <dgm:bulletEnabled val="1"/>
        </dgm:presLayoutVars>
      </dgm:prSet>
      <dgm:spPr/>
    </dgm:pt>
    <dgm:pt modelId="{8FF1CE7E-5124-43C4-9F5E-592F0802095A}" type="pres">
      <dgm:prSet presAssocID="{B47E8183-218B-47E9-A1D9-DB7C63327D64}" presName="parSh" presStyleCnt="0"/>
      <dgm:spPr/>
    </dgm:pt>
    <dgm:pt modelId="{2C71A06B-E8BA-4EFC-8DD0-9FE7395D65CF}" type="pres">
      <dgm:prSet presAssocID="{B47E8183-218B-47E9-A1D9-DB7C63327D64}" presName="lineNode" presStyleLbl="alignAccFollowNode1" presStyleIdx="6" presStyleCnt="18"/>
      <dgm:spPr/>
    </dgm:pt>
    <dgm:pt modelId="{20454A2E-C26F-4626-8185-24FA0CA2E88E}" type="pres">
      <dgm:prSet presAssocID="{B47E8183-218B-47E9-A1D9-DB7C63327D64}" presName="lineArrowNode" presStyleLbl="alignAccFollowNode1" presStyleIdx="7" presStyleCnt="18"/>
      <dgm:spPr/>
    </dgm:pt>
    <dgm:pt modelId="{BCEDEBEB-BDB7-4EEB-A0A4-6ACA2FE62CC7}" type="pres">
      <dgm:prSet presAssocID="{B65FBADE-6A6E-454F-9F18-DB330CC3D540}" presName="sibTransNodeCircle" presStyleLbl="alignNode1" presStyleIdx="2" presStyleCnt="6">
        <dgm:presLayoutVars>
          <dgm:chMax val="0"/>
          <dgm:bulletEnabled/>
        </dgm:presLayoutVars>
      </dgm:prSet>
      <dgm:spPr/>
    </dgm:pt>
    <dgm:pt modelId="{722FEAC1-1CAC-4419-A564-63BD8624807C}" type="pres">
      <dgm:prSet presAssocID="{B65FBADE-6A6E-454F-9F18-DB330CC3D540}" presName="spacerBetweenCircleAndCallout" presStyleCnt="0">
        <dgm:presLayoutVars/>
      </dgm:prSet>
      <dgm:spPr/>
    </dgm:pt>
    <dgm:pt modelId="{D727925A-4937-4F28-90E8-9C205F8EF699}" type="pres">
      <dgm:prSet presAssocID="{B47E8183-218B-47E9-A1D9-DB7C63327D64}" presName="nodeText" presStyleLbl="alignAccFollowNode1" presStyleIdx="8" presStyleCnt="18">
        <dgm:presLayoutVars>
          <dgm:bulletEnabled val="1"/>
        </dgm:presLayoutVars>
      </dgm:prSet>
      <dgm:spPr/>
    </dgm:pt>
    <dgm:pt modelId="{18ED13AC-1C61-4C9C-85A0-0AD80FA7E1B7}" type="pres">
      <dgm:prSet presAssocID="{B65FBADE-6A6E-454F-9F18-DB330CC3D540}" presName="sibTransComposite" presStyleCnt="0"/>
      <dgm:spPr/>
    </dgm:pt>
    <dgm:pt modelId="{BDC97FF4-7FFB-4757-9055-156B72569B08}" type="pres">
      <dgm:prSet presAssocID="{E084D79F-E3BD-4AEF-A649-CBEB96E1A75B}" presName="compositeNode" presStyleCnt="0"/>
      <dgm:spPr/>
    </dgm:pt>
    <dgm:pt modelId="{A82245B4-64FF-42FE-AC03-5A7D635DE115}" type="pres">
      <dgm:prSet presAssocID="{E084D79F-E3BD-4AEF-A649-CBEB96E1A75B}" presName="parTx" presStyleLbl="node1" presStyleIdx="0" presStyleCnt="0">
        <dgm:presLayoutVars>
          <dgm:chMax val="0"/>
          <dgm:chPref val="0"/>
          <dgm:bulletEnabled val="1"/>
        </dgm:presLayoutVars>
      </dgm:prSet>
      <dgm:spPr/>
    </dgm:pt>
    <dgm:pt modelId="{6392680F-A726-49E4-91A4-75A8C063B1A2}" type="pres">
      <dgm:prSet presAssocID="{E084D79F-E3BD-4AEF-A649-CBEB96E1A75B}" presName="parSh" presStyleCnt="0"/>
      <dgm:spPr/>
    </dgm:pt>
    <dgm:pt modelId="{FE68BB19-2EA2-4620-B675-5796DC60BA36}" type="pres">
      <dgm:prSet presAssocID="{E084D79F-E3BD-4AEF-A649-CBEB96E1A75B}" presName="lineNode" presStyleLbl="alignAccFollowNode1" presStyleIdx="9" presStyleCnt="18"/>
      <dgm:spPr/>
    </dgm:pt>
    <dgm:pt modelId="{06DD5C27-2FD8-470D-8D8F-A424AB3273F7}" type="pres">
      <dgm:prSet presAssocID="{E084D79F-E3BD-4AEF-A649-CBEB96E1A75B}" presName="lineArrowNode" presStyleLbl="alignAccFollowNode1" presStyleIdx="10" presStyleCnt="18"/>
      <dgm:spPr/>
    </dgm:pt>
    <dgm:pt modelId="{E5E2F1E6-A60F-4E54-8A9C-EB7AC4DBFC6D}" type="pres">
      <dgm:prSet presAssocID="{A454D5A5-A05E-4570-B2A5-77D160558183}" presName="sibTransNodeCircle" presStyleLbl="alignNode1" presStyleIdx="3" presStyleCnt="6">
        <dgm:presLayoutVars>
          <dgm:chMax val="0"/>
          <dgm:bulletEnabled/>
        </dgm:presLayoutVars>
      </dgm:prSet>
      <dgm:spPr/>
    </dgm:pt>
    <dgm:pt modelId="{A0C03E24-E2CE-47D0-BB2A-25666B1A672A}" type="pres">
      <dgm:prSet presAssocID="{A454D5A5-A05E-4570-B2A5-77D160558183}" presName="spacerBetweenCircleAndCallout" presStyleCnt="0">
        <dgm:presLayoutVars/>
      </dgm:prSet>
      <dgm:spPr/>
    </dgm:pt>
    <dgm:pt modelId="{896691EE-8506-4F5A-8938-049E443D300C}" type="pres">
      <dgm:prSet presAssocID="{E084D79F-E3BD-4AEF-A649-CBEB96E1A75B}" presName="nodeText" presStyleLbl="alignAccFollowNode1" presStyleIdx="11" presStyleCnt="18">
        <dgm:presLayoutVars>
          <dgm:bulletEnabled val="1"/>
        </dgm:presLayoutVars>
      </dgm:prSet>
      <dgm:spPr/>
    </dgm:pt>
    <dgm:pt modelId="{288087ED-6B33-48F3-9C13-F889AC93C125}" type="pres">
      <dgm:prSet presAssocID="{A454D5A5-A05E-4570-B2A5-77D160558183}" presName="sibTransComposite" presStyleCnt="0"/>
      <dgm:spPr/>
    </dgm:pt>
    <dgm:pt modelId="{ADC94AE6-A219-44A8-AB84-47425D0BFF67}" type="pres">
      <dgm:prSet presAssocID="{D11249B7-2CD9-45AB-9722-48E0EEEB983D}" presName="compositeNode" presStyleCnt="0"/>
      <dgm:spPr/>
    </dgm:pt>
    <dgm:pt modelId="{2FB48E47-A7C5-4063-A8B1-E57F0A6B19D0}" type="pres">
      <dgm:prSet presAssocID="{D11249B7-2CD9-45AB-9722-48E0EEEB983D}" presName="parTx" presStyleLbl="node1" presStyleIdx="0" presStyleCnt="0">
        <dgm:presLayoutVars>
          <dgm:chMax val="0"/>
          <dgm:chPref val="0"/>
          <dgm:bulletEnabled val="1"/>
        </dgm:presLayoutVars>
      </dgm:prSet>
      <dgm:spPr/>
    </dgm:pt>
    <dgm:pt modelId="{4BF85829-A70A-4639-BD95-EE0AAF69D23C}" type="pres">
      <dgm:prSet presAssocID="{D11249B7-2CD9-45AB-9722-48E0EEEB983D}" presName="parSh" presStyleCnt="0"/>
      <dgm:spPr/>
    </dgm:pt>
    <dgm:pt modelId="{CC878515-4ED7-4AEA-90EB-EA75CAA61B8C}" type="pres">
      <dgm:prSet presAssocID="{D11249B7-2CD9-45AB-9722-48E0EEEB983D}" presName="lineNode" presStyleLbl="alignAccFollowNode1" presStyleIdx="12" presStyleCnt="18"/>
      <dgm:spPr/>
    </dgm:pt>
    <dgm:pt modelId="{672E727F-C3C9-459A-A626-DE03EC444D21}" type="pres">
      <dgm:prSet presAssocID="{D11249B7-2CD9-45AB-9722-48E0EEEB983D}" presName="lineArrowNode" presStyleLbl="alignAccFollowNode1" presStyleIdx="13" presStyleCnt="18"/>
      <dgm:spPr/>
    </dgm:pt>
    <dgm:pt modelId="{16AD9CA7-47AC-49EF-B40A-7642316A9239}" type="pres">
      <dgm:prSet presAssocID="{18E82CAB-8FA8-46CB-AD93-EAA290DB154F}" presName="sibTransNodeCircle" presStyleLbl="alignNode1" presStyleIdx="4" presStyleCnt="6">
        <dgm:presLayoutVars>
          <dgm:chMax val="0"/>
          <dgm:bulletEnabled/>
        </dgm:presLayoutVars>
      </dgm:prSet>
      <dgm:spPr/>
    </dgm:pt>
    <dgm:pt modelId="{D272AF38-609F-4648-98CF-4529D07E2B43}" type="pres">
      <dgm:prSet presAssocID="{18E82CAB-8FA8-46CB-AD93-EAA290DB154F}" presName="spacerBetweenCircleAndCallout" presStyleCnt="0">
        <dgm:presLayoutVars/>
      </dgm:prSet>
      <dgm:spPr/>
    </dgm:pt>
    <dgm:pt modelId="{3D1B46CD-4034-4B04-8D31-8C598422CF02}" type="pres">
      <dgm:prSet presAssocID="{D11249B7-2CD9-45AB-9722-48E0EEEB983D}" presName="nodeText" presStyleLbl="alignAccFollowNode1" presStyleIdx="14" presStyleCnt="18">
        <dgm:presLayoutVars>
          <dgm:bulletEnabled val="1"/>
        </dgm:presLayoutVars>
      </dgm:prSet>
      <dgm:spPr/>
    </dgm:pt>
    <dgm:pt modelId="{512E47F2-ACBF-4C2D-8ACB-7D9FC0454974}" type="pres">
      <dgm:prSet presAssocID="{18E82CAB-8FA8-46CB-AD93-EAA290DB154F}" presName="sibTransComposite" presStyleCnt="0"/>
      <dgm:spPr/>
    </dgm:pt>
    <dgm:pt modelId="{7DE6D8BD-34A9-48B6-A9F9-25AC5E1B2A5F}" type="pres">
      <dgm:prSet presAssocID="{3318C2F5-5F6B-4FFC-B9D3-4D4273FCC4EC}" presName="compositeNode" presStyleCnt="0"/>
      <dgm:spPr/>
    </dgm:pt>
    <dgm:pt modelId="{E715689A-3FF5-43CA-90A5-5C5C5C7152F2}" type="pres">
      <dgm:prSet presAssocID="{3318C2F5-5F6B-4FFC-B9D3-4D4273FCC4EC}" presName="parTx" presStyleLbl="node1" presStyleIdx="0" presStyleCnt="0">
        <dgm:presLayoutVars>
          <dgm:chMax val="0"/>
          <dgm:chPref val="0"/>
          <dgm:bulletEnabled val="1"/>
        </dgm:presLayoutVars>
      </dgm:prSet>
      <dgm:spPr/>
    </dgm:pt>
    <dgm:pt modelId="{93BE60F3-6856-4C93-B30D-8C7596D375B8}" type="pres">
      <dgm:prSet presAssocID="{3318C2F5-5F6B-4FFC-B9D3-4D4273FCC4EC}" presName="parSh" presStyleCnt="0"/>
      <dgm:spPr/>
    </dgm:pt>
    <dgm:pt modelId="{AD0D05EF-CC39-4589-AD31-5F189D53B375}" type="pres">
      <dgm:prSet presAssocID="{3318C2F5-5F6B-4FFC-B9D3-4D4273FCC4EC}" presName="lineNode" presStyleLbl="alignAccFollowNode1" presStyleIdx="15" presStyleCnt="18"/>
      <dgm:spPr/>
    </dgm:pt>
    <dgm:pt modelId="{F76EB7A4-C72D-49D1-8364-2475BE9999A4}" type="pres">
      <dgm:prSet presAssocID="{3318C2F5-5F6B-4FFC-B9D3-4D4273FCC4EC}" presName="lineArrowNode" presStyleLbl="alignAccFollowNode1" presStyleIdx="16" presStyleCnt="18"/>
      <dgm:spPr/>
    </dgm:pt>
    <dgm:pt modelId="{C2E1AA3F-B431-467D-A5AD-12ED7745D859}" type="pres">
      <dgm:prSet presAssocID="{86DC93E6-B1CF-4457-8BD0-D94E61FE4D0E}" presName="sibTransNodeCircle" presStyleLbl="alignNode1" presStyleIdx="5" presStyleCnt="6">
        <dgm:presLayoutVars>
          <dgm:chMax val="0"/>
          <dgm:bulletEnabled/>
        </dgm:presLayoutVars>
      </dgm:prSet>
      <dgm:spPr/>
    </dgm:pt>
    <dgm:pt modelId="{A1CB75EE-53C3-478E-B692-2C6B31D66AA0}" type="pres">
      <dgm:prSet presAssocID="{86DC93E6-B1CF-4457-8BD0-D94E61FE4D0E}" presName="spacerBetweenCircleAndCallout" presStyleCnt="0">
        <dgm:presLayoutVars/>
      </dgm:prSet>
      <dgm:spPr/>
    </dgm:pt>
    <dgm:pt modelId="{F4AE2468-0334-4FA4-883C-198CC13CE1BD}" type="pres">
      <dgm:prSet presAssocID="{3318C2F5-5F6B-4FFC-B9D3-4D4273FCC4EC}" presName="nodeText" presStyleLbl="alignAccFollowNode1" presStyleIdx="17" presStyleCnt="18">
        <dgm:presLayoutVars>
          <dgm:bulletEnabled val="1"/>
        </dgm:presLayoutVars>
      </dgm:prSet>
      <dgm:spPr/>
    </dgm:pt>
  </dgm:ptLst>
  <dgm:cxnLst>
    <dgm:cxn modelId="{E9B45F03-D95C-4773-BD2E-C61B0CCC27B3}" srcId="{CFA7BB51-9B94-43A1-A7FB-4199F6F64485}" destId="{6C340E90-7E02-49DD-80E6-1F61B018CC5B}" srcOrd="0" destOrd="0" parTransId="{002A9D75-3D17-49D7-8F63-80B2A6DE35B9}" sibTransId="{FB7A940F-96E4-4FA6-A955-CA378A12566E}"/>
    <dgm:cxn modelId="{1BF23F12-6635-4C97-AE2B-C53D8AF73A07}" srcId="{CFA7BB51-9B94-43A1-A7FB-4199F6F64485}" destId="{B47E8183-218B-47E9-A1D9-DB7C63327D64}" srcOrd="2" destOrd="0" parTransId="{EF85B312-0531-4FB6-88AF-12950C0C1DC0}" sibTransId="{B65FBADE-6A6E-454F-9F18-DB330CC3D540}"/>
    <dgm:cxn modelId="{8364801B-F3AB-42CE-A87D-F4AFF1E62B4B}" type="presOf" srcId="{B47E8183-218B-47E9-A1D9-DB7C63327D64}" destId="{D727925A-4937-4F28-90E8-9C205F8EF699}" srcOrd="0" destOrd="0" presId="urn:microsoft.com/office/officeart/2016/7/layout/LinearArrowProcessNumbered"/>
    <dgm:cxn modelId="{80028A2E-3CCD-4BCA-8A58-F1D98DF4A3F5}" type="presOf" srcId="{B65FBADE-6A6E-454F-9F18-DB330CC3D540}" destId="{BCEDEBEB-BDB7-4EEB-A0A4-6ACA2FE62CC7}" srcOrd="0" destOrd="0" presId="urn:microsoft.com/office/officeart/2016/7/layout/LinearArrowProcessNumbered"/>
    <dgm:cxn modelId="{8265506B-2CED-457F-A342-E4278E926989}" type="presOf" srcId="{4E9DA805-1C79-47E4-99E8-90B93DCF7F7B}" destId="{1AF0692A-ED75-421E-B3D9-80F0F59D3DAD}" srcOrd="0" destOrd="0" presId="urn:microsoft.com/office/officeart/2016/7/layout/LinearArrowProcessNumbered"/>
    <dgm:cxn modelId="{F3911173-32E6-4B65-BCB2-4B9F111CA4B0}" srcId="{CFA7BB51-9B94-43A1-A7FB-4199F6F64485}" destId="{4E9DA805-1C79-47E4-99E8-90B93DCF7F7B}" srcOrd="1" destOrd="0" parTransId="{5ADC7DEF-9DB5-4BCD-AFD6-3354988CB914}" sibTransId="{B108D721-E041-4162-A732-176D00ABC597}"/>
    <dgm:cxn modelId="{78F65456-3F09-49BF-8E7A-80B7D734D90E}" type="presOf" srcId="{CFA7BB51-9B94-43A1-A7FB-4199F6F64485}" destId="{EA34333F-95E0-4FFC-A511-736EE398D578}" srcOrd="0" destOrd="0" presId="urn:microsoft.com/office/officeart/2016/7/layout/LinearArrowProcessNumbered"/>
    <dgm:cxn modelId="{360E1679-D2BC-49E1-90A1-AF44615F8C9F}" type="presOf" srcId="{A454D5A5-A05E-4570-B2A5-77D160558183}" destId="{E5E2F1E6-A60F-4E54-8A9C-EB7AC4DBFC6D}" srcOrd="0" destOrd="0" presId="urn:microsoft.com/office/officeart/2016/7/layout/LinearArrowProcessNumbered"/>
    <dgm:cxn modelId="{5F95F47D-573C-474B-846B-8F5953D2FCB2}" type="presOf" srcId="{FB7A940F-96E4-4FA6-A955-CA378A12566E}" destId="{C5BF0C90-D9B3-400F-982C-83DE121AFE50}" srcOrd="0" destOrd="0" presId="urn:microsoft.com/office/officeart/2016/7/layout/LinearArrowProcessNumbered"/>
    <dgm:cxn modelId="{35D15F8D-C15D-432E-8B8A-22FF37B3A4C5}" type="presOf" srcId="{86DC93E6-B1CF-4457-8BD0-D94E61FE4D0E}" destId="{C2E1AA3F-B431-467D-A5AD-12ED7745D859}" srcOrd="0" destOrd="0" presId="urn:microsoft.com/office/officeart/2016/7/layout/LinearArrowProcessNumbered"/>
    <dgm:cxn modelId="{8C1E549A-C48C-4FFA-B63E-CFB588460EA7}" srcId="{CFA7BB51-9B94-43A1-A7FB-4199F6F64485}" destId="{E084D79F-E3BD-4AEF-A649-CBEB96E1A75B}" srcOrd="3" destOrd="0" parTransId="{DD4ADC61-6FCE-4AF6-A094-AA905953AE03}" sibTransId="{A454D5A5-A05E-4570-B2A5-77D160558183}"/>
    <dgm:cxn modelId="{F8007AAF-6BC4-43F3-B64F-40F0F46C1171}" type="presOf" srcId="{3318C2F5-5F6B-4FFC-B9D3-4D4273FCC4EC}" destId="{F4AE2468-0334-4FA4-883C-198CC13CE1BD}" srcOrd="0" destOrd="0" presId="urn:microsoft.com/office/officeart/2016/7/layout/LinearArrowProcessNumbered"/>
    <dgm:cxn modelId="{298D6EB2-CF90-48C1-B2C5-2E309C8F4896}" type="presOf" srcId="{18E82CAB-8FA8-46CB-AD93-EAA290DB154F}" destId="{16AD9CA7-47AC-49EF-B40A-7642316A9239}" srcOrd="0" destOrd="0" presId="urn:microsoft.com/office/officeart/2016/7/layout/LinearArrowProcessNumbered"/>
    <dgm:cxn modelId="{1B317EC5-D8C3-4811-B017-1A3E107E48BA}" srcId="{CFA7BB51-9B94-43A1-A7FB-4199F6F64485}" destId="{D11249B7-2CD9-45AB-9722-48E0EEEB983D}" srcOrd="4" destOrd="0" parTransId="{FE48425D-7F91-4E5D-88C4-766811105DE3}" sibTransId="{18E82CAB-8FA8-46CB-AD93-EAA290DB154F}"/>
    <dgm:cxn modelId="{E3C308CC-8F6C-4CCE-BF12-AB85671A91EB}" srcId="{CFA7BB51-9B94-43A1-A7FB-4199F6F64485}" destId="{3318C2F5-5F6B-4FFC-B9D3-4D4273FCC4EC}" srcOrd="5" destOrd="0" parTransId="{B882BDDD-CA7B-4054-8071-4838B68B1190}" sibTransId="{86DC93E6-B1CF-4457-8BD0-D94E61FE4D0E}"/>
    <dgm:cxn modelId="{596C80CD-6F0C-4D76-B981-CB430007B833}" type="presOf" srcId="{6C340E90-7E02-49DD-80E6-1F61B018CC5B}" destId="{3E2A848B-85A6-4166-B980-1CB89EFBE5DF}" srcOrd="0" destOrd="0" presId="urn:microsoft.com/office/officeart/2016/7/layout/LinearArrowProcessNumbered"/>
    <dgm:cxn modelId="{7822E2CE-C016-4548-98F0-613B5AD4936F}" type="presOf" srcId="{D11249B7-2CD9-45AB-9722-48E0EEEB983D}" destId="{3D1B46CD-4034-4B04-8D31-8C598422CF02}" srcOrd="0" destOrd="0" presId="urn:microsoft.com/office/officeart/2016/7/layout/LinearArrowProcessNumbered"/>
    <dgm:cxn modelId="{392246E9-12DB-42DA-A19B-3B767D99C5FB}" type="presOf" srcId="{B108D721-E041-4162-A732-176D00ABC597}" destId="{E03C6389-AC8C-44B8-9244-A687764CC647}" srcOrd="0" destOrd="0" presId="urn:microsoft.com/office/officeart/2016/7/layout/LinearArrowProcessNumbered"/>
    <dgm:cxn modelId="{E7D628FD-81BE-4861-B927-95B3A813D577}" type="presOf" srcId="{E084D79F-E3BD-4AEF-A649-CBEB96E1A75B}" destId="{896691EE-8506-4F5A-8938-049E443D300C}" srcOrd="0" destOrd="0" presId="urn:microsoft.com/office/officeart/2016/7/layout/LinearArrowProcessNumbered"/>
    <dgm:cxn modelId="{2BAE21A0-1E79-414E-B11E-6D8BE4FE7233}" type="presParOf" srcId="{EA34333F-95E0-4FFC-A511-736EE398D578}" destId="{4BF63689-2BB4-4A18-B0AA-DC296F8F464A}" srcOrd="0" destOrd="0" presId="urn:microsoft.com/office/officeart/2016/7/layout/LinearArrowProcessNumbered"/>
    <dgm:cxn modelId="{F84372BF-CDB4-47C0-82EA-E292CFE73E17}" type="presParOf" srcId="{4BF63689-2BB4-4A18-B0AA-DC296F8F464A}" destId="{15A97B8F-8957-483C-AB75-BCC506D73A64}" srcOrd="0" destOrd="0" presId="urn:microsoft.com/office/officeart/2016/7/layout/LinearArrowProcessNumbered"/>
    <dgm:cxn modelId="{FD039988-8148-4255-BD9B-2EC9150632BD}" type="presParOf" srcId="{4BF63689-2BB4-4A18-B0AA-DC296F8F464A}" destId="{84B3B5C6-AFCB-4F9F-9B50-918847B5CED1}" srcOrd="1" destOrd="0" presId="urn:microsoft.com/office/officeart/2016/7/layout/LinearArrowProcessNumbered"/>
    <dgm:cxn modelId="{1899CEB0-19B2-4AFD-96E7-787A249BB106}" type="presParOf" srcId="{84B3B5C6-AFCB-4F9F-9B50-918847B5CED1}" destId="{3DFBF83C-7868-4F8A-999B-1182D8BAE903}" srcOrd="0" destOrd="0" presId="urn:microsoft.com/office/officeart/2016/7/layout/LinearArrowProcessNumbered"/>
    <dgm:cxn modelId="{7530D05F-0D31-41F4-927E-CD46D2CE0BDA}" type="presParOf" srcId="{84B3B5C6-AFCB-4F9F-9B50-918847B5CED1}" destId="{59CBD205-427C-4597-A140-0275A19219DF}" srcOrd="1" destOrd="0" presId="urn:microsoft.com/office/officeart/2016/7/layout/LinearArrowProcessNumbered"/>
    <dgm:cxn modelId="{7951FC9E-B22F-4EAE-B7CD-332742D57613}" type="presParOf" srcId="{84B3B5C6-AFCB-4F9F-9B50-918847B5CED1}" destId="{C5BF0C90-D9B3-400F-982C-83DE121AFE50}" srcOrd="2" destOrd="0" presId="urn:microsoft.com/office/officeart/2016/7/layout/LinearArrowProcessNumbered"/>
    <dgm:cxn modelId="{56B99AF6-37C8-4856-99C0-A508AB95F95C}" type="presParOf" srcId="{84B3B5C6-AFCB-4F9F-9B50-918847B5CED1}" destId="{BF617509-46BC-4093-BF32-1FAC1F49CD35}" srcOrd="3" destOrd="0" presId="urn:microsoft.com/office/officeart/2016/7/layout/LinearArrowProcessNumbered"/>
    <dgm:cxn modelId="{EC586848-F3BE-4C64-932E-D18AEE985C1F}" type="presParOf" srcId="{4BF63689-2BB4-4A18-B0AA-DC296F8F464A}" destId="{3E2A848B-85A6-4166-B980-1CB89EFBE5DF}" srcOrd="2" destOrd="0" presId="urn:microsoft.com/office/officeart/2016/7/layout/LinearArrowProcessNumbered"/>
    <dgm:cxn modelId="{795A124A-EF2F-47AB-A898-0022545B0CD0}" type="presParOf" srcId="{EA34333F-95E0-4FFC-A511-736EE398D578}" destId="{A38481A3-2C3F-47E6-99CF-484D657F1E66}" srcOrd="1" destOrd="0" presId="urn:microsoft.com/office/officeart/2016/7/layout/LinearArrowProcessNumbered"/>
    <dgm:cxn modelId="{8C10D8EC-F9A6-4FE7-94C0-D60F8390457F}" type="presParOf" srcId="{EA34333F-95E0-4FFC-A511-736EE398D578}" destId="{2D44D6A3-102B-4F2C-963F-81137A586A69}" srcOrd="2" destOrd="0" presId="urn:microsoft.com/office/officeart/2016/7/layout/LinearArrowProcessNumbered"/>
    <dgm:cxn modelId="{D8FFA58A-1A8A-4A61-994D-5D109025BAC4}" type="presParOf" srcId="{2D44D6A3-102B-4F2C-963F-81137A586A69}" destId="{0728E5A6-A2E8-4E5C-BB2F-98666507636A}" srcOrd="0" destOrd="0" presId="urn:microsoft.com/office/officeart/2016/7/layout/LinearArrowProcessNumbered"/>
    <dgm:cxn modelId="{7582D299-F86C-49EC-B7E7-CE35CF73D0C6}" type="presParOf" srcId="{2D44D6A3-102B-4F2C-963F-81137A586A69}" destId="{47DE703A-E472-4172-A2C7-62FBEDBEFE98}" srcOrd="1" destOrd="0" presId="urn:microsoft.com/office/officeart/2016/7/layout/LinearArrowProcessNumbered"/>
    <dgm:cxn modelId="{EEA64ACC-AF2D-4514-97BC-5CE9CCA90C4C}" type="presParOf" srcId="{47DE703A-E472-4172-A2C7-62FBEDBEFE98}" destId="{E31692D3-42B0-4A68-8A88-47B606A67218}" srcOrd="0" destOrd="0" presId="urn:microsoft.com/office/officeart/2016/7/layout/LinearArrowProcessNumbered"/>
    <dgm:cxn modelId="{26C11138-D13E-4BC2-A9D0-4B42C133F6BC}" type="presParOf" srcId="{47DE703A-E472-4172-A2C7-62FBEDBEFE98}" destId="{11AB95A8-E2F3-4B6F-BEF4-94A4B935FEA3}" srcOrd="1" destOrd="0" presId="urn:microsoft.com/office/officeart/2016/7/layout/LinearArrowProcessNumbered"/>
    <dgm:cxn modelId="{8637EF00-C036-4DB4-9AEC-58ACE0D86551}" type="presParOf" srcId="{47DE703A-E472-4172-A2C7-62FBEDBEFE98}" destId="{E03C6389-AC8C-44B8-9244-A687764CC647}" srcOrd="2" destOrd="0" presId="urn:microsoft.com/office/officeart/2016/7/layout/LinearArrowProcessNumbered"/>
    <dgm:cxn modelId="{8A03088D-DFB4-47C9-9D47-49B781ECF350}" type="presParOf" srcId="{47DE703A-E472-4172-A2C7-62FBEDBEFE98}" destId="{5449CA0C-C250-450C-972F-27DC8B5EB4EA}" srcOrd="3" destOrd="0" presId="urn:microsoft.com/office/officeart/2016/7/layout/LinearArrowProcessNumbered"/>
    <dgm:cxn modelId="{C432AE4B-F958-4361-A1C1-7BB61802679C}" type="presParOf" srcId="{2D44D6A3-102B-4F2C-963F-81137A586A69}" destId="{1AF0692A-ED75-421E-B3D9-80F0F59D3DAD}" srcOrd="2" destOrd="0" presId="urn:microsoft.com/office/officeart/2016/7/layout/LinearArrowProcessNumbered"/>
    <dgm:cxn modelId="{D84AA9A3-652B-46E8-A2B8-CEC876449097}" type="presParOf" srcId="{EA34333F-95E0-4FFC-A511-736EE398D578}" destId="{02BDAEFD-5B35-457D-AE45-5A299FDF8FC8}" srcOrd="3" destOrd="0" presId="urn:microsoft.com/office/officeart/2016/7/layout/LinearArrowProcessNumbered"/>
    <dgm:cxn modelId="{AA2C05D5-D842-4EC3-BF5E-11268286C87E}" type="presParOf" srcId="{EA34333F-95E0-4FFC-A511-736EE398D578}" destId="{022B017B-0311-43FF-BFE0-83CC811DA09D}" srcOrd="4" destOrd="0" presId="urn:microsoft.com/office/officeart/2016/7/layout/LinearArrowProcessNumbered"/>
    <dgm:cxn modelId="{1DA04644-97E1-4E37-8C3B-256B71593165}" type="presParOf" srcId="{022B017B-0311-43FF-BFE0-83CC811DA09D}" destId="{5D5CAB5F-89D4-4B12-80D7-7C2239B6ADEC}" srcOrd="0" destOrd="0" presId="urn:microsoft.com/office/officeart/2016/7/layout/LinearArrowProcessNumbered"/>
    <dgm:cxn modelId="{DCFE6908-06F6-4380-B924-887DFA33F714}" type="presParOf" srcId="{022B017B-0311-43FF-BFE0-83CC811DA09D}" destId="{8FF1CE7E-5124-43C4-9F5E-592F0802095A}" srcOrd="1" destOrd="0" presId="urn:microsoft.com/office/officeart/2016/7/layout/LinearArrowProcessNumbered"/>
    <dgm:cxn modelId="{8C76CDD2-3103-4B76-AD19-55E4478A37FE}" type="presParOf" srcId="{8FF1CE7E-5124-43C4-9F5E-592F0802095A}" destId="{2C71A06B-E8BA-4EFC-8DD0-9FE7395D65CF}" srcOrd="0" destOrd="0" presId="urn:microsoft.com/office/officeart/2016/7/layout/LinearArrowProcessNumbered"/>
    <dgm:cxn modelId="{D272432A-9E99-40AF-880E-55FB80B5E4D3}" type="presParOf" srcId="{8FF1CE7E-5124-43C4-9F5E-592F0802095A}" destId="{20454A2E-C26F-4626-8185-24FA0CA2E88E}" srcOrd="1" destOrd="0" presId="urn:microsoft.com/office/officeart/2016/7/layout/LinearArrowProcessNumbered"/>
    <dgm:cxn modelId="{0E171566-ABFF-4E09-AED5-FB24F5A54521}" type="presParOf" srcId="{8FF1CE7E-5124-43C4-9F5E-592F0802095A}" destId="{BCEDEBEB-BDB7-4EEB-A0A4-6ACA2FE62CC7}" srcOrd="2" destOrd="0" presId="urn:microsoft.com/office/officeart/2016/7/layout/LinearArrowProcessNumbered"/>
    <dgm:cxn modelId="{C976A6D1-84B4-4CDF-9BF5-3FFA509442A5}" type="presParOf" srcId="{8FF1CE7E-5124-43C4-9F5E-592F0802095A}" destId="{722FEAC1-1CAC-4419-A564-63BD8624807C}" srcOrd="3" destOrd="0" presId="urn:microsoft.com/office/officeart/2016/7/layout/LinearArrowProcessNumbered"/>
    <dgm:cxn modelId="{AB80184D-76A8-400F-9C5B-9265C48C0EEA}" type="presParOf" srcId="{022B017B-0311-43FF-BFE0-83CC811DA09D}" destId="{D727925A-4937-4F28-90E8-9C205F8EF699}" srcOrd="2" destOrd="0" presId="urn:microsoft.com/office/officeart/2016/7/layout/LinearArrowProcessNumbered"/>
    <dgm:cxn modelId="{88C8E52E-F326-4ABB-95E1-81C3737B0014}" type="presParOf" srcId="{EA34333F-95E0-4FFC-A511-736EE398D578}" destId="{18ED13AC-1C61-4C9C-85A0-0AD80FA7E1B7}" srcOrd="5" destOrd="0" presId="urn:microsoft.com/office/officeart/2016/7/layout/LinearArrowProcessNumbered"/>
    <dgm:cxn modelId="{6BED26B8-9E79-45E6-A5D4-BB9672342663}" type="presParOf" srcId="{EA34333F-95E0-4FFC-A511-736EE398D578}" destId="{BDC97FF4-7FFB-4757-9055-156B72569B08}" srcOrd="6" destOrd="0" presId="urn:microsoft.com/office/officeart/2016/7/layout/LinearArrowProcessNumbered"/>
    <dgm:cxn modelId="{DA7924ED-9B66-4C9C-84FE-5B4C84162652}" type="presParOf" srcId="{BDC97FF4-7FFB-4757-9055-156B72569B08}" destId="{A82245B4-64FF-42FE-AC03-5A7D635DE115}" srcOrd="0" destOrd="0" presId="urn:microsoft.com/office/officeart/2016/7/layout/LinearArrowProcessNumbered"/>
    <dgm:cxn modelId="{9424B23C-33C2-4C7E-830D-D2E216BD2193}" type="presParOf" srcId="{BDC97FF4-7FFB-4757-9055-156B72569B08}" destId="{6392680F-A726-49E4-91A4-75A8C063B1A2}" srcOrd="1" destOrd="0" presId="urn:microsoft.com/office/officeart/2016/7/layout/LinearArrowProcessNumbered"/>
    <dgm:cxn modelId="{30C44521-4661-4E0C-A29B-D8E068E9820F}" type="presParOf" srcId="{6392680F-A726-49E4-91A4-75A8C063B1A2}" destId="{FE68BB19-2EA2-4620-B675-5796DC60BA36}" srcOrd="0" destOrd="0" presId="urn:microsoft.com/office/officeart/2016/7/layout/LinearArrowProcessNumbered"/>
    <dgm:cxn modelId="{2CB223B7-BA9E-4148-BC54-796E2A6AE8EA}" type="presParOf" srcId="{6392680F-A726-49E4-91A4-75A8C063B1A2}" destId="{06DD5C27-2FD8-470D-8D8F-A424AB3273F7}" srcOrd="1" destOrd="0" presId="urn:microsoft.com/office/officeart/2016/7/layout/LinearArrowProcessNumbered"/>
    <dgm:cxn modelId="{231B3B2F-22A3-4050-90D1-4E17B6582D71}" type="presParOf" srcId="{6392680F-A726-49E4-91A4-75A8C063B1A2}" destId="{E5E2F1E6-A60F-4E54-8A9C-EB7AC4DBFC6D}" srcOrd="2" destOrd="0" presId="urn:microsoft.com/office/officeart/2016/7/layout/LinearArrowProcessNumbered"/>
    <dgm:cxn modelId="{217373FC-3033-49CB-A86C-5F23DCAA641A}" type="presParOf" srcId="{6392680F-A726-49E4-91A4-75A8C063B1A2}" destId="{A0C03E24-E2CE-47D0-BB2A-25666B1A672A}" srcOrd="3" destOrd="0" presId="urn:microsoft.com/office/officeart/2016/7/layout/LinearArrowProcessNumbered"/>
    <dgm:cxn modelId="{9915BFA8-8E98-47AD-BECA-33F6E0EFC7AB}" type="presParOf" srcId="{BDC97FF4-7FFB-4757-9055-156B72569B08}" destId="{896691EE-8506-4F5A-8938-049E443D300C}" srcOrd="2" destOrd="0" presId="urn:microsoft.com/office/officeart/2016/7/layout/LinearArrowProcessNumbered"/>
    <dgm:cxn modelId="{30C9EC6E-609B-487C-8E51-6D12B5E1681A}" type="presParOf" srcId="{EA34333F-95E0-4FFC-A511-736EE398D578}" destId="{288087ED-6B33-48F3-9C13-F889AC93C125}" srcOrd="7" destOrd="0" presId="urn:microsoft.com/office/officeart/2016/7/layout/LinearArrowProcessNumbered"/>
    <dgm:cxn modelId="{1CAEBCDC-9F6A-4509-B17C-098764B806A8}" type="presParOf" srcId="{EA34333F-95E0-4FFC-A511-736EE398D578}" destId="{ADC94AE6-A219-44A8-AB84-47425D0BFF67}" srcOrd="8" destOrd="0" presId="urn:microsoft.com/office/officeart/2016/7/layout/LinearArrowProcessNumbered"/>
    <dgm:cxn modelId="{BF3C24FE-71D7-4435-BC78-297D64BCB8F6}" type="presParOf" srcId="{ADC94AE6-A219-44A8-AB84-47425D0BFF67}" destId="{2FB48E47-A7C5-4063-A8B1-E57F0A6B19D0}" srcOrd="0" destOrd="0" presId="urn:microsoft.com/office/officeart/2016/7/layout/LinearArrowProcessNumbered"/>
    <dgm:cxn modelId="{312DC6A5-1F28-4A0B-8056-0231AD616C3F}" type="presParOf" srcId="{ADC94AE6-A219-44A8-AB84-47425D0BFF67}" destId="{4BF85829-A70A-4639-BD95-EE0AAF69D23C}" srcOrd="1" destOrd="0" presId="urn:microsoft.com/office/officeart/2016/7/layout/LinearArrowProcessNumbered"/>
    <dgm:cxn modelId="{14782949-B61A-4FCD-87C9-A2F935486047}" type="presParOf" srcId="{4BF85829-A70A-4639-BD95-EE0AAF69D23C}" destId="{CC878515-4ED7-4AEA-90EB-EA75CAA61B8C}" srcOrd="0" destOrd="0" presId="urn:microsoft.com/office/officeart/2016/7/layout/LinearArrowProcessNumbered"/>
    <dgm:cxn modelId="{13ED7F23-8439-4629-9CC5-FEB3693117E4}" type="presParOf" srcId="{4BF85829-A70A-4639-BD95-EE0AAF69D23C}" destId="{672E727F-C3C9-459A-A626-DE03EC444D21}" srcOrd="1" destOrd="0" presId="urn:microsoft.com/office/officeart/2016/7/layout/LinearArrowProcessNumbered"/>
    <dgm:cxn modelId="{E244695F-7990-419A-8E60-80157947348A}" type="presParOf" srcId="{4BF85829-A70A-4639-BD95-EE0AAF69D23C}" destId="{16AD9CA7-47AC-49EF-B40A-7642316A9239}" srcOrd="2" destOrd="0" presId="urn:microsoft.com/office/officeart/2016/7/layout/LinearArrowProcessNumbered"/>
    <dgm:cxn modelId="{051BD8C1-55FA-4CFF-9076-C95C2874AB8B}" type="presParOf" srcId="{4BF85829-A70A-4639-BD95-EE0AAF69D23C}" destId="{D272AF38-609F-4648-98CF-4529D07E2B43}" srcOrd="3" destOrd="0" presId="urn:microsoft.com/office/officeart/2016/7/layout/LinearArrowProcessNumbered"/>
    <dgm:cxn modelId="{7676CD27-C7C7-4A1A-8569-34D2ECEF02E3}" type="presParOf" srcId="{ADC94AE6-A219-44A8-AB84-47425D0BFF67}" destId="{3D1B46CD-4034-4B04-8D31-8C598422CF02}" srcOrd="2" destOrd="0" presId="urn:microsoft.com/office/officeart/2016/7/layout/LinearArrowProcessNumbered"/>
    <dgm:cxn modelId="{84C7C3DE-FB06-48F7-B024-52B49B76C31F}" type="presParOf" srcId="{EA34333F-95E0-4FFC-A511-736EE398D578}" destId="{512E47F2-ACBF-4C2D-8ACB-7D9FC0454974}" srcOrd="9" destOrd="0" presId="urn:microsoft.com/office/officeart/2016/7/layout/LinearArrowProcessNumbered"/>
    <dgm:cxn modelId="{BB660D16-656A-4D1B-AE0D-DE674DEA766A}" type="presParOf" srcId="{EA34333F-95E0-4FFC-A511-736EE398D578}" destId="{7DE6D8BD-34A9-48B6-A9F9-25AC5E1B2A5F}" srcOrd="10" destOrd="0" presId="urn:microsoft.com/office/officeart/2016/7/layout/LinearArrowProcessNumbered"/>
    <dgm:cxn modelId="{E968638B-EBC1-4753-9613-BC7037801A4B}" type="presParOf" srcId="{7DE6D8BD-34A9-48B6-A9F9-25AC5E1B2A5F}" destId="{E715689A-3FF5-43CA-90A5-5C5C5C7152F2}" srcOrd="0" destOrd="0" presId="urn:microsoft.com/office/officeart/2016/7/layout/LinearArrowProcessNumbered"/>
    <dgm:cxn modelId="{4FF64F1D-21CF-4555-922C-A7AE958B132C}" type="presParOf" srcId="{7DE6D8BD-34A9-48B6-A9F9-25AC5E1B2A5F}" destId="{93BE60F3-6856-4C93-B30D-8C7596D375B8}" srcOrd="1" destOrd="0" presId="urn:microsoft.com/office/officeart/2016/7/layout/LinearArrowProcessNumbered"/>
    <dgm:cxn modelId="{8AA3FE73-CA1D-4217-8F30-39985BCD27F3}" type="presParOf" srcId="{93BE60F3-6856-4C93-B30D-8C7596D375B8}" destId="{AD0D05EF-CC39-4589-AD31-5F189D53B375}" srcOrd="0" destOrd="0" presId="urn:microsoft.com/office/officeart/2016/7/layout/LinearArrowProcessNumbered"/>
    <dgm:cxn modelId="{FA81991F-F341-4595-9253-FCD4CF7FAE65}" type="presParOf" srcId="{93BE60F3-6856-4C93-B30D-8C7596D375B8}" destId="{F76EB7A4-C72D-49D1-8364-2475BE9999A4}" srcOrd="1" destOrd="0" presId="urn:microsoft.com/office/officeart/2016/7/layout/LinearArrowProcessNumbered"/>
    <dgm:cxn modelId="{A986454F-7888-46EB-B977-5BA33AA2D645}" type="presParOf" srcId="{93BE60F3-6856-4C93-B30D-8C7596D375B8}" destId="{C2E1AA3F-B431-467D-A5AD-12ED7745D859}" srcOrd="2" destOrd="0" presId="urn:microsoft.com/office/officeart/2016/7/layout/LinearArrowProcessNumbered"/>
    <dgm:cxn modelId="{3F307404-2F8B-4905-8F97-CE6EE20CDBE8}" type="presParOf" srcId="{93BE60F3-6856-4C93-B30D-8C7596D375B8}" destId="{A1CB75EE-53C3-478E-B692-2C6B31D66AA0}" srcOrd="3" destOrd="0" presId="urn:microsoft.com/office/officeart/2016/7/layout/LinearArrowProcessNumbered"/>
    <dgm:cxn modelId="{52E1D6D7-CE49-4F51-9F65-B80429FE41CB}" type="presParOf" srcId="{7DE6D8BD-34A9-48B6-A9F9-25AC5E1B2A5F}" destId="{F4AE2468-0334-4FA4-883C-198CC13CE1BD}"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16FADD-5FAF-4985-A78B-6D4614859BB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CD7919B9-C84E-4AD8-AEC3-9505411984DE}">
      <dgm:prSet/>
      <dgm:spPr/>
      <dgm:t>
        <a:bodyPr/>
        <a:lstStyle/>
        <a:p>
          <a:r>
            <a:rPr lang="en-US"/>
            <a:t>Install Python</a:t>
          </a:r>
        </a:p>
      </dgm:t>
    </dgm:pt>
    <dgm:pt modelId="{5EA43C3D-F1DA-4B98-9CFF-FCF2260247AA}" type="parTrans" cxnId="{9A73AFF5-9A69-4A75-9C5A-658AAA5B395C}">
      <dgm:prSet/>
      <dgm:spPr/>
      <dgm:t>
        <a:bodyPr/>
        <a:lstStyle/>
        <a:p>
          <a:endParaRPr lang="en-US"/>
        </a:p>
      </dgm:t>
    </dgm:pt>
    <dgm:pt modelId="{4B49F32F-B513-473B-BDB3-DEA0E27AF65C}" type="sibTrans" cxnId="{9A73AFF5-9A69-4A75-9C5A-658AAA5B395C}">
      <dgm:prSet/>
      <dgm:spPr/>
      <dgm:t>
        <a:bodyPr/>
        <a:lstStyle/>
        <a:p>
          <a:endParaRPr lang="en-US"/>
        </a:p>
      </dgm:t>
    </dgm:pt>
    <dgm:pt modelId="{15BD5FF4-C256-458F-8551-D7DD01CF68D2}">
      <dgm:prSet/>
      <dgm:spPr/>
      <dgm:t>
        <a:bodyPr/>
        <a:lstStyle/>
        <a:p>
          <a:r>
            <a:rPr lang="en-US"/>
            <a:t>Install Django : </a:t>
          </a:r>
          <a:r>
            <a:rPr lang="en-US" b="1"/>
            <a:t>pip install django</a:t>
          </a:r>
          <a:endParaRPr lang="en-US"/>
        </a:p>
      </dgm:t>
    </dgm:pt>
    <dgm:pt modelId="{AA29A9A8-48B9-4391-A10C-65E9871AB4E7}" type="parTrans" cxnId="{A70B75B9-C867-427B-9EEF-28D15DAF8E8C}">
      <dgm:prSet/>
      <dgm:spPr/>
      <dgm:t>
        <a:bodyPr/>
        <a:lstStyle/>
        <a:p>
          <a:endParaRPr lang="en-US"/>
        </a:p>
      </dgm:t>
    </dgm:pt>
    <dgm:pt modelId="{16E94FA2-897A-47FB-9162-C2B8456D1B38}" type="sibTrans" cxnId="{A70B75B9-C867-427B-9EEF-28D15DAF8E8C}">
      <dgm:prSet/>
      <dgm:spPr/>
      <dgm:t>
        <a:bodyPr/>
        <a:lstStyle/>
        <a:p>
          <a:endParaRPr lang="en-US"/>
        </a:p>
      </dgm:t>
    </dgm:pt>
    <dgm:pt modelId="{5E1EDCC0-8CC3-4731-A2BF-BD98B93A65DC}">
      <dgm:prSet/>
      <dgm:spPr/>
      <dgm:t>
        <a:bodyPr/>
        <a:lstStyle/>
        <a:p>
          <a:r>
            <a:rPr lang="en-US"/>
            <a:t>Choose a code editor - Visual Studio Code, PyCharm, Sublime Text, and Atom. </a:t>
          </a:r>
        </a:p>
      </dgm:t>
    </dgm:pt>
    <dgm:pt modelId="{4C7CBBD6-42AD-45D8-B3BD-0C53AEF0C250}" type="parTrans" cxnId="{7971338B-6EC9-414F-8C74-ECE5426F31B0}">
      <dgm:prSet/>
      <dgm:spPr/>
      <dgm:t>
        <a:bodyPr/>
        <a:lstStyle/>
        <a:p>
          <a:endParaRPr lang="en-US"/>
        </a:p>
      </dgm:t>
    </dgm:pt>
    <dgm:pt modelId="{131438F0-9F65-44E5-A7AC-47BDB578595B}" type="sibTrans" cxnId="{7971338B-6EC9-414F-8C74-ECE5426F31B0}">
      <dgm:prSet/>
      <dgm:spPr/>
      <dgm:t>
        <a:bodyPr/>
        <a:lstStyle/>
        <a:p>
          <a:endParaRPr lang="en-US"/>
        </a:p>
      </dgm:t>
    </dgm:pt>
    <dgm:pt modelId="{66282DED-FC49-4BD8-B953-2CB6CD5E6750}">
      <dgm:prSet/>
      <dgm:spPr/>
      <dgm:t>
        <a:bodyPr/>
        <a:lstStyle/>
        <a:p>
          <a:r>
            <a:rPr lang="en-US"/>
            <a:t>Create a new Django project:</a:t>
          </a:r>
        </a:p>
      </dgm:t>
    </dgm:pt>
    <dgm:pt modelId="{D2BFE902-3B7F-43F8-B7D3-841CB9279D26}" type="parTrans" cxnId="{4422768E-0EFE-4458-8BF6-31DFF6BF400A}">
      <dgm:prSet/>
      <dgm:spPr/>
      <dgm:t>
        <a:bodyPr/>
        <a:lstStyle/>
        <a:p>
          <a:endParaRPr lang="en-US"/>
        </a:p>
      </dgm:t>
    </dgm:pt>
    <dgm:pt modelId="{7B2C8B74-5CB6-4159-8E43-FD2AD235335F}" type="sibTrans" cxnId="{4422768E-0EFE-4458-8BF6-31DFF6BF400A}">
      <dgm:prSet/>
      <dgm:spPr/>
      <dgm:t>
        <a:bodyPr/>
        <a:lstStyle/>
        <a:p>
          <a:endParaRPr lang="en-US"/>
        </a:p>
      </dgm:t>
    </dgm:pt>
    <dgm:pt modelId="{A1B55E0A-8B9B-47E0-A02B-E6DD7B687158}">
      <dgm:prSet/>
      <dgm:spPr/>
      <dgm:t>
        <a:bodyPr/>
        <a:lstStyle/>
        <a:p>
          <a:r>
            <a:rPr lang="en-US" b="1"/>
            <a:t>django-admin startproject projectname</a:t>
          </a:r>
          <a:endParaRPr lang="en-US"/>
        </a:p>
      </dgm:t>
    </dgm:pt>
    <dgm:pt modelId="{E8BFA9D3-5573-439C-B8B7-63CA09413D02}" type="parTrans" cxnId="{B0CB28A7-62B2-43C4-A5AD-9DDD2F42B811}">
      <dgm:prSet/>
      <dgm:spPr/>
      <dgm:t>
        <a:bodyPr/>
        <a:lstStyle/>
        <a:p>
          <a:endParaRPr lang="en-US"/>
        </a:p>
      </dgm:t>
    </dgm:pt>
    <dgm:pt modelId="{5DFD9D59-13C2-4755-AA8E-1D6072FB041E}" type="sibTrans" cxnId="{B0CB28A7-62B2-43C4-A5AD-9DDD2F42B811}">
      <dgm:prSet/>
      <dgm:spPr/>
      <dgm:t>
        <a:bodyPr/>
        <a:lstStyle/>
        <a:p>
          <a:endParaRPr lang="en-US"/>
        </a:p>
      </dgm:t>
    </dgm:pt>
    <dgm:pt modelId="{733A42E4-C0CA-492B-B2E9-2E870DBCFEF5}">
      <dgm:prSet/>
      <dgm:spPr/>
      <dgm:t>
        <a:bodyPr/>
        <a:lstStyle/>
        <a:p>
          <a:r>
            <a:rPr lang="en-US"/>
            <a:t>Run the development server: </a:t>
          </a:r>
        </a:p>
      </dgm:t>
    </dgm:pt>
    <dgm:pt modelId="{78DC4639-7D40-4360-B1D2-39F1C18AEC46}" type="parTrans" cxnId="{3C9FF8A3-5CD9-4399-9B23-A974C964774D}">
      <dgm:prSet/>
      <dgm:spPr/>
      <dgm:t>
        <a:bodyPr/>
        <a:lstStyle/>
        <a:p>
          <a:endParaRPr lang="en-US"/>
        </a:p>
      </dgm:t>
    </dgm:pt>
    <dgm:pt modelId="{1722B4DB-9ABE-4187-9F60-DD43129D6352}" type="sibTrans" cxnId="{3C9FF8A3-5CD9-4399-9B23-A974C964774D}">
      <dgm:prSet/>
      <dgm:spPr/>
      <dgm:t>
        <a:bodyPr/>
        <a:lstStyle/>
        <a:p>
          <a:endParaRPr lang="en-US"/>
        </a:p>
      </dgm:t>
    </dgm:pt>
    <dgm:pt modelId="{A76AFDF8-7F94-420E-B5C1-4D00CFF781A8}">
      <dgm:prSet/>
      <dgm:spPr/>
      <dgm:t>
        <a:bodyPr/>
        <a:lstStyle/>
        <a:p>
          <a:r>
            <a:rPr lang="en-US" b="1"/>
            <a:t>python manage.py runserver</a:t>
          </a:r>
          <a:endParaRPr lang="en-US"/>
        </a:p>
      </dgm:t>
    </dgm:pt>
    <dgm:pt modelId="{940A9D75-150E-49FA-936D-A721BE956395}" type="parTrans" cxnId="{EC322193-A63A-49D1-A0E5-2EF27CD7D25F}">
      <dgm:prSet/>
      <dgm:spPr/>
      <dgm:t>
        <a:bodyPr/>
        <a:lstStyle/>
        <a:p>
          <a:endParaRPr lang="en-US"/>
        </a:p>
      </dgm:t>
    </dgm:pt>
    <dgm:pt modelId="{3F6B0AEE-EC50-487D-A33D-F63AC56B5DF8}" type="sibTrans" cxnId="{EC322193-A63A-49D1-A0E5-2EF27CD7D25F}">
      <dgm:prSet/>
      <dgm:spPr/>
      <dgm:t>
        <a:bodyPr/>
        <a:lstStyle/>
        <a:p>
          <a:endParaRPr lang="en-US"/>
        </a:p>
      </dgm:t>
    </dgm:pt>
    <dgm:pt modelId="{6AC502EF-F557-4AF8-B9BB-781F297A10DC}">
      <dgm:prSet/>
      <dgm:spPr/>
      <dgm:t>
        <a:bodyPr/>
        <a:lstStyle/>
        <a:p>
          <a:r>
            <a:rPr lang="en-US"/>
            <a:t>http://localhost:8000/</a:t>
          </a:r>
        </a:p>
      </dgm:t>
    </dgm:pt>
    <dgm:pt modelId="{DDC8B721-4DA9-45D3-8ACA-B0C74B5105FD}" type="parTrans" cxnId="{96AAC468-1433-4F61-801F-500305D6C90B}">
      <dgm:prSet/>
      <dgm:spPr/>
      <dgm:t>
        <a:bodyPr/>
        <a:lstStyle/>
        <a:p>
          <a:endParaRPr lang="en-US"/>
        </a:p>
      </dgm:t>
    </dgm:pt>
    <dgm:pt modelId="{776CE371-F9E3-44B7-A391-B618931BE6C5}" type="sibTrans" cxnId="{96AAC468-1433-4F61-801F-500305D6C90B}">
      <dgm:prSet/>
      <dgm:spPr/>
      <dgm:t>
        <a:bodyPr/>
        <a:lstStyle/>
        <a:p>
          <a:endParaRPr lang="en-US"/>
        </a:p>
      </dgm:t>
    </dgm:pt>
    <dgm:pt modelId="{D7802C00-6418-4CED-B5A3-4F38A5A379F3}" type="pres">
      <dgm:prSet presAssocID="{0616FADD-5FAF-4985-A78B-6D4614859BBA}" presName="Name0" presStyleCnt="0">
        <dgm:presLayoutVars>
          <dgm:dir/>
          <dgm:resizeHandles val="exact"/>
        </dgm:presLayoutVars>
      </dgm:prSet>
      <dgm:spPr/>
    </dgm:pt>
    <dgm:pt modelId="{F7398F9D-73F2-491A-B7B0-A9E8247CA052}" type="pres">
      <dgm:prSet presAssocID="{CD7919B9-C84E-4AD8-AEC3-9505411984DE}" presName="node" presStyleLbl="node1" presStyleIdx="0" presStyleCnt="6">
        <dgm:presLayoutVars>
          <dgm:bulletEnabled val="1"/>
        </dgm:presLayoutVars>
      </dgm:prSet>
      <dgm:spPr/>
    </dgm:pt>
    <dgm:pt modelId="{D072B747-9D3C-4F7A-AC39-81D586A50826}" type="pres">
      <dgm:prSet presAssocID="{4B49F32F-B513-473B-BDB3-DEA0E27AF65C}" presName="sibTrans" presStyleLbl="sibTrans1D1" presStyleIdx="0" presStyleCnt="5"/>
      <dgm:spPr/>
    </dgm:pt>
    <dgm:pt modelId="{9E7A7703-1C66-4E54-B86F-58237B962D50}" type="pres">
      <dgm:prSet presAssocID="{4B49F32F-B513-473B-BDB3-DEA0E27AF65C}" presName="connectorText" presStyleLbl="sibTrans1D1" presStyleIdx="0" presStyleCnt="5"/>
      <dgm:spPr/>
    </dgm:pt>
    <dgm:pt modelId="{A62A25E7-2B7E-4254-BFB7-731781D61972}" type="pres">
      <dgm:prSet presAssocID="{15BD5FF4-C256-458F-8551-D7DD01CF68D2}" presName="node" presStyleLbl="node1" presStyleIdx="1" presStyleCnt="6">
        <dgm:presLayoutVars>
          <dgm:bulletEnabled val="1"/>
        </dgm:presLayoutVars>
      </dgm:prSet>
      <dgm:spPr/>
    </dgm:pt>
    <dgm:pt modelId="{D1518D3F-AEDC-420D-81AB-8A43D8AB5316}" type="pres">
      <dgm:prSet presAssocID="{16E94FA2-897A-47FB-9162-C2B8456D1B38}" presName="sibTrans" presStyleLbl="sibTrans1D1" presStyleIdx="1" presStyleCnt="5"/>
      <dgm:spPr/>
    </dgm:pt>
    <dgm:pt modelId="{43B9BDF8-EE8B-43C3-A589-6F70B6B813A5}" type="pres">
      <dgm:prSet presAssocID="{16E94FA2-897A-47FB-9162-C2B8456D1B38}" presName="connectorText" presStyleLbl="sibTrans1D1" presStyleIdx="1" presStyleCnt="5"/>
      <dgm:spPr/>
    </dgm:pt>
    <dgm:pt modelId="{5B35F153-614F-4086-B4AB-C062C1361114}" type="pres">
      <dgm:prSet presAssocID="{5E1EDCC0-8CC3-4731-A2BF-BD98B93A65DC}" presName="node" presStyleLbl="node1" presStyleIdx="2" presStyleCnt="6">
        <dgm:presLayoutVars>
          <dgm:bulletEnabled val="1"/>
        </dgm:presLayoutVars>
      </dgm:prSet>
      <dgm:spPr/>
    </dgm:pt>
    <dgm:pt modelId="{D0CDF38B-F6C4-4190-9394-5D8034E24900}" type="pres">
      <dgm:prSet presAssocID="{131438F0-9F65-44E5-A7AC-47BDB578595B}" presName="sibTrans" presStyleLbl="sibTrans1D1" presStyleIdx="2" presStyleCnt="5"/>
      <dgm:spPr/>
    </dgm:pt>
    <dgm:pt modelId="{BC4B3D1F-8219-4B98-8DF8-AAA7BE1CCAF7}" type="pres">
      <dgm:prSet presAssocID="{131438F0-9F65-44E5-A7AC-47BDB578595B}" presName="connectorText" presStyleLbl="sibTrans1D1" presStyleIdx="2" presStyleCnt="5"/>
      <dgm:spPr/>
    </dgm:pt>
    <dgm:pt modelId="{85676F08-1F06-4DCD-91E8-10FB80E5ADA7}" type="pres">
      <dgm:prSet presAssocID="{66282DED-FC49-4BD8-B953-2CB6CD5E6750}" presName="node" presStyleLbl="node1" presStyleIdx="3" presStyleCnt="6">
        <dgm:presLayoutVars>
          <dgm:bulletEnabled val="1"/>
        </dgm:presLayoutVars>
      </dgm:prSet>
      <dgm:spPr/>
    </dgm:pt>
    <dgm:pt modelId="{067B9C95-BD90-47F8-BAFE-8D783E12A086}" type="pres">
      <dgm:prSet presAssocID="{7B2C8B74-5CB6-4159-8E43-FD2AD235335F}" presName="sibTrans" presStyleLbl="sibTrans1D1" presStyleIdx="3" presStyleCnt="5"/>
      <dgm:spPr/>
    </dgm:pt>
    <dgm:pt modelId="{268D491D-F860-48D0-BC3A-CE3D0826C344}" type="pres">
      <dgm:prSet presAssocID="{7B2C8B74-5CB6-4159-8E43-FD2AD235335F}" presName="connectorText" presStyleLbl="sibTrans1D1" presStyleIdx="3" presStyleCnt="5"/>
      <dgm:spPr/>
    </dgm:pt>
    <dgm:pt modelId="{3FB29FC6-B638-4837-9BAD-7D1994D2B375}" type="pres">
      <dgm:prSet presAssocID="{A1B55E0A-8B9B-47E0-A02B-E6DD7B687158}" presName="node" presStyleLbl="node1" presStyleIdx="4" presStyleCnt="6">
        <dgm:presLayoutVars>
          <dgm:bulletEnabled val="1"/>
        </dgm:presLayoutVars>
      </dgm:prSet>
      <dgm:spPr/>
    </dgm:pt>
    <dgm:pt modelId="{C31D9B86-B26A-462E-A57A-2A0CC16AD6EE}" type="pres">
      <dgm:prSet presAssocID="{5DFD9D59-13C2-4755-AA8E-1D6072FB041E}" presName="sibTrans" presStyleLbl="sibTrans1D1" presStyleIdx="4" presStyleCnt="5"/>
      <dgm:spPr/>
    </dgm:pt>
    <dgm:pt modelId="{7851E56E-95CF-4017-807E-4C281D607D1E}" type="pres">
      <dgm:prSet presAssocID="{5DFD9D59-13C2-4755-AA8E-1D6072FB041E}" presName="connectorText" presStyleLbl="sibTrans1D1" presStyleIdx="4" presStyleCnt="5"/>
      <dgm:spPr/>
    </dgm:pt>
    <dgm:pt modelId="{E7524965-4974-4387-BCC7-9713BF2CDF6E}" type="pres">
      <dgm:prSet presAssocID="{A76AFDF8-7F94-420E-B5C1-4D00CFF781A8}" presName="node" presStyleLbl="node1" presStyleIdx="5" presStyleCnt="6">
        <dgm:presLayoutVars>
          <dgm:bulletEnabled val="1"/>
        </dgm:presLayoutVars>
      </dgm:prSet>
      <dgm:spPr/>
    </dgm:pt>
  </dgm:ptLst>
  <dgm:cxnLst>
    <dgm:cxn modelId="{94C4CF08-3EBB-49FC-9B9C-0C53C88A7305}" type="presOf" srcId="{4B49F32F-B513-473B-BDB3-DEA0E27AF65C}" destId="{D072B747-9D3C-4F7A-AC39-81D586A50826}" srcOrd="0" destOrd="0" presId="urn:microsoft.com/office/officeart/2016/7/layout/RepeatingBendingProcessNew"/>
    <dgm:cxn modelId="{3F936022-E83B-431D-B762-1BC2E0A4F027}" type="presOf" srcId="{7B2C8B74-5CB6-4159-8E43-FD2AD235335F}" destId="{067B9C95-BD90-47F8-BAFE-8D783E12A086}" srcOrd="0" destOrd="0" presId="urn:microsoft.com/office/officeart/2016/7/layout/RepeatingBendingProcessNew"/>
    <dgm:cxn modelId="{11C5462D-C9CC-482E-8136-E98516A1C82D}" type="presOf" srcId="{CD7919B9-C84E-4AD8-AEC3-9505411984DE}" destId="{F7398F9D-73F2-491A-B7B0-A9E8247CA052}" srcOrd="0" destOrd="0" presId="urn:microsoft.com/office/officeart/2016/7/layout/RepeatingBendingProcessNew"/>
    <dgm:cxn modelId="{96AAC468-1433-4F61-801F-500305D6C90B}" srcId="{A76AFDF8-7F94-420E-B5C1-4D00CFF781A8}" destId="{6AC502EF-F557-4AF8-B9BB-781F297A10DC}" srcOrd="0" destOrd="0" parTransId="{DDC8B721-4DA9-45D3-8ACA-B0C74B5105FD}" sibTransId="{776CE371-F9E3-44B7-A391-B618931BE6C5}"/>
    <dgm:cxn modelId="{4DD9EB48-7898-493E-A84B-99EF99A04AB4}" type="presOf" srcId="{5E1EDCC0-8CC3-4731-A2BF-BD98B93A65DC}" destId="{5B35F153-614F-4086-B4AB-C062C1361114}" srcOrd="0" destOrd="0" presId="urn:microsoft.com/office/officeart/2016/7/layout/RepeatingBendingProcessNew"/>
    <dgm:cxn modelId="{AD7E0E75-8560-43FC-BDCA-0912538F32ED}" type="presOf" srcId="{66282DED-FC49-4BD8-B953-2CB6CD5E6750}" destId="{85676F08-1F06-4DCD-91E8-10FB80E5ADA7}" srcOrd="0" destOrd="0" presId="urn:microsoft.com/office/officeart/2016/7/layout/RepeatingBendingProcessNew"/>
    <dgm:cxn modelId="{76A7C356-3E4B-4F95-AEC8-84C9FD7EB6C3}" type="presOf" srcId="{733A42E4-C0CA-492B-B2E9-2E870DBCFEF5}" destId="{3FB29FC6-B638-4837-9BAD-7D1994D2B375}" srcOrd="0" destOrd="1" presId="urn:microsoft.com/office/officeart/2016/7/layout/RepeatingBendingProcessNew"/>
    <dgm:cxn modelId="{FF785457-E109-4B26-ABA2-1ED24171A399}" type="presOf" srcId="{A76AFDF8-7F94-420E-B5C1-4D00CFF781A8}" destId="{E7524965-4974-4387-BCC7-9713BF2CDF6E}" srcOrd="0" destOrd="0" presId="urn:microsoft.com/office/officeart/2016/7/layout/RepeatingBendingProcessNew"/>
    <dgm:cxn modelId="{20B06D59-EAAA-4DBC-A996-4A4F30945A64}" type="presOf" srcId="{16E94FA2-897A-47FB-9162-C2B8456D1B38}" destId="{43B9BDF8-EE8B-43C3-A589-6F70B6B813A5}" srcOrd="1" destOrd="0" presId="urn:microsoft.com/office/officeart/2016/7/layout/RepeatingBendingProcessNew"/>
    <dgm:cxn modelId="{0122187E-B4D4-4EDF-88D5-13AAD03C089B}" type="presOf" srcId="{6AC502EF-F557-4AF8-B9BB-781F297A10DC}" destId="{E7524965-4974-4387-BCC7-9713BF2CDF6E}" srcOrd="0" destOrd="1" presId="urn:microsoft.com/office/officeart/2016/7/layout/RepeatingBendingProcessNew"/>
    <dgm:cxn modelId="{7971338B-6EC9-414F-8C74-ECE5426F31B0}" srcId="{0616FADD-5FAF-4985-A78B-6D4614859BBA}" destId="{5E1EDCC0-8CC3-4731-A2BF-BD98B93A65DC}" srcOrd="2" destOrd="0" parTransId="{4C7CBBD6-42AD-45D8-B3BD-0C53AEF0C250}" sibTransId="{131438F0-9F65-44E5-A7AC-47BDB578595B}"/>
    <dgm:cxn modelId="{4422768E-0EFE-4458-8BF6-31DFF6BF400A}" srcId="{0616FADD-5FAF-4985-A78B-6D4614859BBA}" destId="{66282DED-FC49-4BD8-B953-2CB6CD5E6750}" srcOrd="3" destOrd="0" parTransId="{D2BFE902-3B7F-43F8-B7D3-841CB9279D26}" sibTransId="{7B2C8B74-5CB6-4159-8E43-FD2AD235335F}"/>
    <dgm:cxn modelId="{2437FE8F-F581-4CBF-B5C2-3FA48EF6DF69}" type="presOf" srcId="{131438F0-9F65-44E5-A7AC-47BDB578595B}" destId="{BC4B3D1F-8219-4B98-8DF8-AAA7BE1CCAF7}" srcOrd="1" destOrd="0" presId="urn:microsoft.com/office/officeart/2016/7/layout/RepeatingBendingProcessNew"/>
    <dgm:cxn modelId="{EC322193-A63A-49D1-A0E5-2EF27CD7D25F}" srcId="{0616FADD-5FAF-4985-A78B-6D4614859BBA}" destId="{A76AFDF8-7F94-420E-B5C1-4D00CFF781A8}" srcOrd="5" destOrd="0" parTransId="{940A9D75-150E-49FA-936D-A721BE956395}" sibTransId="{3F6B0AEE-EC50-487D-A33D-F63AC56B5DF8}"/>
    <dgm:cxn modelId="{BA9DDD97-6BDC-444E-B918-8162FD46136B}" type="presOf" srcId="{131438F0-9F65-44E5-A7AC-47BDB578595B}" destId="{D0CDF38B-F6C4-4190-9394-5D8034E24900}" srcOrd="0" destOrd="0" presId="urn:microsoft.com/office/officeart/2016/7/layout/RepeatingBendingProcessNew"/>
    <dgm:cxn modelId="{D56C7DA1-3750-4164-9008-8D4850C77BC5}" type="presOf" srcId="{15BD5FF4-C256-458F-8551-D7DD01CF68D2}" destId="{A62A25E7-2B7E-4254-BFB7-731781D61972}" srcOrd="0" destOrd="0" presId="urn:microsoft.com/office/officeart/2016/7/layout/RepeatingBendingProcessNew"/>
    <dgm:cxn modelId="{3C9FF8A3-5CD9-4399-9B23-A974C964774D}" srcId="{A1B55E0A-8B9B-47E0-A02B-E6DD7B687158}" destId="{733A42E4-C0CA-492B-B2E9-2E870DBCFEF5}" srcOrd="0" destOrd="0" parTransId="{78DC4639-7D40-4360-B1D2-39F1C18AEC46}" sibTransId="{1722B4DB-9ABE-4187-9F60-DD43129D6352}"/>
    <dgm:cxn modelId="{16568BA5-C7B1-468D-9A35-B47EC1E0CF82}" type="presOf" srcId="{16E94FA2-897A-47FB-9162-C2B8456D1B38}" destId="{D1518D3F-AEDC-420D-81AB-8A43D8AB5316}" srcOrd="0" destOrd="0" presId="urn:microsoft.com/office/officeart/2016/7/layout/RepeatingBendingProcessNew"/>
    <dgm:cxn modelId="{B0CB28A7-62B2-43C4-A5AD-9DDD2F42B811}" srcId="{0616FADD-5FAF-4985-A78B-6D4614859BBA}" destId="{A1B55E0A-8B9B-47E0-A02B-E6DD7B687158}" srcOrd="4" destOrd="0" parTransId="{E8BFA9D3-5573-439C-B8B7-63CA09413D02}" sibTransId="{5DFD9D59-13C2-4755-AA8E-1D6072FB041E}"/>
    <dgm:cxn modelId="{A70B75B9-C867-427B-9EEF-28D15DAF8E8C}" srcId="{0616FADD-5FAF-4985-A78B-6D4614859BBA}" destId="{15BD5FF4-C256-458F-8551-D7DD01CF68D2}" srcOrd="1" destOrd="0" parTransId="{AA29A9A8-48B9-4391-A10C-65E9871AB4E7}" sibTransId="{16E94FA2-897A-47FB-9162-C2B8456D1B38}"/>
    <dgm:cxn modelId="{9D1E90C3-F5C4-4268-A900-A06BBC503781}" type="presOf" srcId="{5DFD9D59-13C2-4755-AA8E-1D6072FB041E}" destId="{C31D9B86-B26A-462E-A57A-2A0CC16AD6EE}" srcOrd="0" destOrd="0" presId="urn:microsoft.com/office/officeart/2016/7/layout/RepeatingBendingProcessNew"/>
    <dgm:cxn modelId="{CB7AC3D0-2290-4C35-82B5-CE29104FC15B}" type="presOf" srcId="{5DFD9D59-13C2-4755-AA8E-1D6072FB041E}" destId="{7851E56E-95CF-4017-807E-4C281D607D1E}" srcOrd="1" destOrd="0" presId="urn:microsoft.com/office/officeart/2016/7/layout/RepeatingBendingProcessNew"/>
    <dgm:cxn modelId="{9FC8C9E9-3795-48EE-97D9-2073930242B3}" type="presOf" srcId="{0616FADD-5FAF-4985-A78B-6D4614859BBA}" destId="{D7802C00-6418-4CED-B5A3-4F38A5A379F3}" srcOrd="0" destOrd="0" presId="urn:microsoft.com/office/officeart/2016/7/layout/RepeatingBendingProcessNew"/>
    <dgm:cxn modelId="{C69E6FED-8F1B-48F2-A78D-4C2D4FE6D7F2}" type="presOf" srcId="{4B49F32F-B513-473B-BDB3-DEA0E27AF65C}" destId="{9E7A7703-1C66-4E54-B86F-58237B962D50}" srcOrd="1" destOrd="0" presId="urn:microsoft.com/office/officeart/2016/7/layout/RepeatingBendingProcessNew"/>
    <dgm:cxn modelId="{9A73AFF5-9A69-4A75-9C5A-658AAA5B395C}" srcId="{0616FADD-5FAF-4985-A78B-6D4614859BBA}" destId="{CD7919B9-C84E-4AD8-AEC3-9505411984DE}" srcOrd="0" destOrd="0" parTransId="{5EA43C3D-F1DA-4B98-9CFF-FCF2260247AA}" sibTransId="{4B49F32F-B513-473B-BDB3-DEA0E27AF65C}"/>
    <dgm:cxn modelId="{AB1693F6-825F-408C-91AC-DCA1044E2778}" type="presOf" srcId="{7B2C8B74-5CB6-4159-8E43-FD2AD235335F}" destId="{268D491D-F860-48D0-BC3A-CE3D0826C344}" srcOrd="1" destOrd="0" presId="urn:microsoft.com/office/officeart/2016/7/layout/RepeatingBendingProcessNew"/>
    <dgm:cxn modelId="{D7F3CFF8-9071-4C32-9DC5-8DE7090763D4}" type="presOf" srcId="{A1B55E0A-8B9B-47E0-A02B-E6DD7B687158}" destId="{3FB29FC6-B638-4837-9BAD-7D1994D2B375}" srcOrd="0" destOrd="0" presId="urn:microsoft.com/office/officeart/2016/7/layout/RepeatingBendingProcessNew"/>
    <dgm:cxn modelId="{7BDB1C49-15FC-468B-973D-49B2D8207522}" type="presParOf" srcId="{D7802C00-6418-4CED-B5A3-4F38A5A379F3}" destId="{F7398F9D-73F2-491A-B7B0-A9E8247CA052}" srcOrd="0" destOrd="0" presId="urn:microsoft.com/office/officeart/2016/7/layout/RepeatingBendingProcessNew"/>
    <dgm:cxn modelId="{CD041D8E-D2F2-49A6-9B91-5C125CC1CB51}" type="presParOf" srcId="{D7802C00-6418-4CED-B5A3-4F38A5A379F3}" destId="{D072B747-9D3C-4F7A-AC39-81D586A50826}" srcOrd="1" destOrd="0" presId="urn:microsoft.com/office/officeart/2016/7/layout/RepeatingBendingProcessNew"/>
    <dgm:cxn modelId="{13182699-1004-429D-BF9B-08290715A0FC}" type="presParOf" srcId="{D072B747-9D3C-4F7A-AC39-81D586A50826}" destId="{9E7A7703-1C66-4E54-B86F-58237B962D50}" srcOrd="0" destOrd="0" presId="urn:microsoft.com/office/officeart/2016/7/layout/RepeatingBendingProcessNew"/>
    <dgm:cxn modelId="{053C6379-FC37-4E6E-A7DB-4C93C58B489E}" type="presParOf" srcId="{D7802C00-6418-4CED-B5A3-4F38A5A379F3}" destId="{A62A25E7-2B7E-4254-BFB7-731781D61972}" srcOrd="2" destOrd="0" presId="urn:microsoft.com/office/officeart/2016/7/layout/RepeatingBendingProcessNew"/>
    <dgm:cxn modelId="{D3A4C765-13F2-4595-82A9-98596510C729}" type="presParOf" srcId="{D7802C00-6418-4CED-B5A3-4F38A5A379F3}" destId="{D1518D3F-AEDC-420D-81AB-8A43D8AB5316}" srcOrd="3" destOrd="0" presId="urn:microsoft.com/office/officeart/2016/7/layout/RepeatingBendingProcessNew"/>
    <dgm:cxn modelId="{D7BA3C69-3DEF-47F1-9199-45F9815C3513}" type="presParOf" srcId="{D1518D3F-AEDC-420D-81AB-8A43D8AB5316}" destId="{43B9BDF8-EE8B-43C3-A589-6F70B6B813A5}" srcOrd="0" destOrd="0" presId="urn:microsoft.com/office/officeart/2016/7/layout/RepeatingBendingProcessNew"/>
    <dgm:cxn modelId="{CD3ACE02-A4CB-44C1-95A0-B786F2E52111}" type="presParOf" srcId="{D7802C00-6418-4CED-B5A3-4F38A5A379F3}" destId="{5B35F153-614F-4086-B4AB-C062C1361114}" srcOrd="4" destOrd="0" presId="urn:microsoft.com/office/officeart/2016/7/layout/RepeatingBendingProcessNew"/>
    <dgm:cxn modelId="{EF020E6D-CE1E-4A0B-B46B-2AD09CCF47F9}" type="presParOf" srcId="{D7802C00-6418-4CED-B5A3-4F38A5A379F3}" destId="{D0CDF38B-F6C4-4190-9394-5D8034E24900}" srcOrd="5" destOrd="0" presId="urn:microsoft.com/office/officeart/2016/7/layout/RepeatingBendingProcessNew"/>
    <dgm:cxn modelId="{94A7CD9F-8554-4F53-815B-345FED5B803E}" type="presParOf" srcId="{D0CDF38B-F6C4-4190-9394-5D8034E24900}" destId="{BC4B3D1F-8219-4B98-8DF8-AAA7BE1CCAF7}" srcOrd="0" destOrd="0" presId="urn:microsoft.com/office/officeart/2016/7/layout/RepeatingBendingProcessNew"/>
    <dgm:cxn modelId="{4FD1F088-2BC3-41BC-99F9-0A5FF7861F81}" type="presParOf" srcId="{D7802C00-6418-4CED-B5A3-4F38A5A379F3}" destId="{85676F08-1F06-4DCD-91E8-10FB80E5ADA7}" srcOrd="6" destOrd="0" presId="urn:microsoft.com/office/officeart/2016/7/layout/RepeatingBendingProcessNew"/>
    <dgm:cxn modelId="{6ADF2704-3C2E-4DF0-A272-2F2DADB22FB8}" type="presParOf" srcId="{D7802C00-6418-4CED-B5A3-4F38A5A379F3}" destId="{067B9C95-BD90-47F8-BAFE-8D783E12A086}" srcOrd="7" destOrd="0" presId="urn:microsoft.com/office/officeart/2016/7/layout/RepeatingBendingProcessNew"/>
    <dgm:cxn modelId="{820EDEF5-FDA1-4C03-B4A7-57E7765B4399}" type="presParOf" srcId="{067B9C95-BD90-47F8-BAFE-8D783E12A086}" destId="{268D491D-F860-48D0-BC3A-CE3D0826C344}" srcOrd="0" destOrd="0" presId="urn:microsoft.com/office/officeart/2016/7/layout/RepeatingBendingProcessNew"/>
    <dgm:cxn modelId="{2B3BB83D-7A69-45E1-97BF-78C20C9AD6F9}" type="presParOf" srcId="{D7802C00-6418-4CED-B5A3-4F38A5A379F3}" destId="{3FB29FC6-B638-4837-9BAD-7D1994D2B375}" srcOrd="8" destOrd="0" presId="urn:microsoft.com/office/officeart/2016/7/layout/RepeatingBendingProcessNew"/>
    <dgm:cxn modelId="{5557AE7A-F33D-4828-8B70-7B87FBCF6933}" type="presParOf" srcId="{D7802C00-6418-4CED-B5A3-4F38A5A379F3}" destId="{C31D9B86-B26A-462E-A57A-2A0CC16AD6EE}" srcOrd="9" destOrd="0" presId="urn:microsoft.com/office/officeart/2016/7/layout/RepeatingBendingProcessNew"/>
    <dgm:cxn modelId="{CE3061A7-5147-4633-A482-47613C409CD1}" type="presParOf" srcId="{C31D9B86-B26A-462E-A57A-2A0CC16AD6EE}" destId="{7851E56E-95CF-4017-807E-4C281D607D1E}" srcOrd="0" destOrd="0" presId="urn:microsoft.com/office/officeart/2016/7/layout/RepeatingBendingProcessNew"/>
    <dgm:cxn modelId="{CA9C57CC-7882-4822-8C78-9FCCF262EA15}" type="presParOf" srcId="{D7802C00-6418-4CED-B5A3-4F38A5A379F3}" destId="{E7524965-4974-4387-BCC7-9713BF2CDF6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4F9B27-9F10-41E6-8CC0-96B807A07D53}" type="doc">
      <dgm:prSet loTypeId="urn:microsoft.com/office/officeart/2005/8/layout/vProcess5" loCatId="process" qsTypeId="urn:microsoft.com/office/officeart/2005/8/quickstyle/simple1" qsCatId="simple" csTypeId="urn:microsoft.com/office/officeart/2005/8/colors/accent4_1" csCatId="accent4" phldr="1"/>
      <dgm:spPr/>
      <dgm:t>
        <a:bodyPr/>
        <a:lstStyle/>
        <a:p>
          <a:endParaRPr lang="en-US"/>
        </a:p>
      </dgm:t>
    </dgm:pt>
    <dgm:pt modelId="{37444D5F-AF87-4B61-BD58-A5460389D06A}">
      <dgm:prSet/>
      <dgm:spPr/>
      <dgm:t>
        <a:bodyPr/>
        <a:lstStyle/>
        <a:p>
          <a:pPr rtl="0"/>
          <a:r>
            <a:rPr lang="en-US" dirty="0"/>
            <a:t>To connect a Django project to a </a:t>
          </a:r>
          <a:r>
            <a:rPr lang="en-US" dirty="0">
              <a:latin typeface="Gill Sans Nova"/>
            </a:rPr>
            <a:t>MongoDB database</a:t>
          </a:r>
          <a:r>
            <a:rPr lang="en-US" dirty="0"/>
            <a:t>, you'll need to follow these steps:</a:t>
          </a:r>
        </a:p>
      </dgm:t>
    </dgm:pt>
    <dgm:pt modelId="{E3257874-C1C0-48D0-A703-0E8F98AC1481}" type="parTrans" cxnId="{9BB2EB6F-E3D8-4394-98ED-FC81568BB5A2}">
      <dgm:prSet/>
      <dgm:spPr/>
      <dgm:t>
        <a:bodyPr/>
        <a:lstStyle/>
        <a:p>
          <a:endParaRPr lang="en-US"/>
        </a:p>
      </dgm:t>
    </dgm:pt>
    <dgm:pt modelId="{97755CE9-93B8-4FA4-8EA8-656B626DC9CA}" type="sibTrans" cxnId="{9BB2EB6F-E3D8-4394-98ED-FC81568BB5A2}">
      <dgm:prSet/>
      <dgm:spPr/>
      <dgm:t>
        <a:bodyPr/>
        <a:lstStyle/>
        <a:p>
          <a:endParaRPr lang="en-US"/>
        </a:p>
      </dgm:t>
    </dgm:pt>
    <dgm:pt modelId="{4238760E-2EA4-4A61-BA36-11BFE60F76A0}">
      <dgm:prSet/>
      <dgm:spPr/>
      <dgm:t>
        <a:bodyPr/>
        <a:lstStyle/>
        <a:p>
          <a:r>
            <a:rPr lang="en-US" dirty="0">
              <a:solidFill>
                <a:srgbClr val="374151"/>
              </a:solidFill>
              <a:latin typeface="Gill Sans Nova"/>
            </a:rPr>
            <a:t>You</a:t>
          </a:r>
          <a:r>
            <a:rPr lang="en-US" dirty="0">
              <a:solidFill>
                <a:srgbClr val="374151"/>
              </a:solidFill>
            </a:rPr>
            <a:t> can download it from the official MongoDB website (</a:t>
          </a:r>
          <a:r>
            <a:rPr lang="en-US" dirty="0">
              <a:hlinkClick xmlns:r="http://schemas.openxmlformats.org/officeDocument/2006/relationships" r:id="rId1"/>
            </a:rPr>
            <a:t>https://www.mongodb.com/try/download/community</a:t>
          </a:r>
          <a:r>
            <a:rPr lang="en-US" dirty="0">
              <a:solidFill>
                <a:srgbClr val="374151"/>
              </a:solidFill>
            </a:rPr>
            <a:t>) </a:t>
          </a:r>
          <a:r>
            <a:rPr lang="en-US" dirty="0">
              <a:solidFill>
                <a:srgbClr val="374151"/>
              </a:solidFill>
              <a:latin typeface="Gill Sans Nova"/>
            </a:rPr>
            <a:t>an</a:t>
          </a:r>
          <a:endParaRPr lang="en-US" dirty="0">
            <a:solidFill>
              <a:srgbClr val="374151"/>
            </a:solidFill>
          </a:endParaRPr>
        </a:p>
      </dgm:t>
    </dgm:pt>
    <dgm:pt modelId="{957233A2-F1C7-419A-A48C-AFC49ED7DD0C}" type="parTrans" cxnId="{56F04FEE-CB75-41FA-A7DC-AE8D4B150C78}">
      <dgm:prSet/>
      <dgm:spPr/>
      <dgm:t>
        <a:bodyPr/>
        <a:lstStyle/>
        <a:p>
          <a:endParaRPr lang="en-US"/>
        </a:p>
      </dgm:t>
    </dgm:pt>
    <dgm:pt modelId="{40AC9185-06A3-4865-9F9B-DB8E6B9C881D}" type="sibTrans" cxnId="{56F04FEE-CB75-41FA-A7DC-AE8D4B150C78}">
      <dgm:prSet/>
      <dgm:spPr/>
      <dgm:t>
        <a:bodyPr/>
        <a:lstStyle/>
        <a:p>
          <a:endParaRPr lang="en-US"/>
        </a:p>
      </dgm:t>
    </dgm:pt>
    <dgm:pt modelId="{3AC8BE2D-E378-4E13-8CBC-2228C4E39433}">
      <dgm:prSet/>
      <dgm:spPr/>
      <dgm:t>
        <a:bodyPr/>
        <a:lstStyle/>
        <a:p>
          <a:pPr algn="l"/>
          <a:r>
            <a:rPr lang="en-US" dirty="0">
              <a:solidFill>
                <a:srgbClr val="374151"/>
              </a:solidFill>
            </a:rPr>
            <a:t>Make sure you have Django installed in your project. You can install Django using pip:</a:t>
          </a:r>
          <a:endParaRPr lang="en-US" dirty="0"/>
        </a:p>
      </dgm:t>
    </dgm:pt>
    <dgm:pt modelId="{6F9EE213-75DF-44BD-9BDA-6CFE7B6B3830}" type="parTrans" cxnId="{1293DAA7-474E-4842-8C96-0B6386B40A84}">
      <dgm:prSet/>
      <dgm:spPr/>
      <dgm:t>
        <a:bodyPr/>
        <a:lstStyle/>
        <a:p>
          <a:endParaRPr lang="en-US"/>
        </a:p>
      </dgm:t>
    </dgm:pt>
    <dgm:pt modelId="{6C63DFEE-07A0-4653-A5CB-D9BD634C1835}" type="sibTrans" cxnId="{1293DAA7-474E-4842-8C96-0B6386B40A84}">
      <dgm:prSet/>
      <dgm:spPr/>
      <dgm:t>
        <a:bodyPr/>
        <a:lstStyle/>
        <a:p>
          <a:endParaRPr lang="en-US"/>
        </a:p>
      </dgm:t>
    </dgm:pt>
    <dgm:pt modelId="{A7974665-5152-46CE-A378-EE7516586281}">
      <dgm:prSet/>
      <dgm:spPr/>
      <dgm:t>
        <a:bodyPr/>
        <a:lstStyle/>
        <a:p>
          <a:pPr rtl="0"/>
          <a:r>
            <a:rPr lang="en-US" b="1" dirty="0">
              <a:latin typeface="Consolas"/>
              <a:cs typeface="Calibri Light"/>
            </a:rPr>
            <a:t>pip install pymongo=3.12.3</a:t>
          </a:r>
          <a:br>
            <a:rPr lang="en-US" b="1" dirty="0">
              <a:latin typeface="Consolas"/>
              <a:cs typeface="Calibri Light"/>
            </a:rPr>
          </a:br>
          <a:r>
            <a:rPr lang="en-US" b="1" dirty="0">
              <a:latin typeface="Consolas"/>
              <a:cs typeface="Calibri Light"/>
            </a:rPr>
            <a:t>pip install djongo</a:t>
          </a:r>
        </a:p>
      </dgm:t>
    </dgm:pt>
    <dgm:pt modelId="{93CB4503-6126-4F24-B199-E3E09F4CFEA9}" type="parTrans" cxnId="{4E69E305-C3A6-4E87-B6F5-F80E784DEBD7}">
      <dgm:prSet/>
      <dgm:spPr/>
      <dgm:t>
        <a:bodyPr/>
        <a:lstStyle/>
        <a:p>
          <a:endParaRPr lang="en-US"/>
        </a:p>
      </dgm:t>
    </dgm:pt>
    <dgm:pt modelId="{FC45A9B3-5459-42E3-8174-878792DB9C2D}" type="sibTrans" cxnId="{4E69E305-C3A6-4E87-B6F5-F80E784DEBD7}">
      <dgm:prSet/>
      <dgm:spPr/>
      <dgm:t>
        <a:bodyPr/>
        <a:lstStyle/>
        <a:p>
          <a:endParaRPr lang="en-US"/>
        </a:p>
      </dgm:t>
    </dgm:pt>
    <dgm:pt modelId="{4885F2A5-05E5-46F6-8095-E47E30EAAA7B}" type="pres">
      <dgm:prSet presAssocID="{084F9B27-9F10-41E6-8CC0-96B807A07D53}" presName="outerComposite" presStyleCnt="0">
        <dgm:presLayoutVars>
          <dgm:chMax val="5"/>
          <dgm:dir/>
          <dgm:resizeHandles val="exact"/>
        </dgm:presLayoutVars>
      </dgm:prSet>
      <dgm:spPr/>
    </dgm:pt>
    <dgm:pt modelId="{BB4C2746-7BED-45BE-B773-C82D31888B74}" type="pres">
      <dgm:prSet presAssocID="{084F9B27-9F10-41E6-8CC0-96B807A07D53}" presName="dummyMaxCanvas" presStyleCnt="0">
        <dgm:presLayoutVars/>
      </dgm:prSet>
      <dgm:spPr/>
    </dgm:pt>
    <dgm:pt modelId="{12EDD796-6B01-4AE9-833B-E5720477EAA4}" type="pres">
      <dgm:prSet presAssocID="{084F9B27-9F10-41E6-8CC0-96B807A07D53}" presName="FourNodes_1" presStyleLbl="node1" presStyleIdx="0" presStyleCnt="4">
        <dgm:presLayoutVars>
          <dgm:bulletEnabled val="1"/>
        </dgm:presLayoutVars>
      </dgm:prSet>
      <dgm:spPr/>
    </dgm:pt>
    <dgm:pt modelId="{15694F5A-3AA9-4CD6-B05E-41B322257A3F}" type="pres">
      <dgm:prSet presAssocID="{084F9B27-9F10-41E6-8CC0-96B807A07D53}" presName="FourNodes_2" presStyleLbl="node1" presStyleIdx="1" presStyleCnt="4">
        <dgm:presLayoutVars>
          <dgm:bulletEnabled val="1"/>
        </dgm:presLayoutVars>
      </dgm:prSet>
      <dgm:spPr/>
    </dgm:pt>
    <dgm:pt modelId="{0AAF73E4-6F02-47E5-A759-56899BC255B3}" type="pres">
      <dgm:prSet presAssocID="{084F9B27-9F10-41E6-8CC0-96B807A07D53}" presName="FourNodes_3" presStyleLbl="node1" presStyleIdx="2" presStyleCnt="4">
        <dgm:presLayoutVars>
          <dgm:bulletEnabled val="1"/>
        </dgm:presLayoutVars>
      </dgm:prSet>
      <dgm:spPr/>
    </dgm:pt>
    <dgm:pt modelId="{4CD608C8-2FE8-480B-BB7B-0680F9AB98C0}" type="pres">
      <dgm:prSet presAssocID="{084F9B27-9F10-41E6-8CC0-96B807A07D53}" presName="FourNodes_4" presStyleLbl="node1" presStyleIdx="3" presStyleCnt="4">
        <dgm:presLayoutVars>
          <dgm:bulletEnabled val="1"/>
        </dgm:presLayoutVars>
      </dgm:prSet>
      <dgm:spPr/>
    </dgm:pt>
    <dgm:pt modelId="{4191B24F-3B5C-4D74-85C2-6337F92166FD}" type="pres">
      <dgm:prSet presAssocID="{084F9B27-9F10-41E6-8CC0-96B807A07D53}" presName="FourConn_1-2" presStyleLbl="fgAccFollowNode1" presStyleIdx="0" presStyleCnt="3">
        <dgm:presLayoutVars>
          <dgm:bulletEnabled val="1"/>
        </dgm:presLayoutVars>
      </dgm:prSet>
      <dgm:spPr/>
    </dgm:pt>
    <dgm:pt modelId="{A1F1CAFC-0C63-4EA8-82DA-41A01D9BC511}" type="pres">
      <dgm:prSet presAssocID="{084F9B27-9F10-41E6-8CC0-96B807A07D53}" presName="FourConn_2-3" presStyleLbl="fgAccFollowNode1" presStyleIdx="1" presStyleCnt="3">
        <dgm:presLayoutVars>
          <dgm:bulletEnabled val="1"/>
        </dgm:presLayoutVars>
      </dgm:prSet>
      <dgm:spPr/>
    </dgm:pt>
    <dgm:pt modelId="{FEAE3688-9565-4484-A3C5-A778EE180135}" type="pres">
      <dgm:prSet presAssocID="{084F9B27-9F10-41E6-8CC0-96B807A07D53}" presName="FourConn_3-4" presStyleLbl="fgAccFollowNode1" presStyleIdx="2" presStyleCnt="3">
        <dgm:presLayoutVars>
          <dgm:bulletEnabled val="1"/>
        </dgm:presLayoutVars>
      </dgm:prSet>
      <dgm:spPr/>
    </dgm:pt>
    <dgm:pt modelId="{4C98EF85-4762-4496-8679-9A1329D50827}" type="pres">
      <dgm:prSet presAssocID="{084F9B27-9F10-41E6-8CC0-96B807A07D53}" presName="FourNodes_1_text" presStyleLbl="node1" presStyleIdx="3" presStyleCnt="4">
        <dgm:presLayoutVars>
          <dgm:bulletEnabled val="1"/>
        </dgm:presLayoutVars>
      </dgm:prSet>
      <dgm:spPr/>
    </dgm:pt>
    <dgm:pt modelId="{3310DD4A-4801-47DC-9AC3-D9C77705EB20}" type="pres">
      <dgm:prSet presAssocID="{084F9B27-9F10-41E6-8CC0-96B807A07D53}" presName="FourNodes_2_text" presStyleLbl="node1" presStyleIdx="3" presStyleCnt="4">
        <dgm:presLayoutVars>
          <dgm:bulletEnabled val="1"/>
        </dgm:presLayoutVars>
      </dgm:prSet>
      <dgm:spPr/>
    </dgm:pt>
    <dgm:pt modelId="{5D8E31E6-F8AF-421C-83BC-D800DA71E645}" type="pres">
      <dgm:prSet presAssocID="{084F9B27-9F10-41E6-8CC0-96B807A07D53}" presName="FourNodes_3_text" presStyleLbl="node1" presStyleIdx="3" presStyleCnt="4">
        <dgm:presLayoutVars>
          <dgm:bulletEnabled val="1"/>
        </dgm:presLayoutVars>
      </dgm:prSet>
      <dgm:spPr/>
    </dgm:pt>
    <dgm:pt modelId="{D291610E-A01A-424E-98F9-5E379657C8F1}" type="pres">
      <dgm:prSet presAssocID="{084F9B27-9F10-41E6-8CC0-96B807A07D53}" presName="FourNodes_4_text" presStyleLbl="node1" presStyleIdx="3" presStyleCnt="4">
        <dgm:presLayoutVars>
          <dgm:bulletEnabled val="1"/>
        </dgm:presLayoutVars>
      </dgm:prSet>
      <dgm:spPr/>
    </dgm:pt>
  </dgm:ptLst>
  <dgm:cxnLst>
    <dgm:cxn modelId="{D36D4B05-7334-46C7-891C-88322AD58B07}" type="presOf" srcId="{A7974665-5152-46CE-A378-EE7516586281}" destId="{D291610E-A01A-424E-98F9-5E379657C8F1}" srcOrd="1" destOrd="0" presId="urn:microsoft.com/office/officeart/2005/8/layout/vProcess5"/>
    <dgm:cxn modelId="{4E69E305-C3A6-4E87-B6F5-F80E784DEBD7}" srcId="{084F9B27-9F10-41E6-8CC0-96B807A07D53}" destId="{A7974665-5152-46CE-A378-EE7516586281}" srcOrd="3" destOrd="0" parTransId="{93CB4503-6126-4F24-B199-E3E09F4CFEA9}" sibTransId="{FC45A9B3-5459-42E3-8174-878792DB9C2D}"/>
    <dgm:cxn modelId="{91F1E322-A295-4AA8-8D44-EF72A9E594F6}" type="presOf" srcId="{3AC8BE2D-E378-4E13-8CBC-2228C4E39433}" destId="{0AAF73E4-6F02-47E5-A759-56899BC255B3}" srcOrd="0" destOrd="0" presId="urn:microsoft.com/office/officeart/2005/8/layout/vProcess5"/>
    <dgm:cxn modelId="{A6D1B32E-855A-4E2E-9911-A100AEF3F468}" type="presOf" srcId="{37444D5F-AF87-4B61-BD58-A5460389D06A}" destId="{12EDD796-6B01-4AE9-833B-E5720477EAA4}" srcOrd="0" destOrd="0" presId="urn:microsoft.com/office/officeart/2005/8/layout/vProcess5"/>
    <dgm:cxn modelId="{6AF3443E-B67A-4E94-BDB7-94155ED13E8A}" type="presOf" srcId="{97755CE9-93B8-4FA4-8EA8-656B626DC9CA}" destId="{4191B24F-3B5C-4D74-85C2-6337F92166FD}" srcOrd="0" destOrd="0" presId="urn:microsoft.com/office/officeart/2005/8/layout/vProcess5"/>
    <dgm:cxn modelId="{FFDB556D-8ED6-4673-9B18-703C60907F73}" type="presOf" srcId="{3AC8BE2D-E378-4E13-8CBC-2228C4E39433}" destId="{5D8E31E6-F8AF-421C-83BC-D800DA71E645}" srcOrd="1" destOrd="0" presId="urn:microsoft.com/office/officeart/2005/8/layout/vProcess5"/>
    <dgm:cxn modelId="{9BB2EB6F-E3D8-4394-98ED-FC81568BB5A2}" srcId="{084F9B27-9F10-41E6-8CC0-96B807A07D53}" destId="{37444D5F-AF87-4B61-BD58-A5460389D06A}" srcOrd="0" destOrd="0" parTransId="{E3257874-C1C0-48D0-A703-0E8F98AC1481}" sibTransId="{97755CE9-93B8-4FA4-8EA8-656B626DC9CA}"/>
    <dgm:cxn modelId="{B5153C7A-3D9A-4AED-A1D9-9ACFDF602C7D}" type="presOf" srcId="{4238760E-2EA4-4A61-BA36-11BFE60F76A0}" destId="{15694F5A-3AA9-4CD6-B05E-41B322257A3F}" srcOrd="0" destOrd="0" presId="urn:microsoft.com/office/officeart/2005/8/layout/vProcess5"/>
    <dgm:cxn modelId="{4377A580-A14F-4254-B582-97E917A194AF}" type="presOf" srcId="{40AC9185-06A3-4865-9F9B-DB8E6B9C881D}" destId="{A1F1CAFC-0C63-4EA8-82DA-41A01D9BC511}" srcOrd="0" destOrd="0" presId="urn:microsoft.com/office/officeart/2005/8/layout/vProcess5"/>
    <dgm:cxn modelId="{EB959E94-7FC1-49DB-8CE3-C2B38B1C1987}" type="presOf" srcId="{37444D5F-AF87-4B61-BD58-A5460389D06A}" destId="{4C98EF85-4762-4496-8679-9A1329D50827}" srcOrd="1" destOrd="0" presId="urn:microsoft.com/office/officeart/2005/8/layout/vProcess5"/>
    <dgm:cxn modelId="{12567B9B-7752-4F3B-9DDF-CEABA054277E}" type="presOf" srcId="{4238760E-2EA4-4A61-BA36-11BFE60F76A0}" destId="{3310DD4A-4801-47DC-9AC3-D9C77705EB20}" srcOrd="1" destOrd="0" presId="urn:microsoft.com/office/officeart/2005/8/layout/vProcess5"/>
    <dgm:cxn modelId="{1293DAA7-474E-4842-8C96-0B6386B40A84}" srcId="{084F9B27-9F10-41E6-8CC0-96B807A07D53}" destId="{3AC8BE2D-E378-4E13-8CBC-2228C4E39433}" srcOrd="2" destOrd="0" parTransId="{6F9EE213-75DF-44BD-9BDA-6CFE7B6B3830}" sibTransId="{6C63DFEE-07A0-4653-A5CB-D9BD634C1835}"/>
    <dgm:cxn modelId="{E68621BC-03F6-4E3C-81D6-CEF2A6CE8227}" type="presOf" srcId="{A7974665-5152-46CE-A378-EE7516586281}" destId="{4CD608C8-2FE8-480B-BB7B-0680F9AB98C0}" srcOrd="0" destOrd="0" presId="urn:microsoft.com/office/officeart/2005/8/layout/vProcess5"/>
    <dgm:cxn modelId="{82C03BC6-51A4-4995-8BE0-117966B010F3}" type="presOf" srcId="{084F9B27-9F10-41E6-8CC0-96B807A07D53}" destId="{4885F2A5-05E5-46F6-8095-E47E30EAAA7B}" srcOrd="0" destOrd="0" presId="urn:microsoft.com/office/officeart/2005/8/layout/vProcess5"/>
    <dgm:cxn modelId="{56F04FEE-CB75-41FA-A7DC-AE8D4B150C78}" srcId="{084F9B27-9F10-41E6-8CC0-96B807A07D53}" destId="{4238760E-2EA4-4A61-BA36-11BFE60F76A0}" srcOrd="1" destOrd="0" parTransId="{957233A2-F1C7-419A-A48C-AFC49ED7DD0C}" sibTransId="{40AC9185-06A3-4865-9F9B-DB8E6B9C881D}"/>
    <dgm:cxn modelId="{CA03D5F3-046D-48F0-AC46-6A6A1804126A}" type="presOf" srcId="{6C63DFEE-07A0-4653-A5CB-D9BD634C1835}" destId="{FEAE3688-9565-4484-A3C5-A778EE180135}" srcOrd="0" destOrd="0" presId="urn:microsoft.com/office/officeart/2005/8/layout/vProcess5"/>
    <dgm:cxn modelId="{96B0D7A9-7FA2-4AE4-91B3-419A04A24A0C}" type="presParOf" srcId="{4885F2A5-05E5-46F6-8095-E47E30EAAA7B}" destId="{BB4C2746-7BED-45BE-B773-C82D31888B74}" srcOrd="0" destOrd="0" presId="urn:microsoft.com/office/officeart/2005/8/layout/vProcess5"/>
    <dgm:cxn modelId="{A8F173D5-5ECB-483F-8944-750012F753DC}" type="presParOf" srcId="{4885F2A5-05E5-46F6-8095-E47E30EAAA7B}" destId="{12EDD796-6B01-4AE9-833B-E5720477EAA4}" srcOrd="1" destOrd="0" presId="urn:microsoft.com/office/officeart/2005/8/layout/vProcess5"/>
    <dgm:cxn modelId="{C174D50C-364C-46CA-BAB5-20FF23681507}" type="presParOf" srcId="{4885F2A5-05E5-46F6-8095-E47E30EAAA7B}" destId="{15694F5A-3AA9-4CD6-B05E-41B322257A3F}" srcOrd="2" destOrd="0" presId="urn:microsoft.com/office/officeart/2005/8/layout/vProcess5"/>
    <dgm:cxn modelId="{AB0AA053-002A-49D2-AF04-EEE83C89B278}" type="presParOf" srcId="{4885F2A5-05E5-46F6-8095-E47E30EAAA7B}" destId="{0AAF73E4-6F02-47E5-A759-56899BC255B3}" srcOrd="3" destOrd="0" presId="urn:microsoft.com/office/officeart/2005/8/layout/vProcess5"/>
    <dgm:cxn modelId="{823E64C6-DEBD-4C1A-BC3B-21588158EA14}" type="presParOf" srcId="{4885F2A5-05E5-46F6-8095-E47E30EAAA7B}" destId="{4CD608C8-2FE8-480B-BB7B-0680F9AB98C0}" srcOrd="4" destOrd="0" presId="urn:microsoft.com/office/officeart/2005/8/layout/vProcess5"/>
    <dgm:cxn modelId="{46FFC95F-28CB-479D-A00A-2B6B259AA9CA}" type="presParOf" srcId="{4885F2A5-05E5-46F6-8095-E47E30EAAA7B}" destId="{4191B24F-3B5C-4D74-85C2-6337F92166FD}" srcOrd="5" destOrd="0" presId="urn:microsoft.com/office/officeart/2005/8/layout/vProcess5"/>
    <dgm:cxn modelId="{CA451719-B0B8-4323-98DE-D9A0D3D8E269}" type="presParOf" srcId="{4885F2A5-05E5-46F6-8095-E47E30EAAA7B}" destId="{A1F1CAFC-0C63-4EA8-82DA-41A01D9BC511}" srcOrd="6" destOrd="0" presId="urn:microsoft.com/office/officeart/2005/8/layout/vProcess5"/>
    <dgm:cxn modelId="{8BC8C93B-A93D-4547-9ADF-50DA916293CC}" type="presParOf" srcId="{4885F2A5-05E5-46F6-8095-E47E30EAAA7B}" destId="{FEAE3688-9565-4484-A3C5-A778EE180135}" srcOrd="7" destOrd="0" presId="urn:microsoft.com/office/officeart/2005/8/layout/vProcess5"/>
    <dgm:cxn modelId="{94A7344E-32C7-4BCB-B0A3-A8454A6DD4AD}" type="presParOf" srcId="{4885F2A5-05E5-46F6-8095-E47E30EAAA7B}" destId="{4C98EF85-4762-4496-8679-9A1329D50827}" srcOrd="8" destOrd="0" presId="urn:microsoft.com/office/officeart/2005/8/layout/vProcess5"/>
    <dgm:cxn modelId="{0AC6F9D9-F756-495D-B396-6ADDD07656BB}" type="presParOf" srcId="{4885F2A5-05E5-46F6-8095-E47E30EAAA7B}" destId="{3310DD4A-4801-47DC-9AC3-D9C77705EB20}" srcOrd="9" destOrd="0" presId="urn:microsoft.com/office/officeart/2005/8/layout/vProcess5"/>
    <dgm:cxn modelId="{C424F01C-1A30-4F9A-BE2E-21BDE190704C}" type="presParOf" srcId="{4885F2A5-05E5-46F6-8095-E47E30EAAA7B}" destId="{5D8E31E6-F8AF-421C-83BC-D800DA71E645}" srcOrd="10" destOrd="0" presId="urn:microsoft.com/office/officeart/2005/8/layout/vProcess5"/>
    <dgm:cxn modelId="{B4F1B638-E795-4595-872E-516EA23318D5}" type="presParOf" srcId="{4885F2A5-05E5-46F6-8095-E47E30EAAA7B}" destId="{D291610E-A01A-424E-98F9-5E379657C8F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D4B6ED-D1FF-4CE7-96E7-BCF98B47B90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C689D3-CDEB-42B7-99D9-F037622398FB}">
      <dgm:prSet/>
      <dgm:spPr/>
      <dgm:t>
        <a:bodyPr/>
        <a:lstStyle/>
        <a:p>
          <a:r>
            <a:rPr lang="en-US"/>
            <a:t>Python syntax and basic concepts</a:t>
          </a:r>
        </a:p>
      </dgm:t>
    </dgm:pt>
    <dgm:pt modelId="{057A2D0A-FBF3-469A-B1BC-809A9C93BC08}" type="parTrans" cxnId="{729E91C5-E2CD-4F07-A033-C684268FEBBF}">
      <dgm:prSet/>
      <dgm:spPr/>
      <dgm:t>
        <a:bodyPr/>
        <a:lstStyle/>
        <a:p>
          <a:endParaRPr lang="en-US"/>
        </a:p>
      </dgm:t>
    </dgm:pt>
    <dgm:pt modelId="{A2154D13-5A34-4E40-B15C-CA56D9DE01B8}" type="sibTrans" cxnId="{729E91C5-E2CD-4F07-A033-C684268FEBBF}">
      <dgm:prSet/>
      <dgm:spPr/>
      <dgm:t>
        <a:bodyPr/>
        <a:lstStyle/>
        <a:p>
          <a:endParaRPr lang="en-US"/>
        </a:p>
      </dgm:t>
    </dgm:pt>
    <dgm:pt modelId="{D04710EE-14D6-44AE-82C8-FAEC98A8B833}">
      <dgm:prSet/>
      <dgm:spPr/>
      <dgm:t>
        <a:bodyPr/>
        <a:lstStyle/>
        <a:p>
          <a:r>
            <a:rPr lang="en-US"/>
            <a:t>Object-Oriented Programming (OOP)</a:t>
          </a:r>
        </a:p>
      </dgm:t>
    </dgm:pt>
    <dgm:pt modelId="{C7F64A4B-5E99-4CC5-A16B-8F566BC528D2}" type="parTrans" cxnId="{1862BEC2-4164-480D-96A0-1E6B513505E2}">
      <dgm:prSet/>
      <dgm:spPr/>
      <dgm:t>
        <a:bodyPr/>
        <a:lstStyle/>
        <a:p>
          <a:endParaRPr lang="en-US"/>
        </a:p>
      </dgm:t>
    </dgm:pt>
    <dgm:pt modelId="{2E3E30C8-6F76-425F-B70C-0EF77B342464}" type="sibTrans" cxnId="{1862BEC2-4164-480D-96A0-1E6B513505E2}">
      <dgm:prSet/>
      <dgm:spPr/>
      <dgm:t>
        <a:bodyPr/>
        <a:lstStyle/>
        <a:p>
          <a:endParaRPr lang="en-US"/>
        </a:p>
      </dgm:t>
    </dgm:pt>
    <dgm:pt modelId="{8189C1F3-15C8-420D-87CE-54A3FD804C53}">
      <dgm:prSet/>
      <dgm:spPr/>
      <dgm:t>
        <a:bodyPr/>
        <a:lstStyle/>
        <a:p>
          <a:r>
            <a:rPr lang="en-US"/>
            <a:t>Python data structures</a:t>
          </a:r>
        </a:p>
      </dgm:t>
    </dgm:pt>
    <dgm:pt modelId="{A70F8A6D-8DB0-45EA-A206-26CDA64859B8}" type="parTrans" cxnId="{2790A98B-EB95-4011-92C1-328EC8429C45}">
      <dgm:prSet/>
      <dgm:spPr/>
      <dgm:t>
        <a:bodyPr/>
        <a:lstStyle/>
        <a:p>
          <a:endParaRPr lang="en-US"/>
        </a:p>
      </dgm:t>
    </dgm:pt>
    <dgm:pt modelId="{0E53813E-CA3C-4699-B316-5F7F3BF467C9}" type="sibTrans" cxnId="{2790A98B-EB95-4011-92C1-328EC8429C45}">
      <dgm:prSet/>
      <dgm:spPr/>
      <dgm:t>
        <a:bodyPr/>
        <a:lstStyle/>
        <a:p>
          <a:endParaRPr lang="en-US"/>
        </a:p>
      </dgm:t>
    </dgm:pt>
    <dgm:pt modelId="{E38B0979-8D47-4AE8-B3EE-5AA55E7C9BB5}">
      <dgm:prSet/>
      <dgm:spPr/>
      <dgm:t>
        <a:bodyPr/>
        <a:lstStyle/>
        <a:p>
          <a:r>
            <a:rPr lang="en-US"/>
            <a:t>Functions</a:t>
          </a:r>
        </a:p>
      </dgm:t>
    </dgm:pt>
    <dgm:pt modelId="{49E42D0E-5B13-47A8-A315-88381A8C9E43}" type="parTrans" cxnId="{CDB8C0F6-4B2D-4A88-87E8-3DB003CE0DE0}">
      <dgm:prSet/>
      <dgm:spPr/>
      <dgm:t>
        <a:bodyPr/>
        <a:lstStyle/>
        <a:p>
          <a:endParaRPr lang="en-US"/>
        </a:p>
      </dgm:t>
    </dgm:pt>
    <dgm:pt modelId="{D6495766-0472-413F-AB40-B9C5FBC1B3AA}" type="sibTrans" cxnId="{CDB8C0F6-4B2D-4A88-87E8-3DB003CE0DE0}">
      <dgm:prSet/>
      <dgm:spPr/>
      <dgm:t>
        <a:bodyPr/>
        <a:lstStyle/>
        <a:p>
          <a:endParaRPr lang="en-US"/>
        </a:p>
      </dgm:t>
    </dgm:pt>
    <dgm:pt modelId="{5D2E0389-A059-46D6-A425-C731651925F7}">
      <dgm:prSet/>
      <dgm:spPr/>
      <dgm:t>
        <a:bodyPr/>
        <a:lstStyle/>
        <a:p>
          <a:r>
            <a:rPr lang="en-US"/>
            <a:t>File handling</a:t>
          </a:r>
        </a:p>
      </dgm:t>
    </dgm:pt>
    <dgm:pt modelId="{7963CFD6-7577-4949-856A-27EFA303406D}" type="parTrans" cxnId="{14B73F35-ED4F-4D41-8095-46A812E9C1FD}">
      <dgm:prSet/>
      <dgm:spPr/>
      <dgm:t>
        <a:bodyPr/>
        <a:lstStyle/>
        <a:p>
          <a:endParaRPr lang="en-US"/>
        </a:p>
      </dgm:t>
    </dgm:pt>
    <dgm:pt modelId="{DC844705-4F07-4634-A605-862C955B3B95}" type="sibTrans" cxnId="{14B73F35-ED4F-4D41-8095-46A812E9C1FD}">
      <dgm:prSet/>
      <dgm:spPr/>
      <dgm:t>
        <a:bodyPr/>
        <a:lstStyle/>
        <a:p>
          <a:endParaRPr lang="en-US"/>
        </a:p>
      </dgm:t>
    </dgm:pt>
    <dgm:pt modelId="{70FC8452-5652-449B-AF61-7C983CBD0D26}">
      <dgm:prSet/>
      <dgm:spPr/>
      <dgm:t>
        <a:bodyPr/>
        <a:lstStyle/>
        <a:p>
          <a:r>
            <a:rPr lang="en-US"/>
            <a:t>String manipulation and regular expressions</a:t>
          </a:r>
        </a:p>
      </dgm:t>
    </dgm:pt>
    <dgm:pt modelId="{2DBB4F77-A0A3-428D-96EE-587549FACEEE}" type="parTrans" cxnId="{EA6A0D49-A6F7-4E6D-855E-7E63B5F42F67}">
      <dgm:prSet/>
      <dgm:spPr/>
      <dgm:t>
        <a:bodyPr/>
        <a:lstStyle/>
        <a:p>
          <a:endParaRPr lang="en-US"/>
        </a:p>
      </dgm:t>
    </dgm:pt>
    <dgm:pt modelId="{C3D01FCF-FB87-4484-9294-692FE76F9A11}" type="sibTrans" cxnId="{EA6A0D49-A6F7-4E6D-855E-7E63B5F42F67}">
      <dgm:prSet/>
      <dgm:spPr/>
      <dgm:t>
        <a:bodyPr/>
        <a:lstStyle/>
        <a:p>
          <a:endParaRPr lang="en-US"/>
        </a:p>
      </dgm:t>
    </dgm:pt>
    <dgm:pt modelId="{AF8B0068-F456-4E64-B899-0EE6F724D9A7}">
      <dgm:prSet/>
      <dgm:spPr/>
      <dgm:t>
        <a:bodyPr/>
        <a:lstStyle/>
        <a:p>
          <a:r>
            <a:rPr lang="en-US"/>
            <a:t>Exception handling</a:t>
          </a:r>
        </a:p>
      </dgm:t>
    </dgm:pt>
    <dgm:pt modelId="{AFD3AF96-3C16-4B9B-BF37-F62F3E6942E6}" type="parTrans" cxnId="{792D593C-CF26-494F-936C-AB16576B27B2}">
      <dgm:prSet/>
      <dgm:spPr/>
      <dgm:t>
        <a:bodyPr/>
        <a:lstStyle/>
        <a:p>
          <a:endParaRPr lang="en-US"/>
        </a:p>
      </dgm:t>
    </dgm:pt>
    <dgm:pt modelId="{0F24C833-700D-447E-8CD4-A80C14CB953C}" type="sibTrans" cxnId="{792D593C-CF26-494F-936C-AB16576B27B2}">
      <dgm:prSet/>
      <dgm:spPr/>
      <dgm:t>
        <a:bodyPr/>
        <a:lstStyle/>
        <a:p>
          <a:endParaRPr lang="en-US"/>
        </a:p>
      </dgm:t>
    </dgm:pt>
    <dgm:pt modelId="{C3B50FD5-2FC3-479F-8A44-316522CE1E48}">
      <dgm:prSet/>
      <dgm:spPr/>
      <dgm:t>
        <a:bodyPr/>
        <a:lstStyle/>
        <a:p>
          <a:r>
            <a:rPr lang="en-US"/>
            <a:t>Python modules and packages</a:t>
          </a:r>
        </a:p>
      </dgm:t>
    </dgm:pt>
    <dgm:pt modelId="{7A8FF363-2504-4C8F-A3F5-3D0FD34F500A}" type="parTrans" cxnId="{2D9D40D5-2AAB-4DE1-B8CF-3A904B7F7FF3}">
      <dgm:prSet/>
      <dgm:spPr/>
      <dgm:t>
        <a:bodyPr/>
        <a:lstStyle/>
        <a:p>
          <a:endParaRPr lang="en-US"/>
        </a:p>
      </dgm:t>
    </dgm:pt>
    <dgm:pt modelId="{681CC9E2-2151-4DE6-BEB2-85D7056A262A}" type="sibTrans" cxnId="{2D9D40D5-2AAB-4DE1-B8CF-3A904B7F7FF3}">
      <dgm:prSet/>
      <dgm:spPr/>
      <dgm:t>
        <a:bodyPr/>
        <a:lstStyle/>
        <a:p>
          <a:endParaRPr lang="en-US"/>
        </a:p>
      </dgm:t>
    </dgm:pt>
    <dgm:pt modelId="{FBC39683-5B42-40D5-B457-85D1327DAB34}" type="pres">
      <dgm:prSet presAssocID="{57D4B6ED-D1FF-4CE7-96E7-BCF98B47B906}" presName="root" presStyleCnt="0">
        <dgm:presLayoutVars>
          <dgm:dir/>
          <dgm:resizeHandles val="exact"/>
        </dgm:presLayoutVars>
      </dgm:prSet>
      <dgm:spPr/>
    </dgm:pt>
    <dgm:pt modelId="{D28304B1-CF28-4B39-A669-160016C93CEF}" type="pres">
      <dgm:prSet presAssocID="{87C689D3-CDEB-42B7-99D9-F037622398FB}" presName="compNode" presStyleCnt="0"/>
      <dgm:spPr/>
    </dgm:pt>
    <dgm:pt modelId="{5FA3D8D9-A02A-495F-A748-A65C57ADA0DD}" type="pres">
      <dgm:prSet presAssocID="{87C689D3-CDEB-42B7-99D9-F037622398FB}" presName="bgRect" presStyleLbl="bgShp" presStyleIdx="0" presStyleCnt="8"/>
      <dgm:spPr/>
    </dgm:pt>
    <dgm:pt modelId="{84EF577C-1198-4105-878F-C0A5279CB73C}" type="pres">
      <dgm:prSet presAssocID="{87C689D3-CDEB-42B7-99D9-F037622398F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75C4EFE-2822-4165-9905-3EB65BDF7601}" type="pres">
      <dgm:prSet presAssocID="{87C689D3-CDEB-42B7-99D9-F037622398FB}" presName="spaceRect" presStyleCnt="0"/>
      <dgm:spPr/>
    </dgm:pt>
    <dgm:pt modelId="{D91FE928-1506-440F-8974-DC851E744284}" type="pres">
      <dgm:prSet presAssocID="{87C689D3-CDEB-42B7-99D9-F037622398FB}" presName="parTx" presStyleLbl="revTx" presStyleIdx="0" presStyleCnt="8">
        <dgm:presLayoutVars>
          <dgm:chMax val="0"/>
          <dgm:chPref val="0"/>
        </dgm:presLayoutVars>
      </dgm:prSet>
      <dgm:spPr/>
    </dgm:pt>
    <dgm:pt modelId="{6FFB14C8-3D7B-4B01-B42E-E28C5674648D}" type="pres">
      <dgm:prSet presAssocID="{A2154D13-5A34-4E40-B15C-CA56D9DE01B8}" presName="sibTrans" presStyleCnt="0"/>
      <dgm:spPr/>
    </dgm:pt>
    <dgm:pt modelId="{3D24CF4C-492B-4558-B001-9099CE573036}" type="pres">
      <dgm:prSet presAssocID="{D04710EE-14D6-44AE-82C8-FAEC98A8B833}" presName="compNode" presStyleCnt="0"/>
      <dgm:spPr/>
    </dgm:pt>
    <dgm:pt modelId="{6F17C96F-3A46-49E9-885C-889DBBEB52F1}" type="pres">
      <dgm:prSet presAssocID="{D04710EE-14D6-44AE-82C8-FAEC98A8B833}" presName="bgRect" presStyleLbl="bgShp" presStyleIdx="1" presStyleCnt="8"/>
      <dgm:spPr/>
    </dgm:pt>
    <dgm:pt modelId="{C12356C4-3302-46A9-B29D-1848559917E3}" type="pres">
      <dgm:prSet presAssocID="{D04710EE-14D6-44AE-82C8-FAEC98A8B83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DEFBC58C-C5A4-4D9F-A120-D0708E69EA84}" type="pres">
      <dgm:prSet presAssocID="{D04710EE-14D6-44AE-82C8-FAEC98A8B833}" presName="spaceRect" presStyleCnt="0"/>
      <dgm:spPr/>
    </dgm:pt>
    <dgm:pt modelId="{09AE015C-5CAC-4825-809D-397CF3F7BA52}" type="pres">
      <dgm:prSet presAssocID="{D04710EE-14D6-44AE-82C8-FAEC98A8B833}" presName="parTx" presStyleLbl="revTx" presStyleIdx="1" presStyleCnt="8">
        <dgm:presLayoutVars>
          <dgm:chMax val="0"/>
          <dgm:chPref val="0"/>
        </dgm:presLayoutVars>
      </dgm:prSet>
      <dgm:spPr/>
    </dgm:pt>
    <dgm:pt modelId="{EC74BD17-B677-42E9-9A80-1CA50B2121C7}" type="pres">
      <dgm:prSet presAssocID="{2E3E30C8-6F76-425F-B70C-0EF77B342464}" presName="sibTrans" presStyleCnt="0"/>
      <dgm:spPr/>
    </dgm:pt>
    <dgm:pt modelId="{7DDBF82D-5617-4837-94C7-BF81121231F8}" type="pres">
      <dgm:prSet presAssocID="{8189C1F3-15C8-420D-87CE-54A3FD804C53}" presName="compNode" presStyleCnt="0"/>
      <dgm:spPr/>
    </dgm:pt>
    <dgm:pt modelId="{7AE8F84C-4A45-4AC4-8BB5-590B1458CDEA}" type="pres">
      <dgm:prSet presAssocID="{8189C1F3-15C8-420D-87CE-54A3FD804C53}" presName="bgRect" presStyleLbl="bgShp" presStyleIdx="2" presStyleCnt="8"/>
      <dgm:spPr/>
    </dgm:pt>
    <dgm:pt modelId="{CD768527-E110-47F3-A9B6-F7769741BFA7}" type="pres">
      <dgm:prSet presAssocID="{8189C1F3-15C8-420D-87CE-54A3FD804C53}"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1135884-D55A-482A-A95E-BAD7C1C46112}" type="pres">
      <dgm:prSet presAssocID="{8189C1F3-15C8-420D-87CE-54A3FD804C53}" presName="spaceRect" presStyleCnt="0"/>
      <dgm:spPr/>
    </dgm:pt>
    <dgm:pt modelId="{8D5619E4-9178-4235-8C8D-349196BDFB04}" type="pres">
      <dgm:prSet presAssocID="{8189C1F3-15C8-420D-87CE-54A3FD804C53}" presName="parTx" presStyleLbl="revTx" presStyleIdx="2" presStyleCnt="8">
        <dgm:presLayoutVars>
          <dgm:chMax val="0"/>
          <dgm:chPref val="0"/>
        </dgm:presLayoutVars>
      </dgm:prSet>
      <dgm:spPr/>
    </dgm:pt>
    <dgm:pt modelId="{B9E4CC88-0F55-4E0F-A0C1-B1F60E64DA4B}" type="pres">
      <dgm:prSet presAssocID="{0E53813E-CA3C-4699-B316-5F7F3BF467C9}" presName="sibTrans" presStyleCnt="0"/>
      <dgm:spPr/>
    </dgm:pt>
    <dgm:pt modelId="{95734E74-A23A-414C-86E4-B065AB390423}" type="pres">
      <dgm:prSet presAssocID="{E38B0979-8D47-4AE8-B3EE-5AA55E7C9BB5}" presName="compNode" presStyleCnt="0"/>
      <dgm:spPr/>
    </dgm:pt>
    <dgm:pt modelId="{CCF530FE-69C9-4646-B7E0-1F7ABCF8EC26}" type="pres">
      <dgm:prSet presAssocID="{E38B0979-8D47-4AE8-B3EE-5AA55E7C9BB5}" presName="bgRect" presStyleLbl="bgShp" presStyleIdx="3" presStyleCnt="8"/>
      <dgm:spPr/>
    </dgm:pt>
    <dgm:pt modelId="{40212A8E-97B7-4F8E-A9CE-69924CB87198}" type="pres">
      <dgm:prSet presAssocID="{E38B0979-8D47-4AE8-B3EE-5AA55E7C9BB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2A2C3A2-8EF1-46C2-BE48-46B584078A90}" type="pres">
      <dgm:prSet presAssocID="{E38B0979-8D47-4AE8-B3EE-5AA55E7C9BB5}" presName="spaceRect" presStyleCnt="0"/>
      <dgm:spPr/>
    </dgm:pt>
    <dgm:pt modelId="{6D62FFE7-D4DE-46C1-B4C0-7538434FC6AF}" type="pres">
      <dgm:prSet presAssocID="{E38B0979-8D47-4AE8-B3EE-5AA55E7C9BB5}" presName="parTx" presStyleLbl="revTx" presStyleIdx="3" presStyleCnt="8">
        <dgm:presLayoutVars>
          <dgm:chMax val="0"/>
          <dgm:chPref val="0"/>
        </dgm:presLayoutVars>
      </dgm:prSet>
      <dgm:spPr/>
    </dgm:pt>
    <dgm:pt modelId="{F6E1BC3E-7B11-4823-A169-64B220C049B0}" type="pres">
      <dgm:prSet presAssocID="{D6495766-0472-413F-AB40-B9C5FBC1B3AA}" presName="sibTrans" presStyleCnt="0"/>
      <dgm:spPr/>
    </dgm:pt>
    <dgm:pt modelId="{EA21E07A-F8BD-4DA0-9581-19129C463F58}" type="pres">
      <dgm:prSet presAssocID="{5D2E0389-A059-46D6-A425-C731651925F7}" presName="compNode" presStyleCnt="0"/>
      <dgm:spPr/>
    </dgm:pt>
    <dgm:pt modelId="{BED7BBD9-CA47-4399-BE4D-F1763FD302DA}" type="pres">
      <dgm:prSet presAssocID="{5D2E0389-A059-46D6-A425-C731651925F7}" presName="bgRect" presStyleLbl="bgShp" presStyleIdx="4" presStyleCnt="8"/>
      <dgm:spPr/>
    </dgm:pt>
    <dgm:pt modelId="{77731F99-EF90-469E-9C7F-D35DF546DB28}" type="pres">
      <dgm:prSet presAssocID="{5D2E0389-A059-46D6-A425-C731651925F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458B93F6-33DD-4232-8BFB-762A7C5D99EE}" type="pres">
      <dgm:prSet presAssocID="{5D2E0389-A059-46D6-A425-C731651925F7}" presName="spaceRect" presStyleCnt="0"/>
      <dgm:spPr/>
    </dgm:pt>
    <dgm:pt modelId="{860195A8-A446-4117-B26C-4563233DAC4F}" type="pres">
      <dgm:prSet presAssocID="{5D2E0389-A059-46D6-A425-C731651925F7}" presName="parTx" presStyleLbl="revTx" presStyleIdx="4" presStyleCnt="8">
        <dgm:presLayoutVars>
          <dgm:chMax val="0"/>
          <dgm:chPref val="0"/>
        </dgm:presLayoutVars>
      </dgm:prSet>
      <dgm:spPr/>
    </dgm:pt>
    <dgm:pt modelId="{FF205AEC-5F81-49D1-9F88-488FB7CD0B74}" type="pres">
      <dgm:prSet presAssocID="{DC844705-4F07-4634-A605-862C955B3B95}" presName="sibTrans" presStyleCnt="0"/>
      <dgm:spPr/>
    </dgm:pt>
    <dgm:pt modelId="{BAFFB26A-E290-49FB-BA52-CEA1F9E0DE24}" type="pres">
      <dgm:prSet presAssocID="{70FC8452-5652-449B-AF61-7C983CBD0D26}" presName="compNode" presStyleCnt="0"/>
      <dgm:spPr/>
    </dgm:pt>
    <dgm:pt modelId="{2D0AEBAC-6E14-4674-B62D-15F618C03688}" type="pres">
      <dgm:prSet presAssocID="{70FC8452-5652-449B-AF61-7C983CBD0D26}" presName="bgRect" presStyleLbl="bgShp" presStyleIdx="5" presStyleCnt="8"/>
      <dgm:spPr/>
    </dgm:pt>
    <dgm:pt modelId="{68B20B1B-B963-406D-934F-83F03D371E57}" type="pres">
      <dgm:prSet presAssocID="{70FC8452-5652-449B-AF61-7C983CBD0D2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encil"/>
        </a:ext>
      </dgm:extLst>
    </dgm:pt>
    <dgm:pt modelId="{1CF5B5A6-4E8C-4273-ACA6-54E58BBECFB9}" type="pres">
      <dgm:prSet presAssocID="{70FC8452-5652-449B-AF61-7C983CBD0D26}" presName="spaceRect" presStyleCnt="0"/>
      <dgm:spPr/>
    </dgm:pt>
    <dgm:pt modelId="{934EE9C3-8642-443C-9E57-5B8A147D6EF2}" type="pres">
      <dgm:prSet presAssocID="{70FC8452-5652-449B-AF61-7C983CBD0D26}" presName="parTx" presStyleLbl="revTx" presStyleIdx="5" presStyleCnt="8">
        <dgm:presLayoutVars>
          <dgm:chMax val="0"/>
          <dgm:chPref val="0"/>
        </dgm:presLayoutVars>
      </dgm:prSet>
      <dgm:spPr/>
    </dgm:pt>
    <dgm:pt modelId="{18C40692-41C8-495E-8387-9DFE0AD353D1}" type="pres">
      <dgm:prSet presAssocID="{C3D01FCF-FB87-4484-9294-692FE76F9A11}" presName="sibTrans" presStyleCnt="0"/>
      <dgm:spPr/>
    </dgm:pt>
    <dgm:pt modelId="{CDD4C479-0C2F-4450-91A1-1FBFD6556D1E}" type="pres">
      <dgm:prSet presAssocID="{AF8B0068-F456-4E64-B899-0EE6F724D9A7}" presName="compNode" presStyleCnt="0"/>
      <dgm:spPr/>
    </dgm:pt>
    <dgm:pt modelId="{4462AA74-561D-42F6-88A9-0277DE37425E}" type="pres">
      <dgm:prSet presAssocID="{AF8B0068-F456-4E64-B899-0EE6F724D9A7}" presName="bgRect" presStyleLbl="bgShp" presStyleIdx="6" presStyleCnt="8"/>
      <dgm:spPr/>
    </dgm:pt>
    <dgm:pt modelId="{06795BE8-B869-45DA-8E74-8F94D61F6EFD}" type="pres">
      <dgm:prSet presAssocID="{AF8B0068-F456-4E64-B899-0EE6F724D9A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arning"/>
        </a:ext>
      </dgm:extLst>
    </dgm:pt>
    <dgm:pt modelId="{5C0D9802-13F3-4FD4-BC3C-A59632057CEE}" type="pres">
      <dgm:prSet presAssocID="{AF8B0068-F456-4E64-B899-0EE6F724D9A7}" presName="spaceRect" presStyleCnt="0"/>
      <dgm:spPr/>
    </dgm:pt>
    <dgm:pt modelId="{FF5EB0C6-BE35-49D4-827B-80C6C3D297BD}" type="pres">
      <dgm:prSet presAssocID="{AF8B0068-F456-4E64-B899-0EE6F724D9A7}" presName="parTx" presStyleLbl="revTx" presStyleIdx="6" presStyleCnt="8">
        <dgm:presLayoutVars>
          <dgm:chMax val="0"/>
          <dgm:chPref val="0"/>
        </dgm:presLayoutVars>
      </dgm:prSet>
      <dgm:spPr/>
    </dgm:pt>
    <dgm:pt modelId="{1F985EE4-7F84-4E61-854A-ABB6755890E0}" type="pres">
      <dgm:prSet presAssocID="{0F24C833-700D-447E-8CD4-A80C14CB953C}" presName="sibTrans" presStyleCnt="0"/>
      <dgm:spPr/>
    </dgm:pt>
    <dgm:pt modelId="{231855B6-047B-44DD-B455-D9D708C55912}" type="pres">
      <dgm:prSet presAssocID="{C3B50FD5-2FC3-479F-8A44-316522CE1E48}" presName="compNode" presStyleCnt="0"/>
      <dgm:spPr/>
    </dgm:pt>
    <dgm:pt modelId="{DE55FD8B-2758-4106-8636-BEC3A07BF977}" type="pres">
      <dgm:prSet presAssocID="{C3B50FD5-2FC3-479F-8A44-316522CE1E48}" presName="bgRect" presStyleLbl="bgShp" presStyleIdx="7" presStyleCnt="8"/>
      <dgm:spPr/>
    </dgm:pt>
    <dgm:pt modelId="{B988FE3B-CDD9-4EB6-8C67-8C05F5DD012B}" type="pres">
      <dgm:prSet presAssocID="{C3B50FD5-2FC3-479F-8A44-316522CE1E4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mark"/>
        </a:ext>
      </dgm:extLst>
    </dgm:pt>
    <dgm:pt modelId="{A1E4CA83-B55A-4774-9F4D-55BA0ED5C3FA}" type="pres">
      <dgm:prSet presAssocID="{C3B50FD5-2FC3-479F-8A44-316522CE1E48}" presName="spaceRect" presStyleCnt="0"/>
      <dgm:spPr/>
    </dgm:pt>
    <dgm:pt modelId="{100271D2-A1B8-406A-B79A-EEE6D3CA22AA}" type="pres">
      <dgm:prSet presAssocID="{C3B50FD5-2FC3-479F-8A44-316522CE1E48}" presName="parTx" presStyleLbl="revTx" presStyleIdx="7" presStyleCnt="8">
        <dgm:presLayoutVars>
          <dgm:chMax val="0"/>
          <dgm:chPref val="0"/>
        </dgm:presLayoutVars>
      </dgm:prSet>
      <dgm:spPr/>
    </dgm:pt>
  </dgm:ptLst>
  <dgm:cxnLst>
    <dgm:cxn modelId="{A9E83F05-0C1C-4A56-ABC5-EAB09F191C64}" type="presOf" srcId="{57D4B6ED-D1FF-4CE7-96E7-BCF98B47B906}" destId="{FBC39683-5B42-40D5-B457-85D1327DAB34}" srcOrd="0" destOrd="0" presId="urn:microsoft.com/office/officeart/2018/2/layout/IconVerticalSolidList"/>
    <dgm:cxn modelId="{883E300F-4C6F-4940-8AE6-DE5B44D428DD}" type="presOf" srcId="{87C689D3-CDEB-42B7-99D9-F037622398FB}" destId="{D91FE928-1506-440F-8974-DC851E744284}" srcOrd="0" destOrd="0" presId="urn:microsoft.com/office/officeart/2018/2/layout/IconVerticalSolidList"/>
    <dgm:cxn modelId="{14B73F35-ED4F-4D41-8095-46A812E9C1FD}" srcId="{57D4B6ED-D1FF-4CE7-96E7-BCF98B47B906}" destId="{5D2E0389-A059-46D6-A425-C731651925F7}" srcOrd="4" destOrd="0" parTransId="{7963CFD6-7577-4949-856A-27EFA303406D}" sibTransId="{DC844705-4F07-4634-A605-862C955B3B95}"/>
    <dgm:cxn modelId="{792D593C-CF26-494F-936C-AB16576B27B2}" srcId="{57D4B6ED-D1FF-4CE7-96E7-BCF98B47B906}" destId="{AF8B0068-F456-4E64-B899-0EE6F724D9A7}" srcOrd="6" destOrd="0" parTransId="{AFD3AF96-3C16-4B9B-BF37-F62F3E6942E6}" sibTransId="{0F24C833-700D-447E-8CD4-A80C14CB953C}"/>
    <dgm:cxn modelId="{EA6A0D49-A6F7-4E6D-855E-7E63B5F42F67}" srcId="{57D4B6ED-D1FF-4CE7-96E7-BCF98B47B906}" destId="{70FC8452-5652-449B-AF61-7C983CBD0D26}" srcOrd="5" destOrd="0" parTransId="{2DBB4F77-A0A3-428D-96EE-587549FACEEE}" sibTransId="{C3D01FCF-FB87-4484-9294-692FE76F9A11}"/>
    <dgm:cxn modelId="{EE5A2058-ECC6-42C0-B4B4-CE377C873B5D}" type="presOf" srcId="{D04710EE-14D6-44AE-82C8-FAEC98A8B833}" destId="{09AE015C-5CAC-4825-809D-397CF3F7BA52}" srcOrd="0" destOrd="0" presId="urn:microsoft.com/office/officeart/2018/2/layout/IconVerticalSolidList"/>
    <dgm:cxn modelId="{2790A98B-EB95-4011-92C1-328EC8429C45}" srcId="{57D4B6ED-D1FF-4CE7-96E7-BCF98B47B906}" destId="{8189C1F3-15C8-420D-87CE-54A3FD804C53}" srcOrd="2" destOrd="0" parTransId="{A70F8A6D-8DB0-45EA-A206-26CDA64859B8}" sibTransId="{0E53813E-CA3C-4699-B316-5F7F3BF467C9}"/>
    <dgm:cxn modelId="{689FB08F-25ED-42F7-B7A9-6CCCD3AE4D42}" type="presOf" srcId="{70FC8452-5652-449B-AF61-7C983CBD0D26}" destId="{934EE9C3-8642-443C-9E57-5B8A147D6EF2}" srcOrd="0" destOrd="0" presId="urn:microsoft.com/office/officeart/2018/2/layout/IconVerticalSolidList"/>
    <dgm:cxn modelId="{CD4C61A0-97CE-4F6C-A8A6-7D63DD6CE5AF}" type="presOf" srcId="{AF8B0068-F456-4E64-B899-0EE6F724D9A7}" destId="{FF5EB0C6-BE35-49D4-827B-80C6C3D297BD}" srcOrd="0" destOrd="0" presId="urn:microsoft.com/office/officeart/2018/2/layout/IconVerticalSolidList"/>
    <dgm:cxn modelId="{5144B7C1-ABCE-4DA1-B588-8A65DE0157BD}" type="presOf" srcId="{C3B50FD5-2FC3-479F-8A44-316522CE1E48}" destId="{100271D2-A1B8-406A-B79A-EEE6D3CA22AA}" srcOrd="0" destOrd="0" presId="urn:microsoft.com/office/officeart/2018/2/layout/IconVerticalSolidList"/>
    <dgm:cxn modelId="{1862BEC2-4164-480D-96A0-1E6B513505E2}" srcId="{57D4B6ED-D1FF-4CE7-96E7-BCF98B47B906}" destId="{D04710EE-14D6-44AE-82C8-FAEC98A8B833}" srcOrd="1" destOrd="0" parTransId="{C7F64A4B-5E99-4CC5-A16B-8F566BC528D2}" sibTransId="{2E3E30C8-6F76-425F-B70C-0EF77B342464}"/>
    <dgm:cxn modelId="{729E91C5-E2CD-4F07-A033-C684268FEBBF}" srcId="{57D4B6ED-D1FF-4CE7-96E7-BCF98B47B906}" destId="{87C689D3-CDEB-42B7-99D9-F037622398FB}" srcOrd="0" destOrd="0" parTransId="{057A2D0A-FBF3-469A-B1BC-809A9C93BC08}" sibTransId="{A2154D13-5A34-4E40-B15C-CA56D9DE01B8}"/>
    <dgm:cxn modelId="{19C97CD1-E1B3-4EA1-A15E-4C48D819B6D6}" type="presOf" srcId="{8189C1F3-15C8-420D-87CE-54A3FD804C53}" destId="{8D5619E4-9178-4235-8C8D-349196BDFB04}" srcOrd="0" destOrd="0" presId="urn:microsoft.com/office/officeart/2018/2/layout/IconVerticalSolidList"/>
    <dgm:cxn modelId="{2D9D40D5-2AAB-4DE1-B8CF-3A904B7F7FF3}" srcId="{57D4B6ED-D1FF-4CE7-96E7-BCF98B47B906}" destId="{C3B50FD5-2FC3-479F-8A44-316522CE1E48}" srcOrd="7" destOrd="0" parTransId="{7A8FF363-2504-4C8F-A3F5-3D0FD34F500A}" sibTransId="{681CC9E2-2151-4DE6-BEB2-85D7056A262A}"/>
    <dgm:cxn modelId="{7F179FE1-8DBB-43C6-B5FF-02E0E566F356}" type="presOf" srcId="{E38B0979-8D47-4AE8-B3EE-5AA55E7C9BB5}" destId="{6D62FFE7-D4DE-46C1-B4C0-7538434FC6AF}" srcOrd="0" destOrd="0" presId="urn:microsoft.com/office/officeart/2018/2/layout/IconVerticalSolidList"/>
    <dgm:cxn modelId="{3D07DDE2-D1DF-41AB-AA00-D7EFDC27A101}" type="presOf" srcId="{5D2E0389-A059-46D6-A425-C731651925F7}" destId="{860195A8-A446-4117-B26C-4563233DAC4F}" srcOrd="0" destOrd="0" presId="urn:microsoft.com/office/officeart/2018/2/layout/IconVerticalSolidList"/>
    <dgm:cxn modelId="{CDB8C0F6-4B2D-4A88-87E8-3DB003CE0DE0}" srcId="{57D4B6ED-D1FF-4CE7-96E7-BCF98B47B906}" destId="{E38B0979-8D47-4AE8-B3EE-5AA55E7C9BB5}" srcOrd="3" destOrd="0" parTransId="{49E42D0E-5B13-47A8-A315-88381A8C9E43}" sibTransId="{D6495766-0472-413F-AB40-B9C5FBC1B3AA}"/>
    <dgm:cxn modelId="{A21B80A7-43E2-4EF1-A0D3-84CAF68840F0}" type="presParOf" srcId="{FBC39683-5B42-40D5-B457-85D1327DAB34}" destId="{D28304B1-CF28-4B39-A669-160016C93CEF}" srcOrd="0" destOrd="0" presId="urn:microsoft.com/office/officeart/2018/2/layout/IconVerticalSolidList"/>
    <dgm:cxn modelId="{027E5E48-5711-49B5-9B55-DF33D258D2CA}" type="presParOf" srcId="{D28304B1-CF28-4B39-A669-160016C93CEF}" destId="{5FA3D8D9-A02A-495F-A748-A65C57ADA0DD}" srcOrd="0" destOrd="0" presId="urn:microsoft.com/office/officeart/2018/2/layout/IconVerticalSolidList"/>
    <dgm:cxn modelId="{A55D6B1C-2FE6-413A-B2CD-6BC2419FDC94}" type="presParOf" srcId="{D28304B1-CF28-4B39-A669-160016C93CEF}" destId="{84EF577C-1198-4105-878F-C0A5279CB73C}" srcOrd="1" destOrd="0" presId="urn:microsoft.com/office/officeart/2018/2/layout/IconVerticalSolidList"/>
    <dgm:cxn modelId="{FA4B5C66-8AF2-47DC-B486-FF05F3FC6E0B}" type="presParOf" srcId="{D28304B1-CF28-4B39-A669-160016C93CEF}" destId="{875C4EFE-2822-4165-9905-3EB65BDF7601}" srcOrd="2" destOrd="0" presId="urn:microsoft.com/office/officeart/2018/2/layout/IconVerticalSolidList"/>
    <dgm:cxn modelId="{C6239521-DFCC-49B3-8263-B31632F65E2B}" type="presParOf" srcId="{D28304B1-CF28-4B39-A669-160016C93CEF}" destId="{D91FE928-1506-440F-8974-DC851E744284}" srcOrd="3" destOrd="0" presId="urn:microsoft.com/office/officeart/2018/2/layout/IconVerticalSolidList"/>
    <dgm:cxn modelId="{4ED53FF3-4374-4595-BEB7-7614A8A922ED}" type="presParOf" srcId="{FBC39683-5B42-40D5-B457-85D1327DAB34}" destId="{6FFB14C8-3D7B-4B01-B42E-E28C5674648D}" srcOrd="1" destOrd="0" presId="urn:microsoft.com/office/officeart/2018/2/layout/IconVerticalSolidList"/>
    <dgm:cxn modelId="{BC6810C5-082A-461A-89FF-37D0BA166BFB}" type="presParOf" srcId="{FBC39683-5B42-40D5-B457-85D1327DAB34}" destId="{3D24CF4C-492B-4558-B001-9099CE573036}" srcOrd="2" destOrd="0" presId="urn:microsoft.com/office/officeart/2018/2/layout/IconVerticalSolidList"/>
    <dgm:cxn modelId="{514E8EA4-6CDA-4FC3-87AD-02987B805E5B}" type="presParOf" srcId="{3D24CF4C-492B-4558-B001-9099CE573036}" destId="{6F17C96F-3A46-49E9-885C-889DBBEB52F1}" srcOrd="0" destOrd="0" presId="urn:microsoft.com/office/officeart/2018/2/layout/IconVerticalSolidList"/>
    <dgm:cxn modelId="{A57903B9-A128-46D6-8B7F-EE3B769C4107}" type="presParOf" srcId="{3D24CF4C-492B-4558-B001-9099CE573036}" destId="{C12356C4-3302-46A9-B29D-1848559917E3}" srcOrd="1" destOrd="0" presId="urn:microsoft.com/office/officeart/2018/2/layout/IconVerticalSolidList"/>
    <dgm:cxn modelId="{CF7612F2-691A-4D2A-91D3-73BE0E6A8E0B}" type="presParOf" srcId="{3D24CF4C-492B-4558-B001-9099CE573036}" destId="{DEFBC58C-C5A4-4D9F-A120-D0708E69EA84}" srcOrd="2" destOrd="0" presId="urn:microsoft.com/office/officeart/2018/2/layout/IconVerticalSolidList"/>
    <dgm:cxn modelId="{4426B221-E10D-4598-B420-3A03494ACFBF}" type="presParOf" srcId="{3D24CF4C-492B-4558-B001-9099CE573036}" destId="{09AE015C-5CAC-4825-809D-397CF3F7BA52}" srcOrd="3" destOrd="0" presId="urn:microsoft.com/office/officeart/2018/2/layout/IconVerticalSolidList"/>
    <dgm:cxn modelId="{F69C4D92-B08E-4A5F-AB6E-CAE82902C399}" type="presParOf" srcId="{FBC39683-5B42-40D5-B457-85D1327DAB34}" destId="{EC74BD17-B677-42E9-9A80-1CA50B2121C7}" srcOrd="3" destOrd="0" presId="urn:microsoft.com/office/officeart/2018/2/layout/IconVerticalSolidList"/>
    <dgm:cxn modelId="{23A90CB7-D7B8-4CF6-88A7-AADF6CEE45E5}" type="presParOf" srcId="{FBC39683-5B42-40D5-B457-85D1327DAB34}" destId="{7DDBF82D-5617-4837-94C7-BF81121231F8}" srcOrd="4" destOrd="0" presId="urn:microsoft.com/office/officeart/2018/2/layout/IconVerticalSolidList"/>
    <dgm:cxn modelId="{B88A18B4-A675-49FC-8D6A-0652608A3994}" type="presParOf" srcId="{7DDBF82D-5617-4837-94C7-BF81121231F8}" destId="{7AE8F84C-4A45-4AC4-8BB5-590B1458CDEA}" srcOrd="0" destOrd="0" presId="urn:microsoft.com/office/officeart/2018/2/layout/IconVerticalSolidList"/>
    <dgm:cxn modelId="{83B52752-E0F4-484A-B211-11125043A8EC}" type="presParOf" srcId="{7DDBF82D-5617-4837-94C7-BF81121231F8}" destId="{CD768527-E110-47F3-A9B6-F7769741BFA7}" srcOrd="1" destOrd="0" presId="urn:microsoft.com/office/officeart/2018/2/layout/IconVerticalSolidList"/>
    <dgm:cxn modelId="{9A265603-8E92-4A24-B39D-108C484E4ADF}" type="presParOf" srcId="{7DDBF82D-5617-4837-94C7-BF81121231F8}" destId="{D1135884-D55A-482A-A95E-BAD7C1C46112}" srcOrd="2" destOrd="0" presId="urn:microsoft.com/office/officeart/2018/2/layout/IconVerticalSolidList"/>
    <dgm:cxn modelId="{2DB67D70-6A39-4422-9948-71A7DC9AC304}" type="presParOf" srcId="{7DDBF82D-5617-4837-94C7-BF81121231F8}" destId="{8D5619E4-9178-4235-8C8D-349196BDFB04}" srcOrd="3" destOrd="0" presId="urn:microsoft.com/office/officeart/2018/2/layout/IconVerticalSolidList"/>
    <dgm:cxn modelId="{D017D1D4-4B76-49E3-B45E-171649030D32}" type="presParOf" srcId="{FBC39683-5B42-40D5-B457-85D1327DAB34}" destId="{B9E4CC88-0F55-4E0F-A0C1-B1F60E64DA4B}" srcOrd="5" destOrd="0" presId="urn:microsoft.com/office/officeart/2018/2/layout/IconVerticalSolidList"/>
    <dgm:cxn modelId="{5FF7798C-D639-4112-A830-AC56C7B9E53C}" type="presParOf" srcId="{FBC39683-5B42-40D5-B457-85D1327DAB34}" destId="{95734E74-A23A-414C-86E4-B065AB390423}" srcOrd="6" destOrd="0" presId="urn:microsoft.com/office/officeart/2018/2/layout/IconVerticalSolidList"/>
    <dgm:cxn modelId="{41B47B19-6040-43A5-AA7B-D7ED76DAFF63}" type="presParOf" srcId="{95734E74-A23A-414C-86E4-B065AB390423}" destId="{CCF530FE-69C9-4646-B7E0-1F7ABCF8EC26}" srcOrd="0" destOrd="0" presId="urn:microsoft.com/office/officeart/2018/2/layout/IconVerticalSolidList"/>
    <dgm:cxn modelId="{0222725F-A643-408C-8D7B-169156C3E942}" type="presParOf" srcId="{95734E74-A23A-414C-86E4-B065AB390423}" destId="{40212A8E-97B7-4F8E-A9CE-69924CB87198}" srcOrd="1" destOrd="0" presId="urn:microsoft.com/office/officeart/2018/2/layout/IconVerticalSolidList"/>
    <dgm:cxn modelId="{DF75CDBB-B9E2-4CA5-B62A-3F6BF53F8C98}" type="presParOf" srcId="{95734E74-A23A-414C-86E4-B065AB390423}" destId="{82A2C3A2-8EF1-46C2-BE48-46B584078A90}" srcOrd="2" destOrd="0" presId="urn:microsoft.com/office/officeart/2018/2/layout/IconVerticalSolidList"/>
    <dgm:cxn modelId="{ACBED619-0E81-41A3-833E-8438A15BC1BE}" type="presParOf" srcId="{95734E74-A23A-414C-86E4-B065AB390423}" destId="{6D62FFE7-D4DE-46C1-B4C0-7538434FC6AF}" srcOrd="3" destOrd="0" presId="urn:microsoft.com/office/officeart/2018/2/layout/IconVerticalSolidList"/>
    <dgm:cxn modelId="{26EAF2E6-4614-4617-A0D2-B5C814C62BBB}" type="presParOf" srcId="{FBC39683-5B42-40D5-B457-85D1327DAB34}" destId="{F6E1BC3E-7B11-4823-A169-64B220C049B0}" srcOrd="7" destOrd="0" presId="urn:microsoft.com/office/officeart/2018/2/layout/IconVerticalSolidList"/>
    <dgm:cxn modelId="{585AE50F-1450-4B05-8F38-06106A78ECF7}" type="presParOf" srcId="{FBC39683-5B42-40D5-B457-85D1327DAB34}" destId="{EA21E07A-F8BD-4DA0-9581-19129C463F58}" srcOrd="8" destOrd="0" presId="urn:microsoft.com/office/officeart/2018/2/layout/IconVerticalSolidList"/>
    <dgm:cxn modelId="{6F2BF9F6-1CC6-435A-8823-C9F35700BB89}" type="presParOf" srcId="{EA21E07A-F8BD-4DA0-9581-19129C463F58}" destId="{BED7BBD9-CA47-4399-BE4D-F1763FD302DA}" srcOrd="0" destOrd="0" presId="urn:microsoft.com/office/officeart/2018/2/layout/IconVerticalSolidList"/>
    <dgm:cxn modelId="{17BBF2B8-7AF0-41EF-94D3-3A1A7B9A3B62}" type="presParOf" srcId="{EA21E07A-F8BD-4DA0-9581-19129C463F58}" destId="{77731F99-EF90-469E-9C7F-D35DF546DB28}" srcOrd="1" destOrd="0" presId="urn:microsoft.com/office/officeart/2018/2/layout/IconVerticalSolidList"/>
    <dgm:cxn modelId="{3F070B3D-A02D-4915-AEA0-08D88C3F5FF5}" type="presParOf" srcId="{EA21E07A-F8BD-4DA0-9581-19129C463F58}" destId="{458B93F6-33DD-4232-8BFB-762A7C5D99EE}" srcOrd="2" destOrd="0" presId="urn:microsoft.com/office/officeart/2018/2/layout/IconVerticalSolidList"/>
    <dgm:cxn modelId="{FB3CB7F7-D018-4B65-B789-6D30B5812EA3}" type="presParOf" srcId="{EA21E07A-F8BD-4DA0-9581-19129C463F58}" destId="{860195A8-A446-4117-B26C-4563233DAC4F}" srcOrd="3" destOrd="0" presId="urn:microsoft.com/office/officeart/2018/2/layout/IconVerticalSolidList"/>
    <dgm:cxn modelId="{DEAC2D8C-4E3B-415A-926C-A54FD2A60592}" type="presParOf" srcId="{FBC39683-5B42-40D5-B457-85D1327DAB34}" destId="{FF205AEC-5F81-49D1-9F88-488FB7CD0B74}" srcOrd="9" destOrd="0" presId="urn:microsoft.com/office/officeart/2018/2/layout/IconVerticalSolidList"/>
    <dgm:cxn modelId="{F28D19A7-533C-480B-BD42-03C8442EE3B7}" type="presParOf" srcId="{FBC39683-5B42-40D5-B457-85D1327DAB34}" destId="{BAFFB26A-E290-49FB-BA52-CEA1F9E0DE24}" srcOrd="10" destOrd="0" presId="urn:microsoft.com/office/officeart/2018/2/layout/IconVerticalSolidList"/>
    <dgm:cxn modelId="{9C435D74-85A6-42A3-9E33-E85B19A23143}" type="presParOf" srcId="{BAFFB26A-E290-49FB-BA52-CEA1F9E0DE24}" destId="{2D0AEBAC-6E14-4674-B62D-15F618C03688}" srcOrd="0" destOrd="0" presId="urn:microsoft.com/office/officeart/2018/2/layout/IconVerticalSolidList"/>
    <dgm:cxn modelId="{E00F15DD-6218-4817-9349-9FBCDDAE3DA8}" type="presParOf" srcId="{BAFFB26A-E290-49FB-BA52-CEA1F9E0DE24}" destId="{68B20B1B-B963-406D-934F-83F03D371E57}" srcOrd="1" destOrd="0" presId="urn:microsoft.com/office/officeart/2018/2/layout/IconVerticalSolidList"/>
    <dgm:cxn modelId="{E1A06A42-8A20-4070-BA1F-4AA3C09058D3}" type="presParOf" srcId="{BAFFB26A-E290-49FB-BA52-CEA1F9E0DE24}" destId="{1CF5B5A6-4E8C-4273-ACA6-54E58BBECFB9}" srcOrd="2" destOrd="0" presId="urn:microsoft.com/office/officeart/2018/2/layout/IconVerticalSolidList"/>
    <dgm:cxn modelId="{0EF81C8A-8BD0-4544-91B9-5693FB0AB715}" type="presParOf" srcId="{BAFFB26A-E290-49FB-BA52-CEA1F9E0DE24}" destId="{934EE9C3-8642-443C-9E57-5B8A147D6EF2}" srcOrd="3" destOrd="0" presId="urn:microsoft.com/office/officeart/2018/2/layout/IconVerticalSolidList"/>
    <dgm:cxn modelId="{8F9BECC1-915A-40F2-9CB2-C0A5BFDBB494}" type="presParOf" srcId="{FBC39683-5B42-40D5-B457-85D1327DAB34}" destId="{18C40692-41C8-495E-8387-9DFE0AD353D1}" srcOrd="11" destOrd="0" presId="urn:microsoft.com/office/officeart/2018/2/layout/IconVerticalSolidList"/>
    <dgm:cxn modelId="{AB61C9E2-2D91-4C04-8998-947DFFD5B448}" type="presParOf" srcId="{FBC39683-5B42-40D5-B457-85D1327DAB34}" destId="{CDD4C479-0C2F-4450-91A1-1FBFD6556D1E}" srcOrd="12" destOrd="0" presId="urn:microsoft.com/office/officeart/2018/2/layout/IconVerticalSolidList"/>
    <dgm:cxn modelId="{AF3285C5-F44B-47D8-8A1E-0C5DCBDE09B0}" type="presParOf" srcId="{CDD4C479-0C2F-4450-91A1-1FBFD6556D1E}" destId="{4462AA74-561D-42F6-88A9-0277DE37425E}" srcOrd="0" destOrd="0" presId="urn:microsoft.com/office/officeart/2018/2/layout/IconVerticalSolidList"/>
    <dgm:cxn modelId="{9D934623-D15B-4082-B74E-44FBEE15FA6B}" type="presParOf" srcId="{CDD4C479-0C2F-4450-91A1-1FBFD6556D1E}" destId="{06795BE8-B869-45DA-8E74-8F94D61F6EFD}" srcOrd="1" destOrd="0" presId="urn:microsoft.com/office/officeart/2018/2/layout/IconVerticalSolidList"/>
    <dgm:cxn modelId="{2FB2A450-D0FF-46D9-A2E3-70B427FA4B60}" type="presParOf" srcId="{CDD4C479-0C2F-4450-91A1-1FBFD6556D1E}" destId="{5C0D9802-13F3-4FD4-BC3C-A59632057CEE}" srcOrd="2" destOrd="0" presId="urn:microsoft.com/office/officeart/2018/2/layout/IconVerticalSolidList"/>
    <dgm:cxn modelId="{9B70A9F0-151C-4B9A-B207-BD9542EA554B}" type="presParOf" srcId="{CDD4C479-0C2F-4450-91A1-1FBFD6556D1E}" destId="{FF5EB0C6-BE35-49D4-827B-80C6C3D297BD}" srcOrd="3" destOrd="0" presId="urn:microsoft.com/office/officeart/2018/2/layout/IconVerticalSolidList"/>
    <dgm:cxn modelId="{43F7F5DC-90AD-41BB-BF0B-7C71C2323D01}" type="presParOf" srcId="{FBC39683-5B42-40D5-B457-85D1327DAB34}" destId="{1F985EE4-7F84-4E61-854A-ABB6755890E0}" srcOrd="13" destOrd="0" presId="urn:microsoft.com/office/officeart/2018/2/layout/IconVerticalSolidList"/>
    <dgm:cxn modelId="{2F9ACFC0-1E74-4D91-94D4-4E18046DF73C}" type="presParOf" srcId="{FBC39683-5B42-40D5-B457-85D1327DAB34}" destId="{231855B6-047B-44DD-B455-D9D708C55912}" srcOrd="14" destOrd="0" presId="urn:microsoft.com/office/officeart/2018/2/layout/IconVerticalSolidList"/>
    <dgm:cxn modelId="{B524017E-92C7-4B8E-B524-BEA8D9AB6C37}" type="presParOf" srcId="{231855B6-047B-44DD-B455-D9D708C55912}" destId="{DE55FD8B-2758-4106-8636-BEC3A07BF977}" srcOrd="0" destOrd="0" presId="urn:microsoft.com/office/officeart/2018/2/layout/IconVerticalSolidList"/>
    <dgm:cxn modelId="{32AB1917-30A8-4D92-87F0-D8C23902DB94}" type="presParOf" srcId="{231855B6-047B-44DD-B455-D9D708C55912}" destId="{B988FE3B-CDD9-4EB6-8C67-8C05F5DD012B}" srcOrd="1" destOrd="0" presId="urn:microsoft.com/office/officeart/2018/2/layout/IconVerticalSolidList"/>
    <dgm:cxn modelId="{418C4798-10D0-423C-9E97-4A465C24325D}" type="presParOf" srcId="{231855B6-047B-44DD-B455-D9D708C55912}" destId="{A1E4CA83-B55A-4774-9F4D-55BA0ED5C3FA}" srcOrd="2" destOrd="0" presId="urn:microsoft.com/office/officeart/2018/2/layout/IconVerticalSolidList"/>
    <dgm:cxn modelId="{CECE3930-ED85-4A87-B24C-829AD0C32B40}" type="presParOf" srcId="{231855B6-047B-44DD-B455-D9D708C55912}" destId="{100271D2-A1B8-406A-B79A-EEE6D3CA22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BF83C-7868-4F8A-999B-1182D8BAE903}">
      <dsp:nvSpPr>
        <dsp:cNvPr id="0" name=""/>
        <dsp:cNvSpPr/>
      </dsp:nvSpPr>
      <dsp:spPr>
        <a:xfrm>
          <a:off x="892543" y="579808"/>
          <a:ext cx="709871"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CBD205-427C-4597-A140-0275A19219DF}">
      <dsp:nvSpPr>
        <dsp:cNvPr id="0" name=""/>
        <dsp:cNvSpPr/>
      </dsp:nvSpPr>
      <dsp:spPr>
        <a:xfrm>
          <a:off x="1645006" y="520214"/>
          <a:ext cx="81635" cy="153331"/>
        </a:xfrm>
        <a:prstGeom prst="chevron">
          <a:avLst>
            <a:gd name="adj" fmla="val 90000"/>
          </a:avLst>
        </a:prstGeom>
        <a:solidFill>
          <a:schemeClr val="accent2">
            <a:tint val="40000"/>
            <a:alpha val="90000"/>
            <a:hueOff val="-499938"/>
            <a:satOff val="3018"/>
            <a:lumOff val="289"/>
            <a:alphaOff val="0"/>
          </a:schemeClr>
        </a:solidFill>
        <a:ln w="12700" cap="flat" cmpd="sng" algn="ctr">
          <a:solidFill>
            <a:schemeClr val="accent2">
              <a:tint val="40000"/>
              <a:alpha val="90000"/>
              <a:hueOff val="-499938"/>
              <a:satOff val="3018"/>
              <a:lumOff val="28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BF0C90-D9B3-400F-982C-83DE121AFE50}">
      <dsp:nvSpPr>
        <dsp:cNvPr id="0" name=""/>
        <dsp:cNvSpPr/>
      </dsp:nvSpPr>
      <dsp:spPr>
        <a:xfrm>
          <a:off x="460686" y="236721"/>
          <a:ext cx="686245" cy="68624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61184" y="337219"/>
        <a:ext cx="485249" cy="485249"/>
      </dsp:txXfrm>
    </dsp:sp>
    <dsp:sp modelId="{3E2A848B-85A6-4166-B980-1CB89EFBE5DF}">
      <dsp:nvSpPr>
        <dsp:cNvPr id="0" name=""/>
        <dsp:cNvSpPr/>
      </dsp:nvSpPr>
      <dsp:spPr>
        <a:xfrm>
          <a:off x="5204" y="1088566"/>
          <a:ext cx="1597209" cy="1965600"/>
        </a:xfrm>
        <a:prstGeom prst="upArrowCallout">
          <a:avLst>
            <a:gd name="adj1" fmla="val 50000"/>
            <a:gd name="adj2" fmla="val 20000"/>
            <a:gd name="adj3" fmla="val 20000"/>
            <a:gd name="adj4" fmla="val 100000"/>
          </a:avLst>
        </a:prstGeom>
        <a:solidFill>
          <a:schemeClr val="accent2">
            <a:tint val="40000"/>
            <a:alpha val="90000"/>
            <a:hueOff val="-999876"/>
            <a:satOff val="6035"/>
            <a:lumOff val="578"/>
            <a:alphaOff val="0"/>
          </a:schemeClr>
        </a:solidFill>
        <a:ln w="12700" cap="flat" cmpd="sng" algn="ctr">
          <a:solidFill>
            <a:schemeClr val="accent2">
              <a:tint val="40000"/>
              <a:alpha val="90000"/>
              <a:hueOff val="-999876"/>
              <a:satOff val="6035"/>
              <a:lumOff val="57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Easy and Fast Development: Django makes it easy to develop web applications quickly with minimal coding effort.</a:t>
          </a:r>
        </a:p>
      </dsp:txBody>
      <dsp:txXfrm>
        <a:off x="5204" y="1408008"/>
        <a:ext cx="1597209" cy="1646158"/>
      </dsp:txXfrm>
    </dsp:sp>
    <dsp:sp modelId="{E31692D3-42B0-4A68-8A88-47B606A67218}">
      <dsp:nvSpPr>
        <dsp:cNvPr id="0" name=""/>
        <dsp:cNvSpPr/>
      </dsp:nvSpPr>
      <dsp:spPr>
        <a:xfrm>
          <a:off x="1779882" y="579808"/>
          <a:ext cx="1597209" cy="72"/>
        </a:xfrm>
        <a:prstGeom prst="rect">
          <a:avLst/>
        </a:prstGeom>
        <a:solidFill>
          <a:schemeClr val="accent2">
            <a:tint val="40000"/>
            <a:alpha val="90000"/>
            <a:hueOff val="-1499815"/>
            <a:satOff val="9053"/>
            <a:lumOff val="866"/>
            <a:alphaOff val="0"/>
          </a:schemeClr>
        </a:solidFill>
        <a:ln w="12700" cap="flat" cmpd="sng" algn="ctr">
          <a:solidFill>
            <a:schemeClr val="accent2">
              <a:tint val="40000"/>
              <a:alpha val="90000"/>
              <a:hueOff val="-1499815"/>
              <a:satOff val="9053"/>
              <a:lumOff val="8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AB95A8-E2F3-4B6F-BEF4-94A4B935FEA3}">
      <dsp:nvSpPr>
        <dsp:cNvPr id="0" name=""/>
        <dsp:cNvSpPr/>
      </dsp:nvSpPr>
      <dsp:spPr>
        <a:xfrm>
          <a:off x="3419684" y="520214"/>
          <a:ext cx="81635" cy="153332"/>
        </a:xfrm>
        <a:prstGeom prst="chevron">
          <a:avLst>
            <a:gd name="adj" fmla="val 90000"/>
          </a:avLst>
        </a:prstGeom>
        <a:solidFill>
          <a:schemeClr val="accent2">
            <a:tint val="40000"/>
            <a:alpha val="90000"/>
            <a:hueOff val="-1999753"/>
            <a:satOff val="12070"/>
            <a:lumOff val="1155"/>
            <a:alphaOff val="0"/>
          </a:schemeClr>
        </a:solidFill>
        <a:ln w="12700" cap="flat" cmpd="sng" algn="ctr">
          <a:solidFill>
            <a:schemeClr val="accent2">
              <a:tint val="40000"/>
              <a:alpha val="90000"/>
              <a:hueOff val="-1999753"/>
              <a:satOff val="12070"/>
              <a:lumOff val="11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3C6389-AC8C-44B8-9244-A687764CC647}">
      <dsp:nvSpPr>
        <dsp:cNvPr id="0" name=""/>
        <dsp:cNvSpPr/>
      </dsp:nvSpPr>
      <dsp:spPr>
        <a:xfrm>
          <a:off x="2235364" y="236721"/>
          <a:ext cx="686245" cy="686245"/>
        </a:xfrm>
        <a:prstGeom prst="ellipse">
          <a:avLst/>
        </a:prstGeom>
        <a:solidFill>
          <a:schemeClr val="accent2">
            <a:hueOff val="-1611353"/>
            <a:satOff val="-2881"/>
            <a:lumOff val="4314"/>
            <a:alphaOff val="0"/>
          </a:schemeClr>
        </a:solidFill>
        <a:ln w="12700" cap="flat" cmpd="sng" algn="ctr">
          <a:solidFill>
            <a:schemeClr val="accent2">
              <a:hueOff val="-1611353"/>
              <a:satOff val="-2881"/>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335862" y="337219"/>
        <a:ext cx="485249" cy="485249"/>
      </dsp:txXfrm>
    </dsp:sp>
    <dsp:sp modelId="{1AF0692A-ED75-421E-B3D9-80F0F59D3DAD}">
      <dsp:nvSpPr>
        <dsp:cNvPr id="0" name=""/>
        <dsp:cNvSpPr/>
      </dsp:nvSpPr>
      <dsp:spPr>
        <a:xfrm>
          <a:off x="1779882" y="1088566"/>
          <a:ext cx="1597209" cy="1965600"/>
        </a:xfrm>
        <a:prstGeom prst="upArrowCallout">
          <a:avLst>
            <a:gd name="adj1" fmla="val 50000"/>
            <a:gd name="adj2" fmla="val 20000"/>
            <a:gd name="adj3" fmla="val 20000"/>
            <a:gd name="adj4" fmla="val 100000"/>
          </a:avLst>
        </a:prstGeom>
        <a:solidFill>
          <a:schemeClr val="accent2">
            <a:tint val="40000"/>
            <a:alpha val="90000"/>
            <a:hueOff val="-2499691"/>
            <a:satOff val="15088"/>
            <a:lumOff val="1444"/>
            <a:alphaOff val="0"/>
          </a:schemeClr>
        </a:solidFill>
        <a:ln w="12700" cap="flat" cmpd="sng" algn="ctr">
          <a:solidFill>
            <a:schemeClr val="accent2">
              <a:tint val="40000"/>
              <a:alpha val="90000"/>
              <a:hueOff val="-2499691"/>
              <a:satOff val="15088"/>
              <a:lumOff val="14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Scalability: Django can handle high-traffic sites and can scale up or down to meet the needs of the application.</a:t>
          </a:r>
        </a:p>
      </dsp:txBody>
      <dsp:txXfrm>
        <a:off x="1779882" y="1408008"/>
        <a:ext cx="1597209" cy="1646158"/>
      </dsp:txXfrm>
    </dsp:sp>
    <dsp:sp modelId="{2C71A06B-E8BA-4EFC-8DD0-9FE7395D65CF}">
      <dsp:nvSpPr>
        <dsp:cNvPr id="0" name=""/>
        <dsp:cNvSpPr/>
      </dsp:nvSpPr>
      <dsp:spPr>
        <a:xfrm>
          <a:off x="3554559" y="579808"/>
          <a:ext cx="1597209" cy="72"/>
        </a:xfrm>
        <a:prstGeom prst="rect">
          <a:avLst/>
        </a:prstGeom>
        <a:solidFill>
          <a:schemeClr val="accent2">
            <a:tint val="40000"/>
            <a:alpha val="90000"/>
            <a:hueOff val="-2999630"/>
            <a:satOff val="18105"/>
            <a:lumOff val="1733"/>
            <a:alphaOff val="0"/>
          </a:schemeClr>
        </a:solidFill>
        <a:ln w="12700" cap="flat" cmpd="sng" algn="ctr">
          <a:solidFill>
            <a:schemeClr val="accent2">
              <a:tint val="40000"/>
              <a:alpha val="90000"/>
              <a:hueOff val="-2999630"/>
              <a:satOff val="18105"/>
              <a:lumOff val="17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454A2E-C26F-4626-8185-24FA0CA2E88E}">
      <dsp:nvSpPr>
        <dsp:cNvPr id="0" name=""/>
        <dsp:cNvSpPr/>
      </dsp:nvSpPr>
      <dsp:spPr>
        <a:xfrm>
          <a:off x="5194361" y="520214"/>
          <a:ext cx="81635" cy="153332"/>
        </a:xfrm>
        <a:prstGeom prst="chevron">
          <a:avLst>
            <a:gd name="adj" fmla="val 90000"/>
          </a:avLst>
        </a:prstGeom>
        <a:solidFill>
          <a:schemeClr val="accent2">
            <a:tint val="40000"/>
            <a:alpha val="90000"/>
            <a:hueOff val="-3499568"/>
            <a:satOff val="21123"/>
            <a:lumOff val="2021"/>
            <a:alphaOff val="0"/>
          </a:schemeClr>
        </a:solidFill>
        <a:ln w="12700" cap="flat" cmpd="sng" algn="ctr">
          <a:solidFill>
            <a:schemeClr val="accent2">
              <a:tint val="40000"/>
              <a:alpha val="90000"/>
              <a:hueOff val="-3499568"/>
              <a:satOff val="21123"/>
              <a:lumOff val="2021"/>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EDEBEB-BDB7-4EEB-A0A4-6ACA2FE62CC7}">
      <dsp:nvSpPr>
        <dsp:cNvPr id="0" name=""/>
        <dsp:cNvSpPr/>
      </dsp:nvSpPr>
      <dsp:spPr>
        <a:xfrm>
          <a:off x="4010042" y="236721"/>
          <a:ext cx="686245" cy="686245"/>
        </a:xfrm>
        <a:prstGeom prst="ellipse">
          <a:avLst/>
        </a:prstGeom>
        <a:solidFill>
          <a:schemeClr val="accent2">
            <a:hueOff val="-3222706"/>
            <a:satOff val="-5763"/>
            <a:lumOff val="8627"/>
            <a:alphaOff val="0"/>
          </a:schemeClr>
        </a:solidFill>
        <a:ln w="12700" cap="flat" cmpd="sng" algn="ctr">
          <a:solidFill>
            <a:schemeClr val="accent2">
              <a:hueOff val="-3222706"/>
              <a:satOff val="-5763"/>
              <a:lumOff val="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4110540" y="337219"/>
        <a:ext cx="485249" cy="485249"/>
      </dsp:txXfrm>
    </dsp:sp>
    <dsp:sp modelId="{D727925A-4937-4F28-90E8-9C205F8EF699}">
      <dsp:nvSpPr>
        <dsp:cNvPr id="0" name=""/>
        <dsp:cNvSpPr/>
      </dsp:nvSpPr>
      <dsp:spPr>
        <a:xfrm>
          <a:off x="3554559" y="1088566"/>
          <a:ext cx="1597209" cy="1965600"/>
        </a:xfrm>
        <a:prstGeom prst="upArrowCallout">
          <a:avLst>
            <a:gd name="adj1" fmla="val 50000"/>
            <a:gd name="adj2" fmla="val 20000"/>
            <a:gd name="adj3" fmla="val 20000"/>
            <a:gd name="adj4" fmla="val 100000"/>
          </a:avLst>
        </a:prstGeom>
        <a:solidFill>
          <a:schemeClr val="accent2">
            <a:tint val="40000"/>
            <a:alpha val="90000"/>
            <a:hueOff val="-3999506"/>
            <a:satOff val="24140"/>
            <a:lumOff val="2310"/>
            <a:alphaOff val="0"/>
          </a:schemeClr>
        </a:solidFill>
        <a:ln w="12700" cap="flat" cmpd="sng" algn="ctr">
          <a:solidFill>
            <a:schemeClr val="accent2">
              <a:tint val="40000"/>
              <a:alpha val="90000"/>
              <a:hueOff val="-3999506"/>
              <a:satOff val="24140"/>
              <a:lumOff val="23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Security: Django has built-in security features to protect against common web application security issues.</a:t>
          </a:r>
        </a:p>
      </dsp:txBody>
      <dsp:txXfrm>
        <a:off x="3554559" y="1408008"/>
        <a:ext cx="1597209" cy="1646158"/>
      </dsp:txXfrm>
    </dsp:sp>
    <dsp:sp modelId="{FE68BB19-2EA2-4620-B675-5796DC60BA36}">
      <dsp:nvSpPr>
        <dsp:cNvPr id="0" name=""/>
        <dsp:cNvSpPr/>
      </dsp:nvSpPr>
      <dsp:spPr>
        <a:xfrm>
          <a:off x="5329237" y="579808"/>
          <a:ext cx="1597209" cy="72"/>
        </a:xfrm>
        <a:prstGeom prst="rect">
          <a:avLst/>
        </a:prstGeom>
        <a:solidFill>
          <a:schemeClr val="accent2">
            <a:tint val="40000"/>
            <a:alpha val="90000"/>
            <a:hueOff val="-4499444"/>
            <a:satOff val="27158"/>
            <a:lumOff val="2599"/>
            <a:alphaOff val="0"/>
          </a:schemeClr>
        </a:solidFill>
        <a:ln w="12700" cap="flat" cmpd="sng" algn="ctr">
          <a:solidFill>
            <a:schemeClr val="accent2">
              <a:tint val="40000"/>
              <a:alpha val="90000"/>
              <a:hueOff val="-4499444"/>
              <a:satOff val="27158"/>
              <a:lumOff val="2599"/>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DD5C27-2FD8-470D-8D8F-A424AB3273F7}">
      <dsp:nvSpPr>
        <dsp:cNvPr id="0" name=""/>
        <dsp:cNvSpPr/>
      </dsp:nvSpPr>
      <dsp:spPr>
        <a:xfrm>
          <a:off x="6969039" y="520214"/>
          <a:ext cx="81635" cy="153332"/>
        </a:xfrm>
        <a:prstGeom prst="chevron">
          <a:avLst>
            <a:gd name="adj" fmla="val 90000"/>
          </a:avLst>
        </a:prstGeom>
        <a:solidFill>
          <a:schemeClr val="accent2">
            <a:tint val="40000"/>
            <a:alpha val="90000"/>
            <a:hueOff val="-4999383"/>
            <a:satOff val="30175"/>
            <a:lumOff val="2888"/>
            <a:alphaOff val="0"/>
          </a:schemeClr>
        </a:solidFill>
        <a:ln w="12700" cap="flat" cmpd="sng" algn="ctr">
          <a:solidFill>
            <a:schemeClr val="accent2">
              <a:tint val="40000"/>
              <a:alpha val="90000"/>
              <a:hueOff val="-4999383"/>
              <a:satOff val="30175"/>
              <a:lumOff val="28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E2F1E6-A60F-4E54-8A9C-EB7AC4DBFC6D}">
      <dsp:nvSpPr>
        <dsp:cNvPr id="0" name=""/>
        <dsp:cNvSpPr/>
      </dsp:nvSpPr>
      <dsp:spPr>
        <a:xfrm>
          <a:off x="5784719" y="236721"/>
          <a:ext cx="686245" cy="686245"/>
        </a:xfrm>
        <a:prstGeom prst="ellipse">
          <a:avLst/>
        </a:prstGeom>
        <a:solidFill>
          <a:schemeClr val="accent2">
            <a:hueOff val="-4834059"/>
            <a:satOff val="-8644"/>
            <a:lumOff val="12941"/>
            <a:alphaOff val="0"/>
          </a:schemeClr>
        </a:solidFill>
        <a:ln w="12700" cap="flat" cmpd="sng" algn="ctr">
          <a:solidFill>
            <a:schemeClr val="accent2">
              <a:hueOff val="-4834059"/>
              <a:satOff val="-8644"/>
              <a:lumOff val="1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885217" y="337219"/>
        <a:ext cx="485249" cy="485249"/>
      </dsp:txXfrm>
    </dsp:sp>
    <dsp:sp modelId="{896691EE-8506-4F5A-8938-049E443D300C}">
      <dsp:nvSpPr>
        <dsp:cNvPr id="0" name=""/>
        <dsp:cNvSpPr/>
      </dsp:nvSpPr>
      <dsp:spPr>
        <a:xfrm>
          <a:off x="5329237" y="1088566"/>
          <a:ext cx="1597209" cy="1965600"/>
        </a:xfrm>
        <a:prstGeom prst="upArrowCallout">
          <a:avLst>
            <a:gd name="adj1" fmla="val 50000"/>
            <a:gd name="adj2" fmla="val 20000"/>
            <a:gd name="adj3" fmla="val 20000"/>
            <a:gd name="adj4" fmla="val 100000"/>
          </a:avLst>
        </a:prstGeom>
        <a:solidFill>
          <a:schemeClr val="accent2">
            <a:tint val="40000"/>
            <a:alpha val="90000"/>
            <a:hueOff val="-5499321"/>
            <a:satOff val="33193"/>
            <a:lumOff val="3176"/>
            <a:alphaOff val="0"/>
          </a:schemeClr>
        </a:solidFill>
        <a:ln w="12700" cap="flat" cmpd="sng" algn="ctr">
          <a:solidFill>
            <a:schemeClr val="accent2">
              <a:tint val="40000"/>
              <a:alpha val="90000"/>
              <a:hueOff val="-5499321"/>
              <a:satOff val="33193"/>
              <a:lumOff val="31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Versatility: Django can be used to build a wide range of web applications.</a:t>
          </a:r>
        </a:p>
      </dsp:txBody>
      <dsp:txXfrm>
        <a:off x="5329237" y="1408008"/>
        <a:ext cx="1597209" cy="1646158"/>
      </dsp:txXfrm>
    </dsp:sp>
    <dsp:sp modelId="{CC878515-4ED7-4AEA-90EB-EA75CAA61B8C}">
      <dsp:nvSpPr>
        <dsp:cNvPr id="0" name=""/>
        <dsp:cNvSpPr/>
      </dsp:nvSpPr>
      <dsp:spPr>
        <a:xfrm>
          <a:off x="7103915" y="579808"/>
          <a:ext cx="1597209" cy="72"/>
        </a:xfrm>
        <a:prstGeom prst="rect">
          <a:avLst/>
        </a:prstGeom>
        <a:solidFill>
          <a:schemeClr val="accent2">
            <a:tint val="40000"/>
            <a:alpha val="90000"/>
            <a:hueOff val="-5999259"/>
            <a:satOff val="36210"/>
            <a:lumOff val="3465"/>
            <a:alphaOff val="0"/>
          </a:schemeClr>
        </a:solidFill>
        <a:ln w="12700" cap="flat" cmpd="sng" algn="ctr">
          <a:solidFill>
            <a:schemeClr val="accent2">
              <a:tint val="40000"/>
              <a:alpha val="90000"/>
              <a:hueOff val="-5999259"/>
              <a:satOff val="36210"/>
              <a:lumOff val="34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E727F-C3C9-459A-A626-DE03EC444D21}">
      <dsp:nvSpPr>
        <dsp:cNvPr id="0" name=""/>
        <dsp:cNvSpPr/>
      </dsp:nvSpPr>
      <dsp:spPr>
        <a:xfrm>
          <a:off x="8743717" y="520214"/>
          <a:ext cx="81635" cy="153332"/>
        </a:xfrm>
        <a:prstGeom prst="chevron">
          <a:avLst>
            <a:gd name="adj" fmla="val 90000"/>
          </a:avLst>
        </a:prstGeom>
        <a:solidFill>
          <a:schemeClr val="accent2">
            <a:tint val="40000"/>
            <a:alpha val="90000"/>
            <a:hueOff val="-6499197"/>
            <a:satOff val="39228"/>
            <a:lumOff val="3754"/>
            <a:alphaOff val="0"/>
          </a:schemeClr>
        </a:solidFill>
        <a:ln w="12700" cap="flat" cmpd="sng" algn="ctr">
          <a:solidFill>
            <a:schemeClr val="accent2">
              <a:tint val="40000"/>
              <a:alpha val="90000"/>
              <a:hueOff val="-6499197"/>
              <a:satOff val="39228"/>
              <a:lumOff val="37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D9CA7-47AC-49EF-B40A-7642316A9239}">
      <dsp:nvSpPr>
        <dsp:cNvPr id="0" name=""/>
        <dsp:cNvSpPr/>
      </dsp:nvSpPr>
      <dsp:spPr>
        <a:xfrm>
          <a:off x="7559397" y="236721"/>
          <a:ext cx="686245" cy="686245"/>
        </a:xfrm>
        <a:prstGeom prst="ellipse">
          <a:avLst/>
        </a:prstGeom>
        <a:solidFill>
          <a:schemeClr val="accent2">
            <a:hueOff val="-6445412"/>
            <a:satOff val="-11526"/>
            <a:lumOff val="17254"/>
            <a:alphaOff val="0"/>
          </a:schemeClr>
        </a:solidFill>
        <a:ln w="12700" cap="flat" cmpd="sng" algn="ctr">
          <a:solidFill>
            <a:schemeClr val="accent2">
              <a:hueOff val="-6445412"/>
              <a:satOff val="-11526"/>
              <a:lumOff val="172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7659895" y="337219"/>
        <a:ext cx="485249" cy="485249"/>
      </dsp:txXfrm>
    </dsp:sp>
    <dsp:sp modelId="{3D1B46CD-4034-4B04-8D31-8C598422CF02}">
      <dsp:nvSpPr>
        <dsp:cNvPr id="0" name=""/>
        <dsp:cNvSpPr/>
      </dsp:nvSpPr>
      <dsp:spPr>
        <a:xfrm>
          <a:off x="7103915" y="1088566"/>
          <a:ext cx="1597209" cy="1965600"/>
        </a:xfrm>
        <a:prstGeom prst="upArrowCallout">
          <a:avLst>
            <a:gd name="adj1" fmla="val 50000"/>
            <a:gd name="adj2" fmla="val 20000"/>
            <a:gd name="adj3" fmla="val 20000"/>
            <a:gd name="adj4" fmla="val 100000"/>
          </a:avLst>
        </a:prstGeom>
        <a:solidFill>
          <a:schemeClr val="accent2">
            <a:tint val="40000"/>
            <a:alpha val="90000"/>
            <a:hueOff val="-6999136"/>
            <a:satOff val="42245"/>
            <a:lumOff val="4043"/>
            <a:alphaOff val="0"/>
          </a:schemeClr>
        </a:solidFill>
        <a:ln w="12700" cap="flat" cmpd="sng" algn="ctr">
          <a:solidFill>
            <a:schemeClr val="accent2">
              <a:tint val="40000"/>
              <a:alpha val="90000"/>
              <a:hueOff val="-6999136"/>
              <a:satOff val="42245"/>
              <a:lumOff val="40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Community and Support: Django has a large and active community of developers who provide support and regularly update the framework.</a:t>
          </a:r>
        </a:p>
      </dsp:txBody>
      <dsp:txXfrm>
        <a:off x="7103915" y="1408008"/>
        <a:ext cx="1597209" cy="1646158"/>
      </dsp:txXfrm>
    </dsp:sp>
    <dsp:sp modelId="{AD0D05EF-CC39-4589-AD31-5F189D53B375}">
      <dsp:nvSpPr>
        <dsp:cNvPr id="0" name=""/>
        <dsp:cNvSpPr/>
      </dsp:nvSpPr>
      <dsp:spPr>
        <a:xfrm>
          <a:off x="8878592" y="579807"/>
          <a:ext cx="798604" cy="72"/>
        </a:xfrm>
        <a:prstGeom prst="rect">
          <a:avLst/>
        </a:prstGeom>
        <a:solidFill>
          <a:schemeClr val="accent2">
            <a:tint val="40000"/>
            <a:alpha val="90000"/>
            <a:hueOff val="-7499074"/>
            <a:satOff val="45263"/>
            <a:lumOff val="4331"/>
            <a:alphaOff val="0"/>
          </a:schemeClr>
        </a:solidFill>
        <a:ln w="12700" cap="flat" cmpd="sng" algn="ctr">
          <a:solidFill>
            <a:schemeClr val="accent2">
              <a:tint val="40000"/>
              <a:alpha val="90000"/>
              <a:hueOff val="-7499074"/>
              <a:satOff val="45263"/>
              <a:lumOff val="43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E1AA3F-B431-467D-A5AD-12ED7745D859}">
      <dsp:nvSpPr>
        <dsp:cNvPr id="0" name=""/>
        <dsp:cNvSpPr/>
      </dsp:nvSpPr>
      <dsp:spPr>
        <a:xfrm>
          <a:off x="9334075" y="236721"/>
          <a:ext cx="686245" cy="686245"/>
        </a:xfrm>
        <a:prstGeom prst="ellipse">
          <a:avLst/>
        </a:prstGeom>
        <a:solidFill>
          <a:schemeClr val="accent2">
            <a:hueOff val="-8056765"/>
            <a:satOff val="-14407"/>
            <a:lumOff val="21568"/>
            <a:alphaOff val="0"/>
          </a:schemeClr>
        </a:solidFill>
        <a:ln w="12700" cap="flat" cmpd="sng" algn="ctr">
          <a:solidFill>
            <a:schemeClr val="accent2">
              <a:hueOff val="-8056765"/>
              <a:satOff val="-14407"/>
              <a:lumOff val="215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6</a:t>
          </a:r>
        </a:p>
      </dsp:txBody>
      <dsp:txXfrm>
        <a:off x="9434573" y="337219"/>
        <a:ext cx="485249" cy="485249"/>
      </dsp:txXfrm>
    </dsp:sp>
    <dsp:sp modelId="{F4AE2468-0334-4FA4-883C-198CC13CE1BD}">
      <dsp:nvSpPr>
        <dsp:cNvPr id="0" name=""/>
        <dsp:cNvSpPr/>
      </dsp:nvSpPr>
      <dsp:spPr>
        <a:xfrm>
          <a:off x="8878592" y="1088566"/>
          <a:ext cx="1597209" cy="1965600"/>
        </a:xfrm>
        <a:prstGeom prst="upArrowCallout">
          <a:avLst>
            <a:gd name="adj1" fmla="val 50000"/>
            <a:gd name="adj2" fmla="val 20000"/>
            <a:gd name="adj3" fmla="val 20000"/>
            <a:gd name="adj4" fmla="val 100000"/>
          </a:avLst>
        </a:prstGeom>
        <a:solidFill>
          <a:schemeClr val="accent2">
            <a:tint val="40000"/>
            <a:alpha val="90000"/>
            <a:hueOff val="-8498950"/>
            <a:satOff val="51298"/>
            <a:lumOff val="4909"/>
            <a:alphaOff val="0"/>
          </a:schemeClr>
        </a:solidFill>
        <a:ln w="12700" cap="flat" cmpd="sng" algn="ctr">
          <a:solidFill>
            <a:schemeClr val="accent2">
              <a:tint val="40000"/>
              <a:alpha val="90000"/>
              <a:hueOff val="-8498950"/>
              <a:satOff val="51298"/>
              <a:lumOff val="49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Compatibility: Django works well with other technologies and can be easily integrated with other databases, front-end frameworks, and programming languages.</a:t>
          </a:r>
        </a:p>
      </dsp:txBody>
      <dsp:txXfrm>
        <a:off x="8878592" y="1408008"/>
        <a:ext cx="1597209" cy="1646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2B747-9D3C-4F7A-AC39-81D586A50826}">
      <dsp:nvSpPr>
        <dsp:cNvPr id="0" name=""/>
        <dsp:cNvSpPr/>
      </dsp:nvSpPr>
      <dsp:spPr>
        <a:xfrm>
          <a:off x="2681595" y="639392"/>
          <a:ext cx="494080" cy="91440"/>
        </a:xfrm>
        <a:custGeom>
          <a:avLst/>
          <a:gdLst/>
          <a:ahLst/>
          <a:cxnLst/>
          <a:rect l="0" t="0" r="0" b="0"/>
          <a:pathLst>
            <a:path>
              <a:moveTo>
                <a:pt x="0" y="45720"/>
              </a:moveTo>
              <a:lnTo>
                <a:pt x="49408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5518" y="682489"/>
        <a:ext cx="26234" cy="5246"/>
      </dsp:txXfrm>
    </dsp:sp>
    <dsp:sp modelId="{F7398F9D-73F2-491A-B7B0-A9E8247CA052}">
      <dsp:nvSpPr>
        <dsp:cNvPr id="0" name=""/>
        <dsp:cNvSpPr/>
      </dsp:nvSpPr>
      <dsp:spPr>
        <a:xfrm>
          <a:off x="402176" y="747"/>
          <a:ext cx="2281218" cy="13687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ctr" anchorCtr="0">
          <a:noAutofit/>
        </a:bodyPr>
        <a:lstStyle/>
        <a:p>
          <a:pPr marL="0" lvl="0" indent="0" algn="ctr" defTabSz="711200">
            <a:lnSpc>
              <a:spcPct val="90000"/>
            </a:lnSpc>
            <a:spcBef>
              <a:spcPct val="0"/>
            </a:spcBef>
            <a:spcAft>
              <a:spcPct val="35000"/>
            </a:spcAft>
            <a:buNone/>
          </a:pPr>
          <a:r>
            <a:rPr lang="en-US" sz="1600" kern="1200"/>
            <a:t>Install Python</a:t>
          </a:r>
        </a:p>
      </dsp:txBody>
      <dsp:txXfrm>
        <a:off x="402176" y="747"/>
        <a:ext cx="2281218" cy="1368731"/>
      </dsp:txXfrm>
    </dsp:sp>
    <dsp:sp modelId="{D1518D3F-AEDC-420D-81AB-8A43D8AB5316}">
      <dsp:nvSpPr>
        <dsp:cNvPr id="0" name=""/>
        <dsp:cNvSpPr/>
      </dsp:nvSpPr>
      <dsp:spPr>
        <a:xfrm>
          <a:off x="1542785" y="1367678"/>
          <a:ext cx="2805899" cy="494080"/>
        </a:xfrm>
        <a:custGeom>
          <a:avLst/>
          <a:gdLst/>
          <a:ahLst/>
          <a:cxnLst/>
          <a:rect l="0" t="0" r="0" b="0"/>
          <a:pathLst>
            <a:path>
              <a:moveTo>
                <a:pt x="2805899" y="0"/>
              </a:moveTo>
              <a:lnTo>
                <a:pt x="2805899" y="264140"/>
              </a:lnTo>
              <a:lnTo>
                <a:pt x="0" y="264140"/>
              </a:lnTo>
              <a:lnTo>
                <a:pt x="0" y="49408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372" y="1612095"/>
        <a:ext cx="142726" cy="5246"/>
      </dsp:txXfrm>
    </dsp:sp>
    <dsp:sp modelId="{A62A25E7-2B7E-4254-BFB7-731781D61972}">
      <dsp:nvSpPr>
        <dsp:cNvPr id="0" name=""/>
        <dsp:cNvSpPr/>
      </dsp:nvSpPr>
      <dsp:spPr>
        <a:xfrm>
          <a:off x="3208075" y="747"/>
          <a:ext cx="2281218" cy="13687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ctr" anchorCtr="0">
          <a:noAutofit/>
        </a:bodyPr>
        <a:lstStyle/>
        <a:p>
          <a:pPr marL="0" lvl="0" indent="0" algn="ctr" defTabSz="711200">
            <a:lnSpc>
              <a:spcPct val="90000"/>
            </a:lnSpc>
            <a:spcBef>
              <a:spcPct val="0"/>
            </a:spcBef>
            <a:spcAft>
              <a:spcPct val="35000"/>
            </a:spcAft>
            <a:buNone/>
          </a:pPr>
          <a:r>
            <a:rPr lang="en-US" sz="1600" kern="1200"/>
            <a:t>Install Django : </a:t>
          </a:r>
          <a:r>
            <a:rPr lang="en-US" sz="1600" b="1" kern="1200"/>
            <a:t>pip install django</a:t>
          </a:r>
          <a:endParaRPr lang="en-US" sz="1600" kern="1200"/>
        </a:p>
      </dsp:txBody>
      <dsp:txXfrm>
        <a:off x="3208075" y="747"/>
        <a:ext cx="2281218" cy="1368731"/>
      </dsp:txXfrm>
    </dsp:sp>
    <dsp:sp modelId="{D0CDF38B-F6C4-4190-9394-5D8034E24900}">
      <dsp:nvSpPr>
        <dsp:cNvPr id="0" name=""/>
        <dsp:cNvSpPr/>
      </dsp:nvSpPr>
      <dsp:spPr>
        <a:xfrm>
          <a:off x="2681595" y="2532804"/>
          <a:ext cx="494080" cy="91440"/>
        </a:xfrm>
        <a:custGeom>
          <a:avLst/>
          <a:gdLst/>
          <a:ahLst/>
          <a:cxnLst/>
          <a:rect l="0" t="0" r="0" b="0"/>
          <a:pathLst>
            <a:path>
              <a:moveTo>
                <a:pt x="0" y="45720"/>
              </a:moveTo>
              <a:lnTo>
                <a:pt x="49408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5518" y="2575901"/>
        <a:ext cx="26234" cy="5246"/>
      </dsp:txXfrm>
    </dsp:sp>
    <dsp:sp modelId="{5B35F153-614F-4086-B4AB-C062C1361114}">
      <dsp:nvSpPr>
        <dsp:cNvPr id="0" name=""/>
        <dsp:cNvSpPr/>
      </dsp:nvSpPr>
      <dsp:spPr>
        <a:xfrm>
          <a:off x="402176" y="1894158"/>
          <a:ext cx="2281218" cy="13687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ctr" anchorCtr="0">
          <a:noAutofit/>
        </a:bodyPr>
        <a:lstStyle/>
        <a:p>
          <a:pPr marL="0" lvl="0" indent="0" algn="ctr" defTabSz="711200">
            <a:lnSpc>
              <a:spcPct val="90000"/>
            </a:lnSpc>
            <a:spcBef>
              <a:spcPct val="0"/>
            </a:spcBef>
            <a:spcAft>
              <a:spcPct val="35000"/>
            </a:spcAft>
            <a:buNone/>
          </a:pPr>
          <a:r>
            <a:rPr lang="en-US" sz="1600" kern="1200"/>
            <a:t>Choose a code editor - Visual Studio Code, PyCharm, Sublime Text, and Atom. </a:t>
          </a:r>
        </a:p>
      </dsp:txBody>
      <dsp:txXfrm>
        <a:off x="402176" y="1894158"/>
        <a:ext cx="2281218" cy="1368731"/>
      </dsp:txXfrm>
    </dsp:sp>
    <dsp:sp modelId="{067B9C95-BD90-47F8-BAFE-8D783E12A086}">
      <dsp:nvSpPr>
        <dsp:cNvPr id="0" name=""/>
        <dsp:cNvSpPr/>
      </dsp:nvSpPr>
      <dsp:spPr>
        <a:xfrm>
          <a:off x="1542785" y="3261090"/>
          <a:ext cx="2805899" cy="494080"/>
        </a:xfrm>
        <a:custGeom>
          <a:avLst/>
          <a:gdLst/>
          <a:ahLst/>
          <a:cxnLst/>
          <a:rect l="0" t="0" r="0" b="0"/>
          <a:pathLst>
            <a:path>
              <a:moveTo>
                <a:pt x="2805899" y="0"/>
              </a:moveTo>
              <a:lnTo>
                <a:pt x="2805899" y="264140"/>
              </a:lnTo>
              <a:lnTo>
                <a:pt x="0" y="264140"/>
              </a:lnTo>
              <a:lnTo>
                <a:pt x="0" y="49408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372" y="3505506"/>
        <a:ext cx="142726" cy="5246"/>
      </dsp:txXfrm>
    </dsp:sp>
    <dsp:sp modelId="{85676F08-1F06-4DCD-91E8-10FB80E5ADA7}">
      <dsp:nvSpPr>
        <dsp:cNvPr id="0" name=""/>
        <dsp:cNvSpPr/>
      </dsp:nvSpPr>
      <dsp:spPr>
        <a:xfrm>
          <a:off x="3208075" y="1894158"/>
          <a:ext cx="2281218" cy="136873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ctr" anchorCtr="0">
          <a:noAutofit/>
        </a:bodyPr>
        <a:lstStyle/>
        <a:p>
          <a:pPr marL="0" lvl="0" indent="0" algn="ctr" defTabSz="711200">
            <a:lnSpc>
              <a:spcPct val="90000"/>
            </a:lnSpc>
            <a:spcBef>
              <a:spcPct val="0"/>
            </a:spcBef>
            <a:spcAft>
              <a:spcPct val="35000"/>
            </a:spcAft>
            <a:buNone/>
          </a:pPr>
          <a:r>
            <a:rPr lang="en-US" sz="1600" kern="1200"/>
            <a:t>Create a new Django project:</a:t>
          </a:r>
        </a:p>
      </dsp:txBody>
      <dsp:txXfrm>
        <a:off x="3208075" y="1894158"/>
        <a:ext cx="2281218" cy="1368731"/>
      </dsp:txXfrm>
    </dsp:sp>
    <dsp:sp modelId="{C31D9B86-B26A-462E-A57A-2A0CC16AD6EE}">
      <dsp:nvSpPr>
        <dsp:cNvPr id="0" name=""/>
        <dsp:cNvSpPr/>
      </dsp:nvSpPr>
      <dsp:spPr>
        <a:xfrm>
          <a:off x="2681595" y="4426216"/>
          <a:ext cx="494080" cy="91440"/>
        </a:xfrm>
        <a:custGeom>
          <a:avLst/>
          <a:gdLst/>
          <a:ahLst/>
          <a:cxnLst/>
          <a:rect l="0" t="0" r="0" b="0"/>
          <a:pathLst>
            <a:path>
              <a:moveTo>
                <a:pt x="0" y="45720"/>
              </a:moveTo>
              <a:lnTo>
                <a:pt x="49408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5518" y="4469312"/>
        <a:ext cx="26234" cy="5246"/>
      </dsp:txXfrm>
    </dsp:sp>
    <dsp:sp modelId="{3FB29FC6-B638-4837-9BAD-7D1994D2B375}">
      <dsp:nvSpPr>
        <dsp:cNvPr id="0" name=""/>
        <dsp:cNvSpPr/>
      </dsp:nvSpPr>
      <dsp:spPr>
        <a:xfrm>
          <a:off x="402176" y="3787570"/>
          <a:ext cx="2281218" cy="136873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t" anchorCtr="0">
          <a:noAutofit/>
        </a:bodyPr>
        <a:lstStyle/>
        <a:p>
          <a:pPr marL="0" lvl="0" indent="0" algn="l" defTabSz="711200">
            <a:lnSpc>
              <a:spcPct val="90000"/>
            </a:lnSpc>
            <a:spcBef>
              <a:spcPct val="0"/>
            </a:spcBef>
            <a:spcAft>
              <a:spcPct val="35000"/>
            </a:spcAft>
            <a:buNone/>
          </a:pPr>
          <a:r>
            <a:rPr lang="en-US" sz="1600" b="1" kern="1200"/>
            <a:t>django-admin startproject projectname</a:t>
          </a:r>
          <a:endParaRPr lang="en-US" sz="1600" kern="1200"/>
        </a:p>
        <a:p>
          <a:pPr marL="114300" lvl="1" indent="-114300" algn="l" defTabSz="533400">
            <a:lnSpc>
              <a:spcPct val="90000"/>
            </a:lnSpc>
            <a:spcBef>
              <a:spcPct val="0"/>
            </a:spcBef>
            <a:spcAft>
              <a:spcPct val="15000"/>
            </a:spcAft>
            <a:buChar char="•"/>
          </a:pPr>
          <a:r>
            <a:rPr lang="en-US" sz="1200" kern="1200"/>
            <a:t>Run the development server: </a:t>
          </a:r>
        </a:p>
      </dsp:txBody>
      <dsp:txXfrm>
        <a:off x="402176" y="3787570"/>
        <a:ext cx="2281218" cy="1368731"/>
      </dsp:txXfrm>
    </dsp:sp>
    <dsp:sp modelId="{E7524965-4974-4387-BCC7-9713BF2CDF6E}">
      <dsp:nvSpPr>
        <dsp:cNvPr id="0" name=""/>
        <dsp:cNvSpPr/>
      </dsp:nvSpPr>
      <dsp:spPr>
        <a:xfrm>
          <a:off x="3208075" y="3787570"/>
          <a:ext cx="2281218" cy="13687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t" anchorCtr="0">
          <a:noAutofit/>
        </a:bodyPr>
        <a:lstStyle/>
        <a:p>
          <a:pPr marL="0" lvl="0" indent="0" algn="l" defTabSz="711200">
            <a:lnSpc>
              <a:spcPct val="90000"/>
            </a:lnSpc>
            <a:spcBef>
              <a:spcPct val="0"/>
            </a:spcBef>
            <a:spcAft>
              <a:spcPct val="35000"/>
            </a:spcAft>
            <a:buNone/>
          </a:pPr>
          <a:r>
            <a:rPr lang="en-US" sz="1600" b="1" kern="1200"/>
            <a:t>python manage.py runserver</a:t>
          </a:r>
          <a:endParaRPr lang="en-US" sz="1600" kern="1200"/>
        </a:p>
        <a:p>
          <a:pPr marL="114300" lvl="1" indent="-114300" algn="l" defTabSz="533400">
            <a:lnSpc>
              <a:spcPct val="90000"/>
            </a:lnSpc>
            <a:spcBef>
              <a:spcPct val="0"/>
            </a:spcBef>
            <a:spcAft>
              <a:spcPct val="15000"/>
            </a:spcAft>
            <a:buChar char="•"/>
          </a:pPr>
          <a:r>
            <a:rPr lang="en-US" sz="1200" kern="1200"/>
            <a:t>http://localhost:8000/</a:t>
          </a:r>
        </a:p>
      </dsp:txBody>
      <dsp:txXfrm>
        <a:off x="3208075" y="3787570"/>
        <a:ext cx="2281218" cy="13687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DD796-6B01-4AE9-833B-E5720477EAA4}">
      <dsp:nvSpPr>
        <dsp:cNvPr id="0" name=""/>
        <dsp:cNvSpPr/>
      </dsp:nvSpPr>
      <dsp:spPr>
        <a:xfrm>
          <a:off x="0" y="0"/>
          <a:ext cx="8412480" cy="957294"/>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To connect a Django project to a </a:t>
          </a:r>
          <a:r>
            <a:rPr lang="en-US" sz="2200" kern="1200" dirty="0">
              <a:latin typeface="Gill Sans Nova"/>
            </a:rPr>
            <a:t>MongoDB database</a:t>
          </a:r>
          <a:r>
            <a:rPr lang="en-US" sz="2200" kern="1200" dirty="0"/>
            <a:t>, you'll need to follow these steps:</a:t>
          </a:r>
        </a:p>
      </dsp:txBody>
      <dsp:txXfrm>
        <a:off x="28038" y="28038"/>
        <a:ext cx="7298593" cy="901218"/>
      </dsp:txXfrm>
    </dsp:sp>
    <dsp:sp modelId="{15694F5A-3AA9-4CD6-B05E-41B322257A3F}">
      <dsp:nvSpPr>
        <dsp:cNvPr id="0" name=""/>
        <dsp:cNvSpPr/>
      </dsp:nvSpPr>
      <dsp:spPr>
        <a:xfrm>
          <a:off x="704545" y="1131347"/>
          <a:ext cx="8412480" cy="957294"/>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74151"/>
              </a:solidFill>
              <a:latin typeface="Gill Sans Nova"/>
            </a:rPr>
            <a:t>You</a:t>
          </a:r>
          <a:r>
            <a:rPr lang="en-US" sz="2200" kern="1200" dirty="0">
              <a:solidFill>
                <a:srgbClr val="374151"/>
              </a:solidFill>
            </a:rPr>
            <a:t> can download it from the official MongoDB website (</a:t>
          </a:r>
          <a:r>
            <a:rPr lang="en-US" sz="2200" kern="1200" dirty="0">
              <a:hlinkClick xmlns:r="http://schemas.openxmlformats.org/officeDocument/2006/relationships" r:id="rId1"/>
            </a:rPr>
            <a:t>https://www.mongodb.com/try/download/community</a:t>
          </a:r>
          <a:r>
            <a:rPr lang="en-US" sz="2200" kern="1200" dirty="0">
              <a:solidFill>
                <a:srgbClr val="374151"/>
              </a:solidFill>
            </a:rPr>
            <a:t>) </a:t>
          </a:r>
          <a:r>
            <a:rPr lang="en-US" sz="2200" kern="1200" dirty="0">
              <a:solidFill>
                <a:srgbClr val="374151"/>
              </a:solidFill>
              <a:latin typeface="Gill Sans Nova"/>
            </a:rPr>
            <a:t>an</a:t>
          </a:r>
          <a:endParaRPr lang="en-US" sz="2200" kern="1200" dirty="0">
            <a:solidFill>
              <a:srgbClr val="374151"/>
            </a:solidFill>
          </a:endParaRPr>
        </a:p>
      </dsp:txBody>
      <dsp:txXfrm>
        <a:off x="732583" y="1159385"/>
        <a:ext cx="7029617" cy="901218"/>
      </dsp:txXfrm>
    </dsp:sp>
    <dsp:sp modelId="{0AAF73E4-6F02-47E5-A759-56899BC255B3}">
      <dsp:nvSpPr>
        <dsp:cNvPr id="0" name=""/>
        <dsp:cNvSpPr/>
      </dsp:nvSpPr>
      <dsp:spPr>
        <a:xfrm>
          <a:off x="1398574" y="2262695"/>
          <a:ext cx="8412480" cy="957294"/>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74151"/>
              </a:solidFill>
            </a:rPr>
            <a:t>Make sure you have Django installed in your project. You can install Django using pip:</a:t>
          </a:r>
          <a:endParaRPr lang="en-US" sz="2200" kern="1200" dirty="0"/>
        </a:p>
      </dsp:txBody>
      <dsp:txXfrm>
        <a:off x="1426612" y="2290733"/>
        <a:ext cx="7040133" cy="901218"/>
      </dsp:txXfrm>
    </dsp:sp>
    <dsp:sp modelId="{4CD608C8-2FE8-480B-BB7B-0680F9AB98C0}">
      <dsp:nvSpPr>
        <dsp:cNvPr id="0" name=""/>
        <dsp:cNvSpPr/>
      </dsp:nvSpPr>
      <dsp:spPr>
        <a:xfrm>
          <a:off x="2103119" y="3394043"/>
          <a:ext cx="8412480" cy="957294"/>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latin typeface="Consolas"/>
              <a:cs typeface="Calibri Light"/>
            </a:rPr>
            <a:t>pip install pymongo=3.12.3</a:t>
          </a:r>
          <a:br>
            <a:rPr lang="en-US" sz="2200" b="1" kern="1200" dirty="0">
              <a:latin typeface="Consolas"/>
              <a:cs typeface="Calibri Light"/>
            </a:rPr>
          </a:br>
          <a:r>
            <a:rPr lang="en-US" sz="2200" b="1" kern="1200" dirty="0">
              <a:latin typeface="Consolas"/>
              <a:cs typeface="Calibri Light"/>
            </a:rPr>
            <a:t>pip install djongo</a:t>
          </a:r>
        </a:p>
      </dsp:txBody>
      <dsp:txXfrm>
        <a:off x="2131157" y="3422081"/>
        <a:ext cx="7029617" cy="901218"/>
      </dsp:txXfrm>
    </dsp:sp>
    <dsp:sp modelId="{4191B24F-3B5C-4D74-85C2-6337F92166FD}">
      <dsp:nvSpPr>
        <dsp:cNvPr id="0" name=""/>
        <dsp:cNvSpPr/>
      </dsp:nvSpPr>
      <dsp:spPr>
        <a:xfrm>
          <a:off x="7790238" y="733200"/>
          <a:ext cx="622241" cy="62224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A1F1CAFC-0C63-4EA8-82DA-41A01D9BC511}">
      <dsp:nvSpPr>
        <dsp:cNvPr id="0" name=""/>
        <dsp:cNvSpPr/>
      </dsp:nvSpPr>
      <dsp:spPr>
        <a:xfrm>
          <a:off x="8494783" y="1864548"/>
          <a:ext cx="622241" cy="62224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FEAE3688-9565-4484-A3C5-A778EE180135}">
      <dsp:nvSpPr>
        <dsp:cNvPr id="0" name=""/>
        <dsp:cNvSpPr/>
      </dsp:nvSpPr>
      <dsp:spPr>
        <a:xfrm>
          <a:off x="9188813" y="2995896"/>
          <a:ext cx="622241" cy="62224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3D8D9-A02A-495F-A748-A65C57ADA0DD}">
      <dsp:nvSpPr>
        <dsp:cNvPr id="0" name=""/>
        <dsp:cNvSpPr/>
      </dsp:nvSpPr>
      <dsp:spPr>
        <a:xfrm>
          <a:off x="0" y="629"/>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F577C-1198-4105-878F-C0A5279CB73C}">
      <dsp:nvSpPr>
        <dsp:cNvPr id="0" name=""/>
        <dsp:cNvSpPr/>
      </dsp:nvSpPr>
      <dsp:spPr>
        <a:xfrm>
          <a:off x="159961" y="119609"/>
          <a:ext cx="290839" cy="290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FE928-1506-440F-8974-DC851E744284}">
      <dsp:nvSpPr>
        <dsp:cNvPr id="0" name=""/>
        <dsp:cNvSpPr/>
      </dsp:nvSpPr>
      <dsp:spPr>
        <a:xfrm>
          <a:off x="610762" y="629"/>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Python syntax and basic concepts</a:t>
          </a:r>
        </a:p>
      </dsp:txBody>
      <dsp:txXfrm>
        <a:off x="610762" y="629"/>
        <a:ext cx="6507155" cy="528798"/>
      </dsp:txXfrm>
    </dsp:sp>
    <dsp:sp modelId="{6F17C96F-3A46-49E9-885C-889DBBEB52F1}">
      <dsp:nvSpPr>
        <dsp:cNvPr id="0" name=""/>
        <dsp:cNvSpPr/>
      </dsp:nvSpPr>
      <dsp:spPr>
        <a:xfrm>
          <a:off x="0" y="661628"/>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356C4-3302-46A9-B29D-1848559917E3}">
      <dsp:nvSpPr>
        <dsp:cNvPr id="0" name=""/>
        <dsp:cNvSpPr/>
      </dsp:nvSpPr>
      <dsp:spPr>
        <a:xfrm>
          <a:off x="159961" y="780608"/>
          <a:ext cx="290839" cy="290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E015C-5CAC-4825-809D-397CF3F7BA52}">
      <dsp:nvSpPr>
        <dsp:cNvPr id="0" name=""/>
        <dsp:cNvSpPr/>
      </dsp:nvSpPr>
      <dsp:spPr>
        <a:xfrm>
          <a:off x="610762" y="661628"/>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Object-Oriented Programming (OOP)</a:t>
          </a:r>
        </a:p>
      </dsp:txBody>
      <dsp:txXfrm>
        <a:off x="610762" y="661628"/>
        <a:ext cx="6507155" cy="528798"/>
      </dsp:txXfrm>
    </dsp:sp>
    <dsp:sp modelId="{7AE8F84C-4A45-4AC4-8BB5-590B1458CDEA}">
      <dsp:nvSpPr>
        <dsp:cNvPr id="0" name=""/>
        <dsp:cNvSpPr/>
      </dsp:nvSpPr>
      <dsp:spPr>
        <a:xfrm>
          <a:off x="0" y="1322626"/>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768527-E110-47F3-A9B6-F7769741BFA7}">
      <dsp:nvSpPr>
        <dsp:cNvPr id="0" name=""/>
        <dsp:cNvSpPr/>
      </dsp:nvSpPr>
      <dsp:spPr>
        <a:xfrm>
          <a:off x="159961" y="1441606"/>
          <a:ext cx="290839" cy="290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5619E4-9178-4235-8C8D-349196BDFB04}">
      <dsp:nvSpPr>
        <dsp:cNvPr id="0" name=""/>
        <dsp:cNvSpPr/>
      </dsp:nvSpPr>
      <dsp:spPr>
        <a:xfrm>
          <a:off x="610762" y="1322626"/>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Python data structures</a:t>
          </a:r>
        </a:p>
      </dsp:txBody>
      <dsp:txXfrm>
        <a:off x="610762" y="1322626"/>
        <a:ext cx="6507155" cy="528798"/>
      </dsp:txXfrm>
    </dsp:sp>
    <dsp:sp modelId="{CCF530FE-69C9-4646-B7E0-1F7ABCF8EC26}">
      <dsp:nvSpPr>
        <dsp:cNvPr id="0" name=""/>
        <dsp:cNvSpPr/>
      </dsp:nvSpPr>
      <dsp:spPr>
        <a:xfrm>
          <a:off x="0" y="1983625"/>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12A8E-97B7-4F8E-A9CE-69924CB87198}">
      <dsp:nvSpPr>
        <dsp:cNvPr id="0" name=""/>
        <dsp:cNvSpPr/>
      </dsp:nvSpPr>
      <dsp:spPr>
        <a:xfrm>
          <a:off x="159961" y="2102605"/>
          <a:ext cx="290839" cy="290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2FFE7-D4DE-46C1-B4C0-7538434FC6AF}">
      <dsp:nvSpPr>
        <dsp:cNvPr id="0" name=""/>
        <dsp:cNvSpPr/>
      </dsp:nvSpPr>
      <dsp:spPr>
        <a:xfrm>
          <a:off x="610762" y="1983625"/>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Functions</a:t>
          </a:r>
        </a:p>
      </dsp:txBody>
      <dsp:txXfrm>
        <a:off x="610762" y="1983625"/>
        <a:ext cx="6507155" cy="528798"/>
      </dsp:txXfrm>
    </dsp:sp>
    <dsp:sp modelId="{BED7BBD9-CA47-4399-BE4D-F1763FD302DA}">
      <dsp:nvSpPr>
        <dsp:cNvPr id="0" name=""/>
        <dsp:cNvSpPr/>
      </dsp:nvSpPr>
      <dsp:spPr>
        <a:xfrm>
          <a:off x="0" y="2644624"/>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31F99-EF90-469E-9C7F-D35DF546DB28}">
      <dsp:nvSpPr>
        <dsp:cNvPr id="0" name=""/>
        <dsp:cNvSpPr/>
      </dsp:nvSpPr>
      <dsp:spPr>
        <a:xfrm>
          <a:off x="159961" y="2763604"/>
          <a:ext cx="290839" cy="2908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0195A8-A446-4117-B26C-4563233DAC4F}">
      <dsp:nvSpPr>
        <dsp:cNvPr id="0" name=""/>
        <dsp:cNvSpPr/>
      </dsp:nvSpPr>
      <dsp:spPr>
        <a:xfrm>
          <a:off x="610762" y="2644624"/>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File handling</a:t>
          </a:r>
        </a:p>
      </dsp:txBody>
      <dsp:txXfrm>
        <a:off x="610762" y="2644624"/>
        <a:ext cx="6507155" cy="528798"/>
      </dsp:txXfrm>
    </dsp:sp>
    <dsp:sp modelId="{2D0AEBAC-6E14-4674-B62D-15F618C03688}">
      <dsp:nvSpPr>
        <dsp:cNvPr id="0" name=""/>
        <dsp:cNvSpPr/>
      </dsp:nvSpPr>
      <dsp:spPr>
        <a:xfrm>
          <a:off x="0" y="3305623"/>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20B1B-B963-406D-934F-83F03D371E57}">
      <dsp:nvSpPr>
        <dsp:cNvPr id="0" name=""/>
        <dsp:cNvSpPr/>
      </dsp:nvSpPr>
      <dsp:spPr>
        <a:xfrm>
          <a:off x="159961" y="3424602"/>
          <a:ext cx="290839" cy="2908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4EE9C3-8642-443C-9E57-5B8A147D6EF2}">
      <dsp:nvSpPr>
        <dsp:cNvPr id="0" name=""/>
        <dsp:cNvSpPr/>
      </dsp:nvSpPr>
      <dsp:spPr>
        <a:xfrm>
          <a:off x="610762" y="3305623"/>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String manipulation and regular expressions</a:t>
          </a:r>
        </a:p>
      </dsp:txBody>
      <dsp:txXfrm>
        <a:off x="610762" y="3305623"/>
        <a:ext cx="6507155" cy="528798"/>
      </dsp:txXfrm>
    </dsp:sp>
    <dsp:sp modelId="{4462AA74-561D-42F6-88A9-0277DE37425E}">
      <dsp:nvSpPr>
        <dsp:cNvPr id="0" name=""/>
        <dsp:cNvSpPr/>
      </dsp:nvSpPr>
      <dsp:spPr>
        <a:xfrm>
          <a:off x="0" y="3966621"/>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95BE8-B869-45DA-8E74-8F94D61F6EFD}">
      <dsp:nvSpPr>
        <dsp:cNvPr id="0" name=""/>
        <dsp:cNvSpPr/>
      </dsp:nvSpPr>
      <dsp:spPr>
        <a:xfrm>
          <a:off x="159961" y="4085601"/>
          <a:ext cx="290839" cy="29083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5EB0C6-BE35-49D4-827B-80C6C3D297BD}">
      <dsp:nvSpPr>
        <dsp:cNvPr id="0" name=""/>
        <dsp:cNvSpPr/>
      </dsp:nvSpPr>
      <dsp:spPr>
        <a:xfrm>
          <a:off x="610762" y="3966621"/>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Exception handling</a:t>
          </a:r>
        </a:p>
      </dsp:txBody>
      <dsp:txXfrm>
        <a:off x="610762" y="3966621"/>
        <a:ext cx="6507155" cy="528798"/>
      </dsp:txXfrm>
    </dsp:sp>
    <dsp:sp modelId="{DE55FD8B-2758-4106-8636-BEC3A07BF977}">
      <dsp:nvSpPr>
        <dsp:cNvPr id="0" name=""/>
        <dsp:cNvSpPr/>
      </dsp:nvSpPr>
      <dsp:spPr>
        <a:xfrm>
          <a:off x="0" y="4627620"/>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8FE3B-CDD9-4EB6-8C67-8C05F5DD012B}">
      <dsp:nvSpPr>
        <dsp:cNvPr id="0" name=""/>
        <dsp:cNvSpPr/>
      </dsp:nvSpPr>
      <dsp:spPr>
        <a:xfrm>
          <a:off x="159961" y="4746600"/>
          <a:ext cx="290839" cy="29083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0271D2-A1B8-406A-B79A-EEE6D3CA22AA}">
      <dsp:nvSpPr>
        <dsp:cNvPr id="0" name=""/>
        <dsp:cNvSpPr/>
      </dsp:nvSpPr>
      <dsp:spPr>
        <a:xfrm>
          <a:off x="610762" y="4627620"/>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Python modules and packages</a:t>
          </a:r>
        </a:p>
      </dsp:txBody>
      <dsp:txXfrm>
        <a:off x="610762" y="4627620"/>
        <a:ext cx="6507155" cy="528798"/>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10/17/2023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27417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10/17/2023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78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10/17/2023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25498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10/17/2023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6534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10/17/2023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6049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10/17/2023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6343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10/17/2023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2293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10/17/2023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132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10/17/2023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6390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10/17/2023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3749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10/17/2023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1003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10/17/2023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080927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D767E3F-5FD8-43EF-92CC-71463D47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53326BAA-9686-4D37-B702-A459A43F9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ctrTitle"/>
          </p:nvPr>
        </p:nvSpPr>
        <p:spPr>
          <a:xfrm>
            <a:off x="777239" y="1122363"/>
            <a:ext cx="5047488" cy="2387600"/>
          </a:xfrm>
        </p:spPr>
        <p:txBody>
          <a:bodyPr>
            <a:normAutofit/>
          </a:bodyPr>
          <a:lstStyle/>
          <a:p>
            <a:pPr algn="l"/>
            <a:r>
              <a:rPr lang="en-US">
                <a:cs typeface="Calibri Light"/>
              </a:rPr>
              <a:t>DJANGO</a:t>
            </a:r>
            <a:endParaRPr lang="en-US"/>
          </a:p>
        </p:txBody>
      </p:sp>
      <p:sp>
        <p:nvSpPr>
          <p:cNvPr id="3" name="Subtitle 2"/>
          <p:cNvSpPr>
            <a:spLocks noGrp="1"/>
          </p:cNvSpPr>
          <p:nvPr>
            <p:ph type="subTitle" idx="1"/>
          </p:nvPr>
        </p:nvSpPr>
        <p:spPr>
          <a:xfrm>
            <a:off x="777239" y="3602038"/>
            <a:ext cx="5047488" cy="1655762"/>
          </a:xfrm>
        </p:spPr>
        <p:txBody>
          <a:bodyPr vert="horz" lIns="91440" tIns="45720" rIns="91440" bIns="45720" rtlCol="0">
            <a:normAutofit/>
          </a:bodyPr>
          <a:lstStyle/>
          <a:p>
            <a:pPr algn="l"/>
            <a:r>
              <a:rPr lang="en-US" dirty="0">
                <a:cs typeface="Calibri"/>
              </a:rPr>
              <a:t>MS.NANDHINI</a:t>
            </a:r>
          </a:p>
          <a:p>
            <a:pPr algn="l"/>
            <a:r>
              <a:rPr lang="en-US">
                <a:cs typeface="Calibri"/>
              </a:rPr>
              <a:t>SOFTWARE DEVELOPER</a:t>
            </a:r>
          </a:p>
        </p:txBody>
      </p:sp>
      <p:sp>
        <p:nvSpPr>
          <p:cNvPr id="59" name="Oval 1">
            <a:extLst>
              <a:ext uri="{FF2B5EF4-FFF2-40B4-BE49-F238E27FC236}">
                <a16:creationId xmlns:a16="http://schemas.microsoft.com/office/drawing/2014/main" id="{AB330529-CB1E-4112-8F01-435C2E299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decorative circles">
            <a:extLst>
              <a:ext uri="{FF2B5EF4-FFF2-40B4-BE49-F238E27FC236}">
                <a16:creationId xmlns:a16="http://schemas.microsoft.com/office/drawing/2014/main" id="{A6BAEEFE-5A15-4E44-B100-CFD7F5D6D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62" name="Oval 61">
              <a:extLst>
                <a:ext uri="{FF2B5EF4-FFF2-40B4-BE49-F238E27FC236}">
                  <a16:creationId xmlns:a16="http://schemas.microsoft.com/office/drawing/2014/main" id="{9F653A2A-2CD3-4B8D-B1DB-0B410110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B14CA02-0561-4C97-8FF3-95C5A5679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D1DCF05-9A46-4ED2-9213-6762C697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C2DFB0F-9C5B-42B4-A4C5-1C4308E5E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9002102-7C3F-4562-B6C9-B6662E8A2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8ABC509-D5C1-4B54-88A3-76D47A1A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9564177-4282-4F98-81F4-F758FF774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B760430-7B8B-4E35-A89B-197E3299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A blue and black logo&#10;&#10;Description automatically generated">
            <a:extLst>
              <a:ext uri="{FF2B5EF4-FFF2-40B4-BE49-F238E27FC236}">
                <a16:creationId xmlns:a16="http://schemas.microsoft.com/office/drawing/2014/main" id="{4D30BF42-C1B9-022F-E17C-E73D75D08DD9}"/>
              </a:ext>
            </a:extLst>
          </p:cNvPr>
          <p:cNvPicPr>
            <a:picLocks noChangeAspect="1"/>
          </p:cNvPicPr>
          <p:nvPr/>
        </p:nvPicPr>
        <p:blipFill>
          <a:blip r:embed="rId2"/>
          <a:stretch>
            <a:fillRect/>
          </a:stretch>
        </p:blipFill>
        <p:spPr>
          <a:xfrm>
            <a:off x="7359476" y="2777846"/>
            <a:ext cx="3607206" cy="13527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EC845-7AC6-1833-A390-6C5461E9C5AD}"/>
              </a:ext>
            </a:extLst>
          </p:cNvPr>
          <p:cNvSpPr txBox="1">
            <a:spLocks/>
          </p:cNvSpPr>
          <p:nvPr/>
        </p:nvSpPr>
        <p:spPr>
          <a:xfrm>
            <a:off x="5138928" y="1338729"/>
            <a:ext cx="4795584" cy="418054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ea typeface="+mn-lt"/>
                <a:cs typeface="+mn-lt"/>
              </a:rPr>
              <a:t>In MVC, the Model represents the data and business logic, the View is responsible for presenting the data to the user, and the Controller handles user input and updates the Model and View accordingly.</a:t>
            </a:r>
            <a:endParaRPr lang="en-US" sz="2400">
              <a:cs typeface="Calibri" panose="020F0502020204030204"/>
            </a:endParaRPr>
          </a:p>
          <a:p>
            <a:r>
              <a:rPr lang="en-US" sz="2400">
                <a:ea typeface="+mn-lt"/>
                <a:cs typeface="+mn-lt"/>
              </a:rPr>
              <a:t>In MVT, the Model represents the data and business logic, the View is responsible for presenting the data to the user, and the Template handles how the data is rendered in the HTML.</a:t>
            </a:r>
            <a:endParaRPr lang="en-US" sz="2400"/>
          </a:p>
          <a:p>
            <a:endParaRPr lang="en-US" sz="2400">
              <a:cs typeface="Calibri"/>
            </a:endParaRPr>
          </a:p>
        </p:txBody>
      </p:sp>
      <p:sp>
        <p:nvSpPr>
          <p:cNvPr id="5" name="Title 1">
            <a:extLst>
              <a:ext uri="{FF2B5EF4-FFF2-40B4-BE49-F238E27FC236}">
                <a16:creationId xmlns:a16="http://schemas.microsoft.com/office/drawing/2014/main" id="{37C21257-EB71-D09B-E26C-236A0072B551}"/>
              </a:ext>
            </a:extLst>
          </p:cNvPr>
          <p:cNvSpPr txBox="1">
            <a:spLocks/>
          </p:cNvSpPr>
          <p:nvPr/>
        </p:nvSpPr>
        <p:spPr>
          <a:xfrm>
            <a:off x="1006900" y="1188637"/>
            <a:ext cx="3141430" cy="448072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6600">
                <a:cs typeface="Calibri Light"/>
              </a:rPr>
              <a:t>MVC VS MVT</a:t>
            </a:r>
            <a:endParaRPr lang="en-US" sz="6600"/>
          </a:p>
        </p:txBody>
      </p:sp>
      <p:pic>
        <p:nvPicPr>
          <p:cNvPr id="7" name="Picture 6" descr="A blue and black logo&#10;&#10;Description automatically generated">
            <a:extLst>
              <a:ext uri="{FF2B5EF4-FFF2-40B4-BE49-F238E27FC236}">
                <a16:creationId xmlns:a16="http://schemas.microsoft.com/office/drawing/2014/main" id="{EDE224B8-4B7E-2A65-5D1B-B930A4958431}"/>
              </a:ext>
            </a:extLst>
          </p:cNvPr>
          <p:cNvPicPr>
            <a:picLocks noChangeAspect="1"/>
          </p:cNvPicPr>
          <p:nvPr/>
        </p:nvPicPr>
        <p:blipFill>
          <a:blip r:embed="rId2"/>
          <a:stretch>
            <a:fillRect/>
          </a:stretch>
        </p:blipFill>
        <p:spPr>
          <a:xfrm>
            <a:off x="330878" y="289878"/>
            <a:ext cx="998823" cy="483242"/>
          </a:xfrm>
          <a:prstGeom prst="rect">
            <a:avLst/>
          </a:prstGeom>
        </p:spPr>
      </p:pic>
    </p:spTree>
    <p:extLst>
      <p:ext uri="{BB962C8B-B14F-4D97-AF65-F5344CB8AC3E}">
        <p14:creationId xmlns:p14="http://schemas.microsoft.com/office/powerpoint/2010/main" val="422413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omputer server and url and view&#10;&#10;Description automatically generated">
            <a:extLst>
              <a:ext uri="{FF2B5EF4-FFF2-40B4-BE49-F238E27FC236}">
                <a16:creationId xmlns:a16="http://schemas.microsoft.com/office/drawing/2014/main" id="{D264FD5F-5555-1A63-611B-5CBA534206D1}"/>
              </a:ext>
            </a:extLst>
          </p:cNvPr>
          <p:cNvPicPr>
            <a:picLocks noChangeAspect="1"/>
          </p:cNvPicPr>
          <p:nvPr/>
        </p:nvPicPr>
        <p:blipFill>
          <a:blip r:embed="rId2"/>
          <a:stretch>
            <a:fillRect/>
          </a:stretch>
        </p:blipFill>
        <p:spPr>
          <a:xfrm>
            <a:off x="982639" y="1300067"/>
            <a:ext cx="9771796" cy="4201002"/>
          </a:xfrm>
          <a:prstGeom prst="rect">
            <a:avLst/>
          </a:prstGeom>
        </p:spPr>
      </p:pic>
      <p:pic>
        <p:nvPicPr>
          <p:cNvPr id="4" name="Picture 3" descr="A blue and black logo&#10;&#10;Description automatically generated">
            <a:extLst>
              <a:ext uri="{FF2B5EF4-FFF2-40B4-BE49-F238E27FC236}">
                <a16:creationId xmlns:a16="http://schemas.microsoft.com/office/drawing/2014/main" id="{AAC051BB-87C0-BAFB-7882-66929E614CAF}"/>
              </a:ext>
            </a:extLst>
          </p:cNvPr>
          <p:cNvPicPr>
            <a:picLocks noChangeAspect="1"/>
          </p:cNvPicPr>
          <p:nvPr/>
        </p:nvPicPr>
        <p:blipFill>
          <a:blip r:embed="rId3"/>
          <a:stretch>
            <a:fillRect/>
          </a:stretch>
        </p:blipFill>
        <p:spPr>
          <a:xfrm>
            <a:off x="330878" y="299524"/>
            <a:ext cx="998823" cy="483242"/>
          </a:xfrm>
          <a:prstGeom prst="rect">
            <a:avLst/>
          </a:prstGeom>
        </p:spPr>
      </p:pic>
    </p:spTree>
    <p:extLst>
      <p:ext uri="{BB962C8B-B14F-4D97-AF65-F5344CB8AC3E}">
        <p14:creationId xmlns:p14="http://schemas.microsoft.com/office/powerpoint/2010/main" val="252352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FC7EA-68AD-00B6-BDB1-FD9596A61C7E}"/>
              </a:ext>
            </a:extLst>
          </p:cNvPr>
          <p:cNvSpPr>
            <a:spLocks noGrp="1"/>
          </p:cNvSpPr>
          <p:nvPr>
            <p:ph idx="1"/>
          </p:nvPr>
        </p:nvSpPr>
        <p:spPr/>
        <p:txBody>
          <a:bodyPr/>
          <a:lstStyle/>
          <a:p>
            <a:pPr lvl="0" rtl="0">
              <a:buChar char="•"/>
            </a:pPr>
            <a:r>
              <a:rPr lang="en-US" sz="2600">
                <a:latin typeface="Calibri"/>
                <a:ea typeface="Arial"/>
                <a:cs typeface="Arial"/>
              </a:rPr>
              <a:t>A virtual environment in Django is a self-contained directory that contains all the necessary packages and dependencies for a specific Python project. It allows you to work on different projects with different requirements without conflicts between packages or versions.​</a:t>
            </a:r>
          </a:p>
          <a:p>
            <a:pPr lvl="0" rtl="0">
              <a:buChar char="•"/>
            </a:pPr>
            <a:r>
              <a:rPr lang="en-US" sz="2600">
                <a:latin typeface="Calibri"/>
                <a:ea typeface="Arial"/>
                <a:cs typeface="Arial"/>
              </a:rPr>
              <a:t>​</a:t>
            </a:r>
          </a:p>
          <a:p>
            <a:pPr lvl="0" rtl="0">
              <a:buChar char="•"/>
            </a:pPr>
            <a:r>
              <a:rPr lang="en-US" sz="2600">
                <a:latin typeface="Calibri"/>
                <a:ea typeface="Arial"/>
                <a:cs typeface="Arial"/>
              </a:rPr>
              <a:t>When you create a virtual environment, it creates a local copy of Python and pip (the package installer for Python) in a separate directory. You can then install packages and dependencies for your project within this environment, without affecting the global installation of Python on your system.​</a:t>
            </a:r>
            <a:endParaRPr lang="en-US"/>
          </a:p>
        </p:txBody>
      </p:sp>
      <p:sp>
        <p:nvSpPr>
          <p:cNvPr id="7" name="Title 1">
            <a:extLst>
              <a:ext uri="{FF2B5EF4-FFF2-40B4-BE49-F238E27FC236}">
                <a16:creationId xmlns:a16="http://schemas.microsoft.com/office/drawing/2014/main" id="{4988AB75-1026-DF9E-3310-31BCA9552AD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US" dirty="0">
                <a:cs typeface="Calibri Light"/>
              </a:rPr>
              <a:t>Virtual environment</a:t>
            </a:r>
            <a:endParaRPr lang="en-US" dirty="0"/>
          </a:p>
        </p:txBody>
      </p:sp>
      <p:pic>
        <p:nvPicPr>
          <p:cNvPr id="9" name="Picture 8" descr="A blue and black logo&#10;&#10;Description automatically generated">
            <a:extLst>
              <a:ext uri="{FF2B5EF4-FFF2-40B4-BE49-F238E27FC236}">
                <a16:creationId xmlns:a16="http://schemas.microsoft.com/office/drawing/2014/main" id="{38B60873-335B-D8EF-F257-9A359FDF51F6}"/>
              </a:ext>
            </a:extLst>
          </p:cNvPr>
          <p:cNvPicPr>
            <a:picLocks noChangeAspect="1"/>
          </p:cNvPicPr>
          <p:nvPr/>
        </p:nvPicPr>
        <p:blipFill>
          <a:blip r:embed="rId2"/>
          <a:stretch>
            <a:fillRect/>
          </a:stretch>
        </p:blipFill>
        <p:spPr>
          <a:xfrm>
            <a:off x="330878" y="299524"/>
            <a:ext cx="998823" cy="483242"/>
          </a:xfrm>
          <a:prstGeom prst="rect">
            <a:avLst/>
          </a:prstGeom>
        </p:spPr>
      </p:pic>
    </p:spTree>
    <p:extLst>
      <p:ext uri="{BB962C8B-B14F-4D97-AF65-F5344CB8AC3E}">
        <p14:creationId xmlns:p14="http://schemas.microsoft.com/office/powerpoint/2010/main" val="144856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7" name="Title 1">
            <a:extLst>
              <a:ext uri="{FF2B5EF4-FFF2-40B4-BE49-F238E27FC236}">
                <a16:creationId xmlns:a16="http://schemas.microsoft.com/office/drawing/2014/main" id="{4988AB75-1026-DF9E-3310-31BCA9552AD0}"/>
              </a:ext>
            </a:extLst>
          </p:cNvPr>
          <p:cNvSpPr txBox="1">
            <a:spLocks/>
          </p:cNvSpPr>
          <p:nvPr/>
        </p:nvSpPr>
        <p:spPr>
          <a:xfrm>
            <a:off x="3327722" y="777240"/>
            <a:ext cx="5782804" cy="24938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pPr algn="ctr">
              <a:spcAft>
                <a:spcPts val="600"/>
              </a:spcAft>
            </a:pPr>
            <a:r>
              <a:rPr lang="en-US" sz="4400" kern="1200">
                <a:latin typeface="+mj-lt"/>
                <a:ea typeface="+mj-ea"/>
                <a:cs typeface="+mj-cs"/>
              </a:rPr>
              <a:t>Create virtual environment</a:t>
            </a:r>
          </a:p>
          <a:p>
            <a:pPr algn="ctr">
              <a:spcAft>
                <a:spcPts val="600"/>
              </a:spcAft>
            </a:pPr>
            <a:endParaRPr lang="en-US" sz="4400" kern="1200">
              <a:latin typeface="+mj-lt"/>
              <a:ea typeface="+mj-ea"/>
              <a:cs typeface="+mj-cs"/>
            </a:endParaRPr>
          </a:p>
        </p:txBody>
      </p:sp>
      <p:sp>
        <p:nvSpPr>
          <p:cNvPr id="34" name="Content Placeholder 2">
            <a:extLst>
              <a:ext uri="{FF2B5EF4-FFF2-40B4-BE49-F238E27FC236}">
                <a16:creationId xmlns:a16="http://schemas.microsoft.com/office/drawing/2014/main" id="{8F6FC7EA-68AD-00B6-BDB1-FD9596A61C7E}"/>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r>
              <a:rPr lang="en-US" sz="1500"/>
              <a:t>Open a terminal or command prompt and navigate to the directory where you want to create your virtual environment.</a:t>
            </a:r>
          </a:p>
          <a:p>
            <a:pPr algn="ctr"/>
            <a:r>
              <a:rPr lang="en-US" sz="1500"/>
              <a:t>Enter the following command to create a new virtual environment:</a:t>
            </a:r>
          </a:p>
          <a:p>
            <a:pPr algn="ctr"/>
            <a:r>
              <a:rPr lang="en-US" sz="1500"/>
              <a:t>       </a:t>
            </a:r>
            <a:r>
              <a:rPr lang="en-US" sz="1500" b="1"/>
              <a:t> python -m venv myenv</a:t>
            </a:r>
            <a:endParaRPr lang="en-US" sz="1500"/>
          </a:p>
          <a:p>
            <a:pPr marL="457200" algn="ctr"/>
            <a:r>
              <a:rPr lang="en-US" sz="1500" b="1"/>
              <a:t>Activate :  </a:t>
            </a:r>
            <a:r>
              <a:rPr lang="en-US" sz="1500"/>
              <a:t>myenv/bin/activate</a:t>
            </a:r>
          </a:p>
          <a:p>
            <a:pPr marL="457200" algn="ctr"/>
            <a:r>
              <a:rPr lang="en-US" sz="1500" b="1"/>
              <a:t>Deactivate : </a:t>
            </a:r>
            <a:r>
              <a:rPr lang="en-US" sz="1500"/>
              <a:t>myenv/bin/deactivate</a:t>
            </a:r>
            <a:r>
              <a:rPr lang="en-US" sz="1500" b="1"/>
              <a:t> </a:t>
            </a:r>
            <a:endParaRPr lang="en-US" sz="1500"/>
          </a:p>
          <a:p>
            <a:pPr lvl="0" algn="ctr"/>
            <a:endParaRPr lang="en-US" sz="1500"/>
          </a:p>
        </p:txBody>
      </p:sp>
      <p:grpSp>
        <p:nvGrpSpPr>
          <p:cNvPr id="1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36" name="Oval 1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1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2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41"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Graphic 3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3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9" name="Graphic 3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44" name="Picture 43" descr="A blue and black logo&#10;&#10;Description automatically generated">
            <a:extLst>
              <a:ext uri="{FF2B5EF4-FFF2-40B4-BE49-F238E27FC236}">
                <a16:creationId xmlns:a16="http://schemas.microsoft.com/office/drawing/2014/main" id="{B85AE127-12F4-F485-48A4-C84F24FAAFA5}"/>
              </a:ext>
            </a:extLst>
          </p:cNvPr>
          <p:cNvPicPr>
            <a:picLocks noChangeAspect="1"/>
          </p:cNvPicPr>
          <p:nvPr/>
        </p:nvPicPr>
        <p:blipFill>
          <a:blip r:embed="rId10"/>
          <a:stretch>
            <a:fillRect/>
          </a:stretch>
        </p:blipFill>
        <p:spPr>
          <a:xfrm>
            <a:off x="-55809" y="117554"/>
            <a:ext cx="998823" cy="483242"/>
          </a:xfrm>
          <a:prstGeom prst="rect">
            <a:avLst/>
          </a:prstGeom>
        </p:spPr>
      </p:pic>
    </p:spTree>
    <p:extLst>
      <p:ext uri="{BB962C8B-B14F-4D97-AF65-F5344CB8AC3E}">
        <p14:creationId xmlns:p14="http://schemas.microsoft.com/office/powerpoint/2010/main" val="231725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6" name="Oval 1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Freeform: Shape 2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9" name="Oval 2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2" name="Rectangle 31">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Title 1">
            <a:extLst>
              <a:ext uri="{FF2B5EF4-FFF2-40B4-BE49-F238E27FC236}">
                <a16:creationId xmlns:a16="http://schemas.microsoft.com/office/drawing/2014/main" id="{C4F4EC70-DDCE-CDB8-715D-6BCF7A19307E}"/>
              </a:ext>
            </a:extLst>
          </p:cNvPr>
          <p:cNvSpPr txBox="1">
            <a:spLocks/>
          </p:cNvSpPr>
          <p:nvPr/>
        </p:nvSpPr>
        <p:spPr>
          <a:xfrm>
            <a:off x="770878" y="952022"/>
            <a:ext cx="4606280" cy="515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2"/>
                </a:solidFill>
                <a:latin typeface="+mj-lt"/>
                <a:ea typeface="+mj-ea"/>
                <a:cs typeface="+mj-cs"/>
              </a:rPr>
              <a:t>SETTING UP DJNAGO ENVIRONMENT</a:t>
            </a:r>
          </a:p>
        </p:txBody>
      </p:sp>
      <p:grpSp>
        <p:nvGrpSpPr>
          <p:cNvPr id="36"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37" name="Oval 36">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7" name="Content Placeholder 2">
            <a:extLst>
              <a:ext uri="{FF2B5EF4-FFF2-40B4-BE49-F238E27FC236}">
                <a16:creationId xmlns:a16="http://schemas.microsoft.com/office/drawing/2014/main" id="{5D09AC38-8C28-F38F-3EB2-D5539EFC9EF1}"/>
              </a:ext>
            </a:extLst>
          </p:cNvPr>
          <p:cNvGraphicFramePr/>
          <p:nvPr>
            <p:extLst>
              <p:ext uri="{D42A27DB-BD31-4B8C-83A1-F6EECF244321}">
                <p14:modId xmlns:p14="http://schemas.microsoft.com/office/powerpoint/2010/main" val="4079657145"/>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 name="Picture 60" descr="A blue and black logo&#10;&#10;Description automatically generated">
            <a:extLst>
              <a:ext uri="{FF2B5EF4-FFF2-40B4-BE49-F238E27FC236}">
                <a16:creationId xmlns:a16="http://schemas.microsoft.com/office/drawing/2014/main" id="{98132EE2-0A9C-A097-85BA-44690AA78CFB}"/>
              </a:ext>
            </a:extLst>
          </p:cNvPr>
          <p:cNvPicPr>
            <a:picLocks noChangeAspect="1"/>
          </p:cNvPicPr>
          <p:nvPr/>
        </p:nvPicPr>
        <p:blipFill>
          <a:blip r:embed="rId7"/>
          <a:stretch>
            <a:fillRect/>
          </a:stretch>
        </p:blipFill>
        <p:spPr>
          <a:xfrm>
            <a:off x="330878" y="299524"/>
            <a:ext cx="998823" cy="483242"/>
          </a:xfrm>
          <a:prstGeom prst="rect">
            <a:avLst/>
          </a:prstGeom>
        </p:spPr>
      </p:pic>
    </p:spTree>
    <p:extLst>
      <p:ext uri="{BB962C8B-B14F-4D97-AF65-F5344CB8AC3E}">
        <p14:creationId xmlns:p14="http://schemas.microsoft.com/office/powerpoint/2010/main" val="85494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DC17EA88-EDE6-7827-ED2A-16C0885A393D}"/>
              </a:ext>
            </a:extLst>
          </p:cNvPr>
          <p:cNvSpPr>
            <a:spLocks noGrp="1"/>
          </p:cNvSpPr>
          <p:nvPr>
            <p:ph type="title"/>
          </p:nvPr>
        </p:nvSpPr>
        <p:spPr>
          <a:xfrm>
            <a:off x="777240" y="777240"/>
            <a:ext cx="4606280" cy="2493876"/>
          </a:xfrm>
        </p:spPr>
        <p:txBody>
          <a:bodyPr anchor="b">
            <a:normAutofit/>
          </a:bodyPr>
          <a:lstStyle/>
          <a:p>
            <a:r>
              <a:rPr lang="en-GB" sz="4400"/>
              <a:t>MongoDb </a:t>
            </a:r>
          </a:p>
        </p:txBody>
      </p:sp>
      <p:sp>
        <p:nvSpPr>
          <p:cNvPr id="3" name="Content Placeholder 2">
            <a:extLst>
              <a:ext uri="{FF2B5EF4-FFF2-40B4-BE49-F238E27FC236}">
                <a16:creationId xmlns:a16="http://schemas.microsoft.com/office/drawing/2014/main" id="{7A5FEC2C-FD76-919F-C07C-754EAD8261CB}"/>
              </a:ext>
            </a:extLst>
          </p:cNvPr>
          <p:cNvSpPr>
            <a:spLocks noGrp="1"/>
          </p:cNvSpPr>
          <p:nvPr>
            <p:ph idx="1"/>
          </p:nvPr>
        </p:nvSpPr>
        <p:spPr>
          <a:xfrm>
            <a:off x="777240" y="3428999"/>
            <a:ext cx="4606280" cy="2747963"/>
          </a:xfrm>
        </p:spPr>
        <p:txBody>
          <a:bodyPr vert="horz" lIns="91440" tIns="45720" rIns="91440" bIns="45720" rtlCol="0" anchor="t">
            <a:normAutofit/>
          </a:bodyPr>
          <a:lstStyle/>
          <a:p>
            <a:r>
              <a:rPr lang="en-GB" sz="1800">
                <a:ea typeface="+mn-lt"/>
                <a:cs typeface="+mn-lt"/>
              </a:rPr>
              <a:t>MongoDB is a popular NoSQL database that uses a document-oriented data model. It is designed to store, manage, and query large amounts of unstructured or semi-structured data. MongoDB is often used for a variety of applications, including web and mobile app development, content management systems, and more</a:t>
            </a:r>
            <a:endParaRPr lang="en-GB" sz="1800"/>
          </a:p>
        </p:txBody>
      </p:sp>
      <p:grpSp>
        <p:nvGrpSpPr>
          <p:cNvPr id="30"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31" name="Oval 30">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green leaf with black text&#10;&#10;Description automatically generated">
            <a:extLst>
              <a:ext uri="{FF2B5EF4-FFF2-40B4-BE49-F238E27FC236}">
                <a16:creationId xmlns:a16="http://schemas.microsoft.com/office/drawing/2014/main" id="{71B40183-9465-5FEE-ADE2-F1860482E1AE}"/>
              </a:ext>
            </a:extLst>
          </p:cNvPr>
          <p:cNvPicPr>
            <a:picLocks noChangeAspect="1"/>
          </p:cNvPicPr>
          <p:nvPr/>
        </p:nvPicPr>
        <p:blipFill rotWithShape="1">
          <a:blip r:embed="rId2"/>
          <a:srcRect l="7968" r="12029" b="-3"/>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5" name="Picture 4" descr="A blue and black logo&#10;&#10;Description automatically generated">
            <a:extLst>
              <a:ext uri="{FF2B5EF4-FFF2-40B4-BE49-F238E27FC236}">
                <a16:creationId xmlns:a16="http://schemas.microsoft.com/office/drawing/2014/main" id="{6694D962-810D-E74E-E667-BC0AA77850F1}"/>
              </a:ext>
            </a:extLst>
          </p:cNvPr>
          <p:cNvPicPr>
            <a:picLocks noChangeAspect="1"/>
          </p:cNvPicPr>
          <p:nvPr/>
        </p:nvPicPr>
        <p:blipFill>
          <a:blip r:embed="rId3"/>
          <a:stretch>
            <a:fillRect/>
          </a:stretch>
        </p:blipFill>
        <p:spPr>
          <a:xfrm>
            <a:off x="330878" y="299524"/>
            <a:ext cx="998823" cy="483242"/>
          </a:xfrm>
          <a:prstGeom prst="rect">
            <a:avLst/>
          </a:prstGeom>
        </p:spPr>
      </p:pic>
    </p:spTree>
    <p:extLst>
      <p:ext uri="{BB962C8B-B14F-4D97-AF65-F5344CB8AC3E}">
        <p14:creationId xmlns:p14="http://schemas.microsoft.com/office/powerpoint/2010/main" val="485397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932CBC-7B10-F3C6-FF02-92C122FF9D71}"/>
              </a:ext>
            </a:extLst>
          </p:cNvPr>
          <p:cNvSpPr txBox="1">
            <a:spLocks/>
          </p:cNvSpPr>
          <p:nvPr/>
        </p:nvSpPr>
        <p:spPr>
          <a:xfrm>
            <a:off x="838200" y="556995"/>
            <a:ext cx="10515600" cy="1133693"/>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b="1" dirty="0">
                <a:cs typeface="Calibri Light"/>
              </a:rPr>
              <a:t>Db connection to MongoDB</a:t>
            </a:r>
            <a:endParaRPr lang="en-US" sz="5200" b="1" dirty="0"/>
          </a:p>
        </p:txBody>
      </p:sp>
      <p:graphicFrame>
        <p:nvGraphicFramePr>
          <p:cNvPr id="5" name="Content Placeholder 2">
            <a:extLst>
              <a:ext uri="{FF2B5EF4-FFF2-40B4-BE49-F238E27FC236}">
                <a16:creationId xmlns:a16="http://schemas.microsoft.com/office/drawing/2014/main" id="{1F1C1D42-0990-90E7-7D7E-867A585EE5C9}"/>
              </a:ext>
            </a:extLst>
          </p:cNvPr>
          <p:cNvGraphicFramePr>
            <a:graphicFrameLocks/>
          </p:cNvGraphicFramePr>
          <p:nvPr>
            <p:extLst>
              <p:ext uri="{D42A27DB-BD31-4B8C-83A1-F6EECF244321}">
                <p14:modId xmlns:p14="http://schemas.microsoft.com/office/powerpoint/2010/main" val="780855130"/>
              </p:ext>
            </p:extLst>
          </p:nvPr>
        </p:nvGraphicFramePr>
        <p:xfrm>
          <a:off x="752341" y="181489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24" descr="A blue and black logo&#10;&#10;Description automatically generated">
            <a:extLst>
              <a:ext uri="{FF2B5EF4-FFF2-40B4-BE49-F238E27FC236}">
                <a16:creationId xmlns:a16="http://schemas.microsoft.com/office/drawing/2014/main" id="{849057EE-1B62-1126-F386-F88C5F31B800}"/>
              </a:ext>
            </a:extLst>
          </p:cNvPr>
          <p:cNvPicPr>
            <a:picLocks noChangeAspect="1"/>
          </p:cNvPicPr>
          <p:nvPr/>
        </p:nvPicPr>
        <p:blipFill>
          <a:blip r:embed="rId7"/>
          <a:stretch>
            <a:fillRect/>
          </a:stretch>
        </p:blipFill>
        <p:spPr>
          <a:xfrm>
            <a:off x="10441594" y="436002"/>
            <a:ext cx="998823" cy="483242"/>
          </a:xfrm>
          <a:prstGeom prst="rect">
            <a:avLst/>
          </a:prstGeom>
        </p:spPr>
      </p:pic>
      <p:pic>
        <p:nvPicPr>
          <p:cNvPr id="84" name="Picture 83" descr="A green leaf with brown text&#10;&#10;Description automatically generated">
            <a:extLst>
              <a:ext uri="{FF2B5EF4-FFF2-40B4-BE49-F238E27FC236}">
                <a16:creationId xmlns:a16="http://schemas.microsoft.com/office/drawing/2014/main" id="{CA8C1417-C857-6F16-5672-D5F7ED46AFD5}"/>
              </a:ext>
            </a:extLst>
          </p:cNvPr>
          <p:cNvPicPr>
            <a:picLocks noChangeAspect="1"/>
          </p:cNvPicPr>
          <p:nvPr/>
        </p:nvPicPr>
        <p:blipFill>
          <a:blip r:embed="rId8"/>
          <a:stretch>
            <a:fillRect/>
          </a:stretch>
        </p:blipFill>
        <p:spPr>
          <a:xfrm>
            <a:off x="324655" y="2573090"/>
            <a:ext cx="627846" cy="638579"/>
          </a:xfrm>
          <a:prstGeom prst="rect">
            <a:avLst/>
          </a:prstGeom>
        </p:spPr>
      </p:pic>
      <p:pic>
        <p:nvPicPr>
          <p:cNvPr id="140" name="Picture 139" descr="A green leaf with brown text&#10;&#10;Description automatically generated">
            <a:extLst>
              <a:ext uri="{FF2B5EF4-FFF2-40B4-BE49-F238E27FC236}">
                <a16:creationId xmlns:a16="http://schemas.microsoft.com/office/drawing/2014/main" id="{1DBED04E-D57B-4DFB-64B5-48AA591D6DDD}"/>
              </a:ext>
            </a:extLst>
          </p:cNvPr>
          <p:cNvPicPr>
            <a:picLocks noChangeAspect="1"/>
          </p:cNvPicPr>
          <p:nvPr/>
        </p:nvPicPr>
        <p:blipFill>
          <a:blip r:embed="rId8"/>
          <a:stretch>
            <a:fillRect/>
          </a:stretch>
        </p:blipFill>
        <p:spPr>
          <a:xfrm>
            <a:off x="1065190" y="3742921"/>
            <a:ext cx="627846" cy="638579"/>
          </a:xfrm>
          <a:prstGeom prst="rect">
            <a:avLst/>
          </a:prstGeom>
        </p:spPr>
      </p:pic>
      <p:pic>
        <p:nvPicPr>
          <p:cNvPr id="141" name="Picture 140" descr="A green leaf with brown text&#10;&#10;Description automatically generated">
            <a:extLst>
              <a:ext uri="{FF2B5EF4-FFF2-40B4-BE49-F238E27FC236}">
                <a16:creationId xmlns:a16="http://schemas.microsoft.com/office/drawing/2014/main" id="{6F29ECC8-CE4E-3FD5-D338-B0808EEF53BD}"/>
              </a:ext>
            </a:extLst>
          </p:cNvPr>
          <p:cNvPicPr>
            <a:picLocks noChangeAspect="1"/>
          </p:cNvPicPr>
          <p:nvPr/>
        </p:nvPicPr>
        <p:blipFill>
          <a:blip r:embed="rId8"/>
          <a:stretch>
            <a:fillRect/>
          </a:stretch>
        </p:blipFill>
        <p:spPr>
          <a:xfrm>
            <a:off x="1762796" y="4923484"/>
            <a:ext cx="627846" cy="638579"/>
          </a:xfrm>
          <a:prstGeom prst="rect">
            <a:avLst/>
          </a:prstGeom>
        </p:spPr>
      </p:pic>
      <p:pic>
        <p:nvPicPr>
          <p:cNvPr id="142" name="Picture 141" descr="A green leaf with brown text&#10;&#10;Description automatically generated">
            <a:extLst>
              <a:ext uri="{FF2B5EF4-FFF2-40B4-BE49-F238E27FC236}">
                <a16:creationId xmlns:a16="http://schemas.microsoft.com/office/drawing/2014/main" id="{45D17CFB-CD23-6C45-C750-7E069F0741CD}"/>
              </a:ext>
            </a:extLst>
          </p:cNvPr>
          <p:cNvPicPr>
            <a:picLocks noChangeAspect="1"/>
          </p:cNvPicPr>
          <p:nvPr/>
        </p:nvPicPr>
        <p:blipFill>
          <a:blip r:embed="rId8"/>
          <a:stretch>
            <a:fillRect/>
          </a:stretch>
        </p:blipFill>
        <p:spPr>
          <a:xfrm>
            <a:off x="2417472" y="6039653"/>
            <a:ext cx="627846" cy="638579"/>
          </a:xfrm>
          <a:prstGeom prst="rect">
            <a:avLst/>
          </a:prstGeom>
        </p:spPr>
      </p:pic>
    </p:spTree>
    <p:extLst>
      <p:ext uri="{BB962C8B-B14F-4D97-AF65-F5344CB8AC3E}">
        <p14:creationId xmlns:p14="http://schemas.microsoft.com/office/powerpoint/2010/main" val="493781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8B3025-02FD-C8C0-ACD4-0E007C545FA3}"/>
              </a:ext>
            </a:extLst>
          </p:cNvPr>
          <p:cNvSpPr txBox="1">
            <a:spLocks/>
          </p:cNvSpPr>
          <p:nvPr/>
        </p:nvSpPr>
        <p:spPr>
          <a:xfrm>
            <a:off x="838200" y="365125"/>
            <a:ext cx="10515600" cy="1325563"/>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cs typeface="Calibri Light"/>
              </a:rPr>
              <a:t>Db connection to </a:t>
            </a:r>
            <a:r>
              <a:rPr lang="en-US" sz="5200" b="1" dirty="0">
                <a:ea typeface="+mj-lt"/>
                <a:cs typeface="+mj-lt"/>
              </a:rPr>
              <a:t>MongoDB</a:t>
            </a:r>
            <a:endParaRPr lang="en-US" dirty="0" err="1">
              <a:cs typeface="Calibri Light" panose="020F0302020204030204"/>
            </a:endParaRPr>
          </a:p>
        </p:txBody>
      </p:sp>
      <p:sp>
        <p:nvSpPr>
          <p:cNvPr id="5" name="TextBox 4">
            <a:extLst>
              <a:ext uri="{FF2B5EF4-FFF2-40B4-BE49-F238E27FC236}">
                <a16:creationId xmlns:a16="http://schemas.microsoft.com/office/drawing/2014/main" id="{948EE41D-57FD-B3DB-90A2-3FAB674C7FA6}"/>
              </a:ext>
            </a:extLst>
          </p:cNvPr>
          <p:cNvSpPr txBox="1"/>
          <p:nvPr/>
        </p:nvSpPr>
        <p:spPr>
          <a:xfrm>
            <a:off x="895253" y="1765609"/>
            <a:ext cx="98024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Configure the database settings in Django: In your Django project's settings.py file, you'll need to configure the DATABASES setting to use </a:t>
            </a:r>
            <a:r>
              <a:rPr lang="en-US" sz="2000" dirty="0" err="1">
                <a:ea typeface="+mn-lt"/>
                <a:cs typeface="+mn-lt"/>
              </a:rPr>
              <a:t>Mongodb</a:t>
            </a:r>
            <a:r>
              <a:rPr lang="en-US" sz="2000" dirty="0">
                <a:ea typeface="+mn-lt"/>
                <a:cs typeface="+mn-lt"/>
              </a:rPr>
              <a:t>. Here's an example:</a:t>
            </a:r>
            <a:endParaRPr lang="en-US" sz="2000" dirty="0"/>
          </a:p>
        </p:txBody>
      </p:sp>
      <p:sp>
        <p:nvSpPr>
          <p:cNvPr id="11" name="Content Placeholder 2">
            <a:extLst>
              <a:ext uri="{FF2B5EF4-FFF2-40B4-BE49-F238E27FC236}">
                <a16:creationId xmlns:a16="http://schemas.microsoft.com/office/drawing/2014/main" id="{2E2AD72F-C915-FFEC-AC22-FDEBFC056867}"/>
              </a:ext>
            </a:extLst>
          </p:cNvPr>
          <p:cNvSpPr txBox="1">
            <a:spLocks/>
          </p:cNvSpPr>
          <p:nvPr/>
        </p:nvSpPr>
        <p:spPr>
          <a:xfrm>
            <a:off x="3512389" y="2745775"/>
            <a:ext cx="4189563" cy="3517452"/>
          </a:xfrm>
          <a:prstGeom prst="rect">
            <a:avLst/>
          </a:prstGeom>
          <a:solidFill>
            <a:schemeClr val="tx1"/>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500" dirty="0">
              <a:solidFill>
                <a:srgbClr val="FFFFFF"/>
              </a:solidFill>
              <a:ea typeface="+mn-lt"/>
              <a:cs typeface="+mn-lt"/>
            </a:endParaRPr>
          </a:p>
          <a:p>
            <a:endParaRPr lang="en-US" sz="1500">
              <a:solidFill>
                <a:srgbClr val="FFFFFF"/>
              </a:solidFill>
              <a:cs typeface="Calibri" panose="020F0502020204030204"/>
            </a:endParaRPr>
          </a:p>
          <a:p>
            <a:pPr>
              <a:buFont typeface="Arial" panose="020B0604020202020204" pitchFamily="34" charset="0"/>
              <a:buNone/>
            </a:pPr>
            <a:r>
              <a:rPr lang="en-US" sz="1600" dirty="0">
                <a:solidFill>
                  <a:srgbClr val="FFFFFF"/>
                </a:solidFill>
                <a:ea typeface="+mn-lt"/>
                <a:cs typeface="+mn-lt"/>
              </a:rPr>
              <a:t>DATABASES = {</a:t>
            </a:r>
            <a:endParaRPr lang="en-US" sz="1600" dirty="0">
              <a:solidFill>
                <a:srgbClr val="FFFFFF"/>
              </a:solidFill>
              <a:cs typeface="Calibri"/>
            </a:endParaRPr>
          </a:p>
          <a:p>
            <a:pPr>
              <a:buFont typeface="Arial" panose="020B0604020202020204" pitchFamily="34" charset="0"/>
              <a:buNone/>
            </a:pPr>
            <a:r>
              <a:rPr lang="en-US" sz="1600" dirty="0">
                <a:solidFill>
                  <a:srgbClr val="FFFFFF"/>
                </a:solidFill>
                <a:ea typeface="+mn-lt"/>
                <a:cs typeface="+mn-lt"/>
              </a:rPr>
              <a:t>    'default': {</a:t>
            </a:r>
            <a:endParaRPr lang="en-US" sz="1600" dirty="0">
              <a:solidFill>
                <a:srgbClr val="FFFFFF"/>
              </a:solidFill>
              <a:cs typeface="Calibri"/>
            </a:endParaRPr>
          </a:p>
          <a:p>
            <a:pPr>
              <a:buFont typeface="Arial" panose="020B0604020202020204" pitchFamily="34" charset="0"/>
              <a:buNone/>
            </a:pPr>
            <a:r>
              <a:rPr lang="en-US" sz="1600" dirty="0">
                <a:solidFill>
                  <a:srgbClr val="FFFFFF"/>
                </a:solidFill>
                <a:ea typeface="+mn-lt"/>
                <a:cs typeface="+mn-lt"/>
              </a:rPr>
              <a:t>        'ENGINE': '</a:t>
            </a:r>
            <a:r>
              <a:rPr lang="en-US" sz="1600" dirty="0" err="1">
                <a:solidFill>
                  <a:srgbClr val="FFFFFF"/>
                </a:solidFill>
                <a:ea typeface="+mn-lt"/>
                <a:cs typeface="+mn-lt"/>
              </a:rPr>
              <a:t>djongo</a:t>
            </a:r>
            <a:r>
              <a:rPr lang="en-US" sz="1600" dirty="0">
                <a:solidFill>
                  <a:srgbClr val="FFFFFF"/>
                </a:solidFill>
                <a:ea typeface="+mn-lt"/>
                <a:cs typeface="+mn-lt"/>
              </a:rPr>
              <a:t>',</a:t>
            </a:r>
            <a:endParaRPr lang="en-US" sz="1600" dirty="0">
              <a:solidFill>
                <a:srgbClr val="FFFFFF"/>
              </a:solidFill>
              <a:cs typeface="Calibri"/>
            </a:endParaRPr>
          </a:p>
          <a:p>
            <a:pPr>
              <a:buNone/>
            </a:pPr>
            <a:r>
              <a:rPr lang="en-US" sz="1600" dirty="0">
                <a:solidFill>
                  <a:srgbClr val="FFFFFF"/>
                </a:solidFill>
                <a:ea typeface="+mn-lt"/>
                <a:cs typeface="+mn-lt"/>
              </a:rPr>
              <a:t>        'NAME': 'your </a:t>
            </a:r>
            <a:r>
              <a:rPr lang="en-US" sz="1600" dirty="0" err="1">
                <a:solidFill>
                  <a:srgbClr val="FFFFFF"/>
                </a:solidFill>
                <a:ea typeface="+mn-lt"/>
                <a:cs typeface="+mn-lt"/>
              </a:rPr>
              <a:t>db</a:t>
            </a:r>
            <a:r>
              <a:rPr lang="en-US" sz="1600" dirty="0">
                <a:solidFill>
                  <a:srgbClr val="FFFFFF"/>
                </a:solidFill>
                <a:ea typeface="+mn-lt"/>
                <a:cs typeface="+mn-lt"/>
              </a:rPr>
              <a:t> name',</a:t>
            </a:r>
            <a:endParaRPr lang="en-US" sz="1600" dirty="0">
              <a:solidFill>
                <a:srgbClr val="FFFFFF"/>
              </a:solidFill>
              <a:cs typeface="Calibri"/>
            </a:endParaRPr>
          </a:p>
          <a:p>
            <a:pPr>
              <a:buFont typeface="Arial" panose="020B0604020202020204" pitchFamily="34" charset="0"/>
              <a:buNone/>
            </a:pPr>
            <a:r>
              <a:rPr lang="en-US" sz="1600" dirty="0">
                <a:solidFill>
                  <a:srgbClr val="FFFFFF"/>
                </a:solidFill>
                <a:ea typeface="+mn-lt"/>
                <a:cs typeface="+mn-lt"/>
              </a:rPr>
              <a:t>          }</a:t>
            </a:r>
            <a:endParaRPr lang="en-US" sz="1600" dirty="0">
              <a:solidFill>
                <a:srgbClr val="FFFFFF"/>
              </a:solidFill>
              <a:cs typeface="Calibri"/>
            </a:endParaRPr>
          </a:p>
          <a:p>
            <a:pPr marL="0" indent="0">
              <a:buFont typeface="Arial" panose="020B0604020202020204" pitchFamily="34" charset="0"/>
              <a:buNone/>
            </a:pPr>
            <a:r>
              <a:rPr lang="en-US" sz="1500" dirty="0">
                <a:solidFill>
                  <a:srgbClr val="FFFFFF"/>
                </a:solidFill>
                <a:ea typeface="+mn-lt"/>
                <a:cs typeface="+mn-lt"/>
              </a:rPr>
              <a:t>}</a:t>
            </a:r>
            <a:endParaRPr lang="en-US" sz="1500" dirty="0">
              <a:solidFill>
                <a:srgbClr val="FFFFFF"/>
              </a:solidFill>
            </a:endParaRPr>
          </a:p>
        </p:txBody>
      </p:sp>
      <p:pic>
        <p:nvPicPr>
          <p:cNvPr id="15" name="Picture 14" descr="A blue and black logo&#10;&#10;Description automatically generated">
            <a:extLst>
              <a:ext uri="{FF2B5EF4-FFF2-40B4-BE49-F238E27FC236}">
                <a16:creationId xmlns:a16="http://schemas.microsoft.com/office/drawing/2014/main" id="{6978EE3B-6335-7089-82EE-ACB1C6DB8E8D}"/>
              </a:ext>
            </a:extLst>
          </p:cNvPr>
          <p:cNvPicPr>
            <a:picLocks noChangeAspect="1"/>
          </p:cNvPicPr>
          <p:nvPr/>
        </p:nvPicPr>
        <p:blipFill>
          <a:blip r:embed="rId2"/>
          <a:stretch>
            <a:fillRect/>
          </a:stretch>
        </p:blipFill>
        <p:spPr>
          <a:xfrm>
            <a:off x="10361983" y="481494"/>
            <a:ext cx="998823" cy="483242"/>
          </a:xfrm>
          <a:prstGeom prst="rect">
            <a:avLst/>
          </a:prstGeom>
        </p:spPr>
      </p:pic>
    </p:spTree>
    <p:extLst>
      <p:ext uri="{BB962C8B-B14F-4D97-AF65-F5344CB8AC3E}">
        <p14:creationId xmlns:p14="http://schemas.microsoft.com/office/powerpoint/2010/main" val="428999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3327722" y="777240"/>
            <a:ext cx="5782804" cy="2493876"/>
          </a:xfrm>
        </p:spPr>
        <p:txBody>
          <a:bodyPr anchor="b">
            <a:normAutofit/>
          </a:bodyPr>
          <a:lstStyle/>
          <a:p>
            <a:pPr algn="ctr"/>
            <a:r>
              <a:rPr lang="en-GB" sz="4100" b="1" dirty="0">
                <a:ea typeface="+mj-lt"/>
                <a:cs typeface="+mj-lt"/>
              </a:rPr>
              <a:t>Step 1: Create </a:t>
            </a:r>
            <a:r>
              <a:rPr lang="en-GB" sz="4100" b="1" dirty="0" err="1">
                <a:ea typeface="+mj-lt"/>
                <a:cs typeface="+mj-lt"/>
              </a:rPr>
              <a:t>Virutual</a:t>
            </a:r>
            <a:r>
              <a:rPr lang="en-GB" sz="4100" b="1" dirty="0">
                <a:ea typeface="+mj-lt"/>
                <a:cs typeface="+mj-lt"/>
              </a:rPr>
              <a:t> Environment</a:t>
            </a:r>
            <a:endParaRPr lang="en-US" sz="4100" dirty="0"/>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fontScale="77500" lnSpcReduction="20000"/>
          </a:bodyPr>
          <a:lstStyle/>
          <a:p>
            <a:pPr algn="ctr">
              <a:buClr>
                <a:srgbClr val="B1005E"/>
              </a:buClr>
            </a:pPr>
            <a:r>
              <a:rPr lang="en-GB" sz="1800" dirty="0">
                <a:ea typeface="+mn-lt"/>
                <a:cs typeface="+mn-lt"/>
              </a:rPr>
              <a:t>To create a Python virtual environment using </a:t>
            </a:r>
            <a:r>
              <a:rPr lang="en-GB" sz="1800" err="1">
                <a:ea typeface="+mn-lt"/>
                <a:cs typeface="+mn-lt"/>
              </a:rPr>
              <a:t>venv</a:t>
            </a:r>
            <a:r>
              <a:rPr lang="en-GB" sz="1800" dirty="0">
                <a:ea typeface="+mn-lt"/>
                <a:cs typeface="+mn-lt"/>
              </a:rPr>
              <a:t>, you need to use the command-line interface, and the steps may vary slightly depending on your operating system. Below, I'll provide instructions for different operating systems.</a:t>
            </a:r>
            <a:br>
              <a:rPr lang="en-US" dirty="0"/>
            </a:br>
            <a:endParaRPr lang="en-US">
              <a:cs typeface="Calibri"/>
            </a:endParaRPr>
          </a:p>
          <a:p>
            <a:pPr marL="0" indent="0" algn="ctr">
              <a:buClr>
                <a:srgbClr val="B1005E"/>
              </a:buClr>
              <a:buNone/>
            </a:pPr>
            <a:endParaRPr lang="en-GB" sz="1800">
              <a:latin typeface="Consolas"/>
            </a:endParaRPr>
          </a:p>
          <a:p>
            <a:pPr algn="ctr">
              <a:buClr>
                <a:srgbClr val="B1005E"/>
              </a:buClr>
            </a:pPr>
            <a:r>
              <a:rPr lang="en-GB" sz="2800" b="1" dirty="0">
                <a:latin typeface="Consolas"/>
              </a:rPr>
              <a:t>python –m </a:t>
            </a:r>
            <a:r>
              <a:rPr lang="en-GB" sz="2800" b="1" dirty="0" err="1">
                <a:latin typeface="Consolas"/>
              </a:rPr>
              <a:t>venv</a:t>
            </a:r>
            <a:r>
              <a:rPr lang="en-GB" sz="2800" b="1" dirty="0">
                <a:latin typeface="Consolas"/>
              </a:rPr>
              <a:t> </a:t>
            </a:r>
            <a:r>
              <a:rPr lang="en-GB" sz="2800" b="1" dirty="0" err="1">
                <a:latin typeface="Consolas"/>
              </a:rPr>
              <a:t>venvname</a:t>
            </a:r>
            <a:endParaRPr lang="en-GB" sz="2800" b="1" dirty="0" err="1">
              <a:cs typeface="Calibri"/>
            </a:endParaRPr>
          </a:p>
          <a:p>
            <a:pPr algn="ctr">
              <a:buClr>
                <a:srgbClr val="B1005E"/>
              </a:buClr>
            </a:pPr>
            <a:r>
              <a:rPr lang="en-GB" sz="2800" b="1" dirty="0" err="1">
                <a:latin typeface="Calibri"/>
                <a:cs typeface="Calibri"/>
              </a:rPr>
              <a:t>venvname</a:t>
            </a:r>
            <a:r>
              <a:rPr lang="en-GB" sz="2800" b="1" dirty="0">
                <a:latin typeface="Calibri"/>
                <a:cs typeface="Calibri"/>
              </a:rPr>
              <a:t>\Scripts\activate</a:t>
            </a:r>
          </a:p>
          <a:p>
            <a:pPr algn="ctr">
              <a:buClr>
                <a:srgbClr val="B1005E"/>
              </a:buClr>
            </a:pPr>
            <a:r>
              <a:rPr lang="en-GB" sz="2800" b="1" dirty="0" err="1">
                <a:cs typeface="Calibri"/>
              </a:rPr>
              <a:t>venvname</a:t>
            </a:r>
            <a:r>
              <a:rPr lang="en-GB" sz="2800" b="1" dirty="0">
                <a:cs typeface="Calibri"/>
              </a:rPr>
              <a:t>\Scripts\</a:t>
            </a:r>
            <a:r>
              <a:rPr lang="en-GB" sz="2800" b="1" dirty="0" err="1">
                <a:cs typeface="Calibri"/>
              </a:rPr>
              <a:t>decativate</a:t>
            </a:r>
            <a:endParaRPr lang="en-GB" sz="2800" b="1" dirty="0">
              <a:cs typeface="Calibri"/>
            </a:endParaRP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4" name="Picture 3" descr="A blue and black logo&#10;&#10;Description automatically generated">
            <a:extLst>
              <a:ext uri="{FF2B5EF4-FFF2-40B4-BE49-F238E27FC236}">
                <a16:creationId xmlns:a16="http://schemas.microsoft.com/office/drawing/2014/main" id="{ADBADD2E-2408-126B-6570-0AF9BECF6324}"/>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90562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3327722" y="777240"/>
            <a:ext cx="5782804" cy="2493876"/>
          </a:xfrm>
        </p:spPr>
        <p:txBody>
          <a:bodyPr anchor="b">
            <a:normAutofit/>
          </a:bodyPr>
          <a:lstStyle/>
          <a:p>
            <a:pPr algn="ctr"/>
            <a:r>
              <a:rPr lang="en-GB" sz="4100" b="1" dirty="0">
                <a:ea typeface="+mj-lt"/>
                <a:cs typeface="+mj-lt"/>
              </a:rPr>
              <a:t>Step 2: Install Django</a:t>
            </a:r>
            <a:endParaRPr lang="en-US" sz="4100" dirty="0"/>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buClr>
                <a:srgbClr val="B1005E"/>
              </a:buClr>
            </a:pPr>
            <a:r>
              <a:rPr lang="en-GB" sz="1800" dirty="0">
                <a:ea typeface="+mn-lt"/>
                <a:cs typeface="+mn-lt"/>
              </a:rPr>
              <a:t>Before you can use Django commands, you need to have Django installed. You can install it using pip:</a:t>
            </a:r>
            <a:endParaRPr lang="en-GB" sz="1800" dirty="0"/>
          </a:p>
          <a:p>
            <a:pPr marL="0" indent="0" algn="ctr">
              <a:buClr>
                <a:srgbClr val="B1005E"/>
              </a:buClr>
              <a:buNone/>
            </a:pPr>
            <a:endParaRPr lang="en-GB" sz="1800">
              <a:latin typeface="Consolas"/>
            </a:endParaRPr>
          </a:p>
          <a:p>
            <a:pPr algn="ctr">
              <a:buClr>
                <a:srgbClr val="B1005E"/>
              </a:buClr>
            </a:pPr>
            <a:r>
              <a:rPr lang="en-GB" sz="2800" b="1" dirty="0">
                <a:latin typeface="Consolas"/>
              </a:rPr>
              <a:t>pip install Django</a:t>
            </a:r>
            <a:endParaRPr lang="en-GB" sz="2800" b="1" dirty="0">
              <a:cs typeface="Calibri"/>
            </a:endParaRP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30" name="Picture 29" descr="A blue and black logo&#10;&#10;Description automatically generated">
            <a:extLst>
              <a:ext uri="{FF2B5EF4-FFF2-40B4-BE49-F238E27FC236}">
                <a16:creationId xmlns:a16="http://schemas.microsoft.com/office/drawing/2014/main" id="{C89D2C73-BCA9-F92E-5E22-0F9D4366E0C6}"/>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383644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D7FD4-230F-7503-DA2F-00DEB5219856}"/>
              </a:ext>
            </a:extLst>
          </p:cNvPr>
          <p:cNvSpPr txBox="1"/>
          <p:nvPr/>
        </p:nvSpPr>
        <p:spPr>
          <a:xfrm>
            <a:off x="732430" y="994012"/>
            <a:ext cx="274320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700" dirty="0">
              <a:cs typeface="Calibri"/>
            </a:endParaRPr>
          </a:p>
        </p:txBody>
      </p:sp>
      <p:sp>
        <p:nvSpPr>
          <p:cNvPr id="4" name="TextBox 3">
            <a:extLst>
              <a:ext uri="{FF2B5EF4-FFF2-40B4-BE49-F238E27FC236}">
                <a16:creationId xmlns:a16="http://schemas.microsoft.com/office/drawing/2014/main" id="{26E59B22-1F60-B62B-F3D8-6C99E7C39F9E}"/>
              </a:ext>
            </a:extLst>
          </p:cNvPr>
          <p:cNvSpPr txBox="1"/>
          <p:nvPr/>
        </p:nvSpPr>
        <p:spPr>
          <a:xfrm>
            <a:off x="812042" y="2574877"/>
            <a:ext cx="369854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600">
                <a:latin typeface="Calibri Light"/>
              </a:rPr>
              <a:t>SYLLABUS</a:t>
            </a:r>
            <a:r>
              <a:rPr lang="en-US" sz="5600">
                <a:latin typeface="Calibri Light"/>
                <a:cs typeface="Calibri Light"/>
              </a:rPr>
              <a:t>​</a:t>
            </a:r>
            <a:endParaRPr lang="en-US"/>
          </a:p>
        </p:txBody>
      </p:sp>
      <p:cxnSp>
        <p:nvCxnSpPr>
          <p:cNvPr id="7" name="Straight Arrow Connector 6">
            <a:extLst>
              <a:ext uri="{FF2B5EF4-FFF2-40B4-BE49-F238E27FC236}">
                <a16:creationId xmlns:a16="http://schemas.microsoft.com/office/drawing/2014/main" id="{B772A8A8-0ECC-E814-124D-EE6F14388146}"/>
              </a:ext>
            </a:extLst>
          </p:cNvPr>
          <p:cNvCxnSpPr/>
          <p:nvPr/>
        </p:nvCxnSpPr>
        <p:spPr>
          <a:xfrm>
            <a:off x="4569726" y="1220337"/>
            <a:ext cx="38668" cy="4531055"/>
          </a:xfrm>
          <a:prstGeom prst="straightConnector1">
            <a:avLst/>
          </a:prstGeom>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6BECC4B8-4274-8927-6D44-96E88FC9549A}"/>
              </a:ext>
            </a:extLst>
          </p:cNvPr>
          <p:cNvSpPr txBox="1"/>
          <p:nvPr/>
        </p:nvSpPr>
        <p:spPr>
          <a:xfrm>
            <a:off x="5506230" y="1644905"/>
            <a:ext cx="5514162"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cs typeface="Arial"/>
              </a:rPr>
              <a:t>Introduction to Django</a:t>
            </a:r>
            <a:r>
              <a:rPr lang="en-US" sz="1700" dirty="0">
                <a:cs typeface="Arial"/>
              </a:rPr>
              <a:t>​</a:t>
            </a:r>
          </a:p>
          <a:p>
            <a:endParaRPr lang="en-US" sz="1700" dirty="0">
              <a:cs typeface="Arial"/>
            </a:endParaRPr>
          </a:p>
          <a:p>
            <a:pPr marL="285750" indent="-285750">
              <a:buFont typeface="Arial"/>
              <a:buChar char="•"/>
            </a:pPr>
            <a:r>
              <a:rPr lang="en-US" sz="1700" dirty="0">
                <a:cs typeface="Arial"/>
              </a:rPr>
              <a:t>What is Python?​</a:t>
            </a:r>
          </a:p>
          <a:p>
            <a:pPr marL="285750" indent="-285750">
              <a:buFont typeface="Arial,Sans-Serif"/>
              <a:buChar char="•"/>
            </a:pPr>
            <a:r>
              <a:rPr lang="en-US" sz="1700" dirty="0">
                <a:cs typeface="Calibri"/>
              </a:rPr>
              <a:t>What is Django? </a:t>
            </a:r>
          </a:p>
          <a:p>
            <a:pPr marL="285750" indent="-285750">
              <a:buFont typeface="Arial"/>
              <a:buChar char="•"/>
            </a:pPr>
            <a:r>
              <a:rPr lang="en-US" sz="1700" dirty="0">
                <a:cs typeface="Arial"/>
              </a:rPr>
              <a:t>Advantages of Django​</a:t>
            </a:r>
          </a:p>
          <a:p>
            <a:pPr marL="285750" indent="-285750">
              <a:buFont typeface="Arial"/>
              <a:buChar char="•"/>
            </a:pPr>
            <a:r>
              <a:rPr lang="en-US" sz="1700" dirty="0">
                <a:cs typeface="Arial"/>
              </a:rPr>
              <a:t>Django vs other web frameworks​</a:t>
            </a:r>
          </a:p>
          <a:p>
            <a:pPr marL="285750" indent="-285750">
              <a:buFont typeface="Arial"/>
              <a:buChar char="•"/>
            </a:pPr>
            <a:r>
              <a:rPr lang="en-US" sz="1700" dirty="0">
                <a:cs typeface="Arial"/>
              </a:rPr>
              <a:t>Setting up Django environment​</a:t>
            </a:r>
          </a:p>
          <a:p>
            <a:endParaRPr lang="en-US" sz="1700" dirty="0">
              <a:cs typeface="Arial"/>
            </a:endParaRPr>
          </a:p>
          <a:p>
            <a:r>
              <a:rPr lang="en-US" sz="1700" b="1" dirty="0">
                <a:cs typeface="Arial"/>
              </a:rPr>
              <a:t>Models and Databases</a:t>
            </a:r>
            <a:r>
              <a:rPr lang="en-US" sz="1700" dirty="0">
                <a:cs typeface="Arial"/>
              </a:rPr>
              <a:t>​</a:t>
            </a:r>
          </a:p>
          <a:p>
            <a:endParaRPr lang="en-US" sz="1700" dirty="0">
              <a:cs typeface="Arial"/>
            </a:endParaRPr>
          </a:p>
          <a:p>
            <a:pPr marL="285750" indent="-285750">
              <a:buFont typeface="Arial"/>
              <a:buChar char="•"/>
            </a:pPr>
            <a:r>
              <a:rPr lang="en-US" sz="1700" dirty="0">
                <a:cs typeface="Arial"/>
              </a:rPr>
              <a:t>Introduction to Models and databases​</a:t>
            </a:r>
          </a:p>
          <a:p>
            <a:pPr marL="285750" indent="-285750">
              <a:buFont typeface="Arial"/>
              <a:buChar char="•"/>
            </a:pPr>
            <a:r>
              <a:rPr lang="en-US" sz="1700" dirty="0">
                <a:cs typeface="Arial"/>
              </a:rPr>
              <a:t>Setting up database​</a:t>
            </a:r>
          </a:p>
          <a:p>
            <a:pPr marL="285750" indent="-285750">
              <a:buFont typeface="Arial"/>
              <a:buChar char="•"/>
            </a:pPr>
            <a:r>
              <a:rPr lang="en-US" sz="1700" dirty="0">
                <a:cs typeface="Arial"/>
              </a:rPr>
              <a:t>Creating models​</a:t>
            </a:r>
          </a:p>
          <a:p>
            <a:pPr marL="285750" indent="-285750">
              <a:buFont typeface="Arial"/>
              <a:buChar char="•"/>
            </a:pPr>
            <a:r>
              <a:rPr lang="en-US" sz="1700" dirty="0">
                <a:cs typeface="Arial"/>
              </a:rPr>
              <a:t>Querying data from database​</a:t>
            </a:r>
          </a:p>
          <a:p>
            <a:pPr marL="285750" indent="-285750">
              <a:buFont typeface="Arial"/>
              <a:buChar char="•"/>
            </a:pPr>
            <a:r>
              <a:rPr lang="en-US" sz="1700" dirty="0">
                <a:cs typeface="Arial"/>
              </a:rPr>
              <a:t>Relationships between models​</a:t>
            </a:r>
          </a:p>
          <a:p>
            <a:endParaRPr lang="en-US" sz="1700" dirty="0">
              <a:cs typeface="Arial"/>
            </a:endParaRPr>
          </a:p>
        </p:txBody>
      </p:sp>
      <p:pic>
        <p:nvPicPr>
          <p:cNvPr id="59" name="Picture 5" descr="A blue and black logo&#10;&#10;Description automatically generated">
            <a:extLst>
              <a:ext uri="{FF2B5EF4-FFF2-40B4-BE49-F238E27FC236}">
                <a16:creationId xmlns:a16="http://schemas.microsoft.com/office/drawing/2014/main" id="{37FA9206-C903-6BDD-6870-4F4AA68A3E3F}"/>
              </a:ext>
            </a:extLst>
          </p:cNvPr>
          <p:cNvPicPr>
            <a:picLocks noChangeAspect="1"/>
          </p:cNvPicPr>
          <p:nvPr/>
        </p:nvPicPr>
        <p:blipFill>
          <a:blip r:embed="rId2"/>
          <a:stretch>
            <a:fillRect/>
          </a:stretch>
        </p:blipFill>
        <p:spPr>
          <a:xfrm>
            <a:off x="10514937" y="1029154"/>
            <a:ext cx="998823" cy="483242"/>
          </a:xfrm>
          <a:prstGeom prst="rect">
            <a:avLst/>
          </a:prstGeom>
        </p:spPr>
      </p:pic>
    </p:spTree>
    <p:extLst>
      <p:ext uri="{BB962C8B-B14F-4D97-AF65-F5344CB8AC3E}">
        <p14:creationId xmlns:p14="http://schemas.microsoft.com/office/powerpoint/2010/main" val="291319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3: Create a Django Project</a:t>
            </a:r>
            <a:endParaRPr lang="en-US" dirty="0"/>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fontScale="92500" lnSpcReduction="20000"/>
          </a:bodyPr>
          <a:lstStyle/>
          <a:p>
            <a:pPr algn="ctr">
              <a:buClr>
                <a:srgbClr val="B1005E"/>
              </a:buClr>
            </a:pPr>
            <a:r>
              <a:rPr lang="en-GB" sz="1800" dirty="0">
                <a:ea typeface="+mn-lt"/>
                <a:cs typeface="+mn-lt"/>
              </a:rPr>
              <a:t>A Django project is the top-level container for your web application. To create a new project, use the following command (replace </a:t>
            </a:r>
            <a:r>
              <a:rPr lang="en-GB" sz="1800" b="1" dirty="0">
                <a:latin typeface="Consolas"/>
                <a:ea typeface="+mn-lt"/>
                <a:cs typeface="+mn-lt"/>
              </a:rPr>
              <a:t>project name</a:t>
            </a:r>
            <a:r>
              <a:rPr lang="en-GB" sz="1800" dirty="0">
                <a:ea typeface="+mn-lt"/>
                <a:cs typeface="+mn-lt"/>
              </a:rPr>
              <a:t> with your desired project name):</a:t>
            </a:r>
          </a:p>
          <a:p>
            <a:pPr algn="ctr">
              <a:buClr>
                <a:srgbClr val="B1005E"/>
              </a:buClr>
            </a:pPr>
            <a:endParaRPr lang="en-GB" sz="1800" dirty="0">
              <a:cs typeface="Calibri"/>
            </a:endParaRPr>
          </a:p>
          <a:p>
            <a:pPr marL="0" indent="0" algn="ctr">
              <a:buClr>
                <a:srgbClr val="B1005E"/>
              </a:buClr>
              <a:buNone/>
            </a:pPr>
            <a:endParaRPr lang="en-GB" sz="1800">
              <a:latin typeface="Consolas"/>
            </a:endParaRPr>
          </a:p>
          <a:p>
            <a:pPr algn="ctr">
              <a:buClr>
                <a:srgbClr val="B1005E"/>
              </a:buClr>
            </a:pPr>
            <a:r>
              <a:rPr lang="en-GB" sz="2800" b="1" dirty="0">
                <a:latin typeface="Consolas"/>
              </a:rPr>
              <a:t>Django-admin </a:t>
            </a:r>
            <a:r>
              <a:rPr lang="en-GB" sz="2800" b="1" dirty="0" err="1">
                <a:latin typeface="Consolas"/>
              </a:rPr>
              <a:t>startproject</a:t>
            </a:r>
            <a:r>
              <a:rPr lang="en-GB" sz="2800" b="1" dirty="0">
                <a:latin typeface="Consolas"/>
              </a:rPr>
              <a:t> </a:t>
            </a:r>
            <a:r>
              <a:rPr lang="en-GB" sz="2800" b="1" dirty="0" err="1">
                <a:latin typeface="Consolas"/>
              </a:rPr>
              <a:t>appname</a:t>
            </a:r>
            <a:endParaRPr lang="en-GB" sz="2800" b="1" dirty="0" err="1">
              <a:cs typeface="Calibri"/>
            </a:endParaRP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4" name="Picture 3" descr="A blue and black logo&#10;&#10;Description automatically generated">
            <a:extLst>
              <a:ext uri="{FF2B5EF4-FFF2-40B4-BE49-F238E27FC236}">
                <a16:creationId xmlns:a16="http://schemas.microsoft.com/office/drawing/2014/main" id="{F568CBAC-E2A6-7423-3EC5-018B8FB789AC}"/>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2013465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4: Create a Django Project</a:t>
            </a:r>
            <a:endParaRPr lang="en-US" dirty="0"/>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fontScale="92500" lnSpcReduction="20000"/>
          </a:bodyPr>
          <a:lstStyle/>
          <a:p>
            <a:pPr algn="ctr">
              <a:buClr>
                <a:srgbClr val="B1005E"/>
              </a:buClr>
            </a:pPr>
            <a:r>
              <a:rPr lang="en-GB" sz="1800" dirty="0">
                <a:ea typeface="+mn-lt"/>
                <a:cs typeface="+mn-lt"/>
              </a:rPr>
              <a:t>A Django project is the top-level container for your web application. To create a new project, use the following command (replace </a:t>
            </a:r>
            <a:r>
              <a:rPr lang="en-GB" sz="1800" b="1" dirty="0">
                <a:latin typeface="Consolas"/>
                <a:ea typeface="+mn-lt"/>
                <a:cs typeface="+mn-lt"/>
              </a:rPr>
              <a:t>project name</a:t>
            </a:r>
            <a:r>
              <a:rPr lang="en-GB" sz="1800" dirty="0">
                <a:ea typeface="+mn-lt"/>
                <a:cs typeface="+mn-lt"/>
              </a:rPr>
              <a:t> with your desired project name):</a:t>
            </a:r>
          </a:p>
          <a:p>
            <a:pPr algn="ctr">
              <a:buClr>
                <a:srgbClr val="B1005E"/>
              </a:buClr>
            </a:pPr>
            <a:endParaRPr lang="en-GB" sz="1800" dirty="0">
              <a:cs typeface="Calibri"/>
            </a:endParaRPr>
          </a:p>
          <a:p>
            <a:pPr marL="0" indent="0" algn="ctr">
              <a:buClr>
                <a:srgbClr val="B1005E"/>
              </a:buClr>
              <a:buNone/>
            </a:pPr>
            <a:endParaRPr lang="en-GB" sz="1800">
              <a:latin typeface="Consolas"/>
            </a:endParaRPr>
          </a:p>
          <a:p>
            <a:pPr algn="ctr">
              <a:buClr>
                <a:srgbClr val="B1005E"/>
              </a:buClr>
            </a:pPr>
            <a:r>
              <a:rPr lang="en-GB" sz="2800" b="1" dirty="0">
                <a:latin typeface="Consolas"/>
              </a:rPr>
              <a:t>Django-admin </a:t>
            </a:r>
            <a:r>
              <a:rPr lang="en-GB" sz="2800" b="1" dirty="0" err="1">
                <a:latin typeface="Consolas"/>
              </a:rPr>
              <a:t>startproject</a:t>
            </a:r>
            <a:r>
              <a:rPr lang="en-GB" sz="2800" b="1" dirty="0">
                <a:latin typeface="Consolas"/>
              </a:rPr>
              <a:t> </a:t>
            </a:r>
            <a:r>
              <a:rPr lang="en-GB" sz="2800" b="1" dirty="0" err="1">
                <a:latin typeface="Consolas"/>
              </a:rPr>
              <a:t>projectname</a:t>
            </a:r>
            <a:endParaRPr lang="en-GB" sz="2800" b="1" dirty="0" err="1">
              <a:cs typeface="Calibri"/>
            </a:endParaRP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4" name="Picture 3" descr="A blue and black logo&#10;&#10;Description automatically generated">
            <a:extLst>
              <a:ext uri="{FF2B5EF4-FFF2-40B4-BE49-F238E27FC236}">
                <a16:creationId xmlns:a16="http://schemas.microsoft.com/office/drawing/2014/main" id="{9CD9A68E-73CA-3226-7245-6DC1E00F8F15}"/>
              </a:ext>
            </a:extLst>
          </p:cNvPr>
          <p:cNvPicPr>
            <a:picLocks noChangeAspect="1"/>
          </p:cNvPicPr>
          <p:nvPr/>
        </p:nvPicPr>
        <p:blipFill>
          <a:blip r:embed="rId10"/>
          <a:stretch>
            <a:fillRect/>
          </a:stretch>
        </p:blipFill>
        <p:spPr>
          <a:xfrm>
            <a:off x="-1826" y="95608"/>
            <a:ext cx="998823" cy="483242"/>
          </a:xfrm>
          <a:prstGeom prst="rect">
            <a:avLst/>
          </a:prstGeom>
        </p:spPr>
      </p:pic>
    </p:spTree>
    <p:extLst>
      <p:ext uri="{BB962C8B-B14F-4D97-AF65-F5344CB8AC3E}">
        <p14:creationId xmlns:p14="http://schemas.microsoft.com/office/powerpoint/2010/main" val="224356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5: Navigate to the Project Directory</a:t>
            </a:r>
            <a:endParaRPr lang="en-US" dirty="0"/>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Change your current directory to the project directory you just created:</a:t>
            </a:r>
            <a:endParaRPr lang="en-US" dirty="0"/>
          </a:p>
          <a:p>
            <a:pPr marL="0" indent="0" algn="ctr">
              <a:buClr>
                <a:srgbClr val="B1005E"/>
              </a:buClr>
              <a:buNone/>
            </a:pPr>
            <a:endParaRPr lang="en-GB" sz="1800">
              <a:latin typeface="Consolas"/>
              <a:cs typeface="Calibri"/>
            </a:endParaRPr>
          </a:p>
          <a:p>
            <a:pPr algn="ctr">
              <a:buClr>
                <a:srgbClr val="B1005E"/>
              </a:buClr>
            </a:pPr>
            <a:r>
              <a:rPr lang="en-GB" sz="2800" b="1" dirty="0">
                <a:latin typeface="Consolas"/>
              </a:rPr>
              <a:t>Cd </a:t>
            </a:r>
            <a:r>
              <a:rPr lang="en-GB" sz="2800" b="1" dirty="0" err="1">
                <a:latin typeface="Consolas"/>
              </a:rPr>
              <a:t>projectname</a:t>
            </a:r>
            <a:endParaRPr lang="en-GB" sz="2800" b="1" dirty="0" err="1">
              <a:cs typeface="Calibri"/>
            </a:endParaRP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4" name="Picture 3" descr="A blue and black logo&#10;&#10;Description automatically generated">
            <a:extLst>
              <a:ext uri="{FF2B5EF4-FFF2-40B4-BE49-F238E27FC236}">
                <a16:creationId xmlns:a16="http://schemas.microsoft.com/office/drawing/2014/main" id="{4501E807-3F0F-7EA1-3AA4-E5A9401DA253}"/>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1207007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6: Run the development </a:t>
            </a:r>
            <a:r>
              <a:rPr lang="en-GB" sz="4100" b="1" dirty="0" err="1">
                <a:ea typeface="+mj-lt"/>
                <a:cs typeface="+mj-lt"/>
              </a:rPr>
              <a:t>runserver</a:t>
            </a:r>
            <a:endParaRPr lang="en-US" dirty="0" err="1"/>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You can start a development server to test your project locally. Run the following command:</a:t>
            </a:r>
            <a:endParaRPr lang="en-US" dirty="0">
              <a:solidFill>
                <a:srgbClr val="420023"/>
              </a:solidFill>
              <a:ea typeface="+mn-lt"/>
              <a:cs typeface="+mn-lt"/>
            </a:endParaRPr>
          </a:p>
          <a:p>
            <a:pPr algn="ctr">
              <a:lnSpc>
                <a:spcPct val="70000"/>
              </a:lnSpc>
              <a:buClr>
                <a:srgbClr val="B1005E"/>
              </a:buClr>
            </a:pPr>
            <a:endParaRPr lang="en-US" dirty="0"/>
          </a:p>
          <a:p>
            <a:pPr marL="0" indent="0" algn="ctr">
              <a:buClr>
                <a:srgbClr val="B1005E"/>
              </a:buClr>
              <a:buNone/>
            </a:pPr>
            <a:endParaRPr lang="en-GB" sz="1800">
              <a:latin typeface="Consolas"/>
              <a:cs typeface="Calibri"/>
            </a:endParaRPr>
          </a:p>
          <a:p>
            <a:pPr algn="ctr">
              <a:buClr>
                <a:srgbClr val="B1005E"/>
              </a:buClr>
            </a:pPr>
            <a:r>
              <a:rPr lang="en-GB" sz="2800" b="1" dirty="0">
                <a:latin typeface="Consolas"/>
                <a:cs typeface="Calibri"/>
              </a:rPr>
              <a:t>python manage.py </a:t>
            </a:r>
            <a:r>
              <a:rPr lang="en-GB" sz="2800" b="1" dirty="0" err="1">
                <a:latin typeface="Consolas"/>
                <a:cs typeface="Calibri"/>
              </a:rPr>
              <a:t>runserver</a:t>
            </a:r>
            <a:endParaRPr lang="en-GB" sz="2800" b="1" dirty="0">
              <a:latin typeface="Consolas"/>
              <a:cs typeface="Calibri"/>
            </a:endParaRP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F2F38B48-3DEA-14CE-0DD4-F0948CF123DF}"/>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242901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3327722" y="777240"/>
            <a:ext cx="5782804" cy="2493876"/>
          </a:xfrm>
        </p:spPr>
        <p:txBody>
          <a:bodyPr anchor="b">
            <a:normAutofit/>
          </a:bodyPr>
          <a:lstStyle/>
          <a:p>
            <a:pPr algn="ctr"/>
            <a:r>
              <a:rPr lang="en-GB" sz="4100" b="1" dirty="0">
                <a:ea typeface="+mj-lt"/>
                <a:cs typeface="+mj-lt"/>
              </a:rPr>
              <a:t>Step 7: Define Models</a:t>
            </a:r>
            <a:endParaRPr lang="en-US" sz="4100"/>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2999705"/>
            <a:ext cx="5782804" cy="1346181"/>
          </a:xfrm>
        </p:spPr>
        <p:txBody>
          <a:bodyPr vert="horz" lIns="91440" tIns="45720" rIns="91440" bIns="45720" rtlCol="0" anchor="t">
            <a:normAutofit/>
          </a:bodyPr>
          <a:lstStyle/>
          <a:p>
            <a:pPr algn="ctr">
              <a:buClr>
                <a:srgbClr val="B1005E"/>
              </a:buClr>
            </a:pPr>
            <a:r>
              <a:rPr lang="en-GB" sz="1800">
                <a:ea typeface="+mn-lt"/>
                <a:cs typeface="+mn-lt"/>
              </a:rPr>
              <a:t>In your app's directory, define your data models in the models.py file. Models represent the structure of your database tables.</a:t>
            </a:r>
            <a:endParaRPr lang="en-US" sz="1800">
              <a:ea typeface="+mn-lt"/>
              <a:cs typeface="+mn-lt"/>
            </a:endParaRPr>
          </a:p>
          <a:p>
            <a:pPr marL="0" indent="0" algn="ctr">
              <a:buClr>
                <a:srgbClr val="B1005E"/>
              </a:buClr>
              <a:buNone/>
            </a:pPr>
            <a:endParaRPr lang="en-US" sz="1800">
              <a:cs typeface="Calibri"/>
            </a:endParaRPr>
          </a:p>
        </p:txBody>
      </p:sp>
      <p:grpSp>
        <p:nvGrpSpPr>
          <p:cNvPr id="108"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09" name="Oval 108">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Graphic 118">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121"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3" name="Graphic 122">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125"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Graphic 126">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129"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131" name="Graphic 130">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7" name="Picture 6" descr="A blue and black logo&#10;&#10;Description automatically generated">
            <a:extLst>
              <a:ext uri="{FF2B5EF4-FFF2-40B4-BE49-F238E27FC236}">
                <a16:creationId xmlns:a16="http://schemas.microsoft.com/office/drawing/2014/main" id="{9D389A9A-05E9-4949-B625-FBA9BCCE8B45}"/>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2183876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8: Create a Django App</a:t>
            </a:r>
            <a:endParaRPr lang="en-US" dirty="0" err="1"/>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Django projects consist of one or more apps. An app is a self-contained module with its models, views, templates, and URLs. To create a new app, use this command:</a:t>
            </a:r>
            <a:endParaRPr lang="en-US" dirty="0">
              <a:solidFill>
                <a:srgbClr val="420023"/>
              </a:solidFill>
              <a:ea typeface="+mn-lt"/>
              <a:cs typeface="+mn-lt"/>
            </a:endParaRPr>
          </a:p>
          <a:p>
            <a:pPr algn="ctr">
              <a:lnSpc>
                <a:spcPct val="70000"/>
              </a:lnSpc>
              <a:buClr>
                <a:srgbClr val="B1005E"/>
              </a:buClr>
            </a:pPr>
            <a:endParaRPr lang="en-US" dirty="0"/>
          </a:p>
          <a:p>
            <a:pPr algn="ctr">
              <a:buClr>
                <a:srgbClr val="B1005E"/>
              </a:buClr>
            </a:pPr>
            <a:r>
              <a:rPr lang="en-GB" sz="2800" b="1" dirty="0">
                <a:latin typeface="Consolas"/>
                <a:cs typeface="Calibri"/>
              </a:rPr>
              <a:t>python manage.py </a:t>
            </a:r>
            <a:r>
              <a:rPr lang="en-GB" sz="2800" b="1" dirty="0" err="1">
                <a:latin typeface="Consolas"/>
                <a:cs typeface="Calibri"/>
              </a:rPr>
              <a:t>startapp</a:t>
            </a:r>
            <a:r>
              <a:rPr lang="en-GB" sz="2800" b="1" dirty="0">
                <a:latin typeface="Consolas"/>
                <a:cs typeface="Calibri"/>
              </a:rPr>
              <a:t> </a:t>
            </a:r>
            <a:r>
              <a:rPr lang="en-GB" sz="2800" b="1" dirty="0" err="1">
                <a:latin typeface="Consolas"/>
                <a:cs typeface="Calibri"/>
              </a:rPr>
              <a:t>appname</a:t>
            </a: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AFC585A3-E15C-00E8-B05A-A9915C005CD7}"/>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1392283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9: Create Migrations</a:t>
            </a:r>
            <a:endParaRPr lang="en-US" dirty="0" err="1"/>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To create database tables based on your models, generate migrations using:</a:t>
            </a:r>
            <a:endParaRPr lang="en-US" dirty="0">
              <a:solidFill>
                <a:srgbClr val="420023"/>
              </a:solidFill>
              <a:ea typeface="+mn-lt"/>
              <a:cs typeface="+mn-lt"/>
            </a:endParaRPr>
          </a:p>
          <a:p>
            <a:pPr marL="0" indent="0" algn="ctr">
              <a:lnSpc>
                <a:spcPct val="70000"/>
              </a:lnSpc>
              <a:buClr>
                <a:srgbClr val="B1005E"/>
              </a:buClr>
              <a:buNone/>
            </a:pPr>
            <a:endParaRPr lang="en-US" dirty="0">
              <a:cs typeface="Calibri"/>
            </a:endParaRPr>
          </a:p>
          <a:p>
            <a:pPr algn="ctr">
              <a:lnSpc>
                <a:spcPct val="70000"/>
              </a:lnSpc>
              <a:buClr>
                <a:srgbClr val="B1005E"/>
              </a:buClr>
            </a:pPr>
            <a:endParaRPr lang="en-US" dirty="0">
              <a:solidFill>
                <a:srgbClr val="420023"/>
              </a:solidFill>
              <a:ea typeface="+mn-lt"/>
              <a:cs typeface="+mn-lt"/>
            </a:endParaRPr>
          </a:p>
          <a:p>
            <a:pPr algn="ctr">
              <a:buClr>
                <a:srgbClr val="B1005E"/>
              </a:buClr>
            </a:pPr>
            <a:r>
              <a:rPr lang="en-GB" sz="2800" b="1" dirty="0">
                <a:latin typeface="Consolas"/>
                <a:cs typeface="Calibri"/>
              </a:rPr>
              <a:t>python manage.py </a:t>
            </a:r>
            <a:r>
              <a:rPr lang="en-GB" sz="2800" b="1" dirty="0" err="1">
                <a:latin typeface="Consolas"/>
                <a:cs typeface="Calibri"/>
              </a:rPr>
              <a:t>makemigrations</a:t>
            </a:r>
            <a:endParaRPr lang="en-GB" sz="2800" b="1" dirty="0">
              <a:latin typeface="Consolas"/>
              <a:cs typeface="Calibri"/>
            </a:endParaRP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15E4A432-D07F-6049-C7EF-7AA07B1F6968}"/>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369076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10: Apply Migrations</a:t>
            </a:r>
            <a:endParaRPr lang="en-US" dirty="0" err="1"/>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Apply the migrations to create the database tables</a:t>
            </a:r>
            <a:endParaRPr lang="en-US" dirty="0"/>
          </a:p>
          <a:p>
            <a:pPr algn="ctr">
              <a:lnSpc>
                <a:spcPct val="70000"/>
              </a:lnSpc>
              <a:buClr>
                <a:srgbClr val="B1005E"/>
              </a:buClr>
            </a:pPr>
            <a:endParaRPr lang="en-US" dirty="0">
              <a:cs typeface="Calibri"/>
            </a:endParaRPr>
          </a:p>
          <a:p>
            <a:pPr algn="ctr">
              <a:buClr>
                <a:srgbClr val="B1005E"/>
              </a:buClr>
            </a:pPr>
            <a:r>
              <a:rPr lang="en-GB" sz="2800" b="1" dirty="0">
                <a:latin typeface="Consolas"/>
                <a:cs typeface="Calibri"/>
              </a:rPr>
              <a:t>python manage.py migrate</a:t>
            </a: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B6138284-9289-AE67-FA0C-48A538CF8FD1}"/>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1940555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11: Create Superuser</a:t>
            </a:r>
            <a:endParaRPr lang="en-US" dirty="0" err="1"/>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Create an administrative superuser for the Django admin panel:</a:t>
            </a:r>
            <a:endParaRPr lang="en-US" dirty="0">
              <a:solidFill>
                <a:srgbClr val="420023"/>
              </a:solidFill>
              <a:ea typeface="+mn-lt"/>
              <a:cs typeface="+mn-lt"/>
            </a:endParaRPr>
          </a:p>
          <a:p>
            <a:pPr marL="0" indent="0" algn="ctr">
              <a:lnSpc>
                <a:spcPct val="70000"/>
              </a:lnSpc>
              <a:buClr>
                <a:srgbClr val="B1005E"/>
              </a:buClr>
              <a:buNone/>
            </a:pPr>
            <a:endParaRPr lang="en-US" dirty="0">
              <a:cs typeface="Calibri"/>
            </a:endParaRPr>
          </a:p>
          <a:p>
            <a:pPr algn="ctr">
              <a:lnSpc>
                <a:spcPct val="70000"/>
              </a:lnSpc>
              <a:buClr>
                <a:srgbClr val="B1005E"/>
              </a:buClr>
            </a:pPr>
            <a:endParaRPr lang="en-US" dirty="0">
              <a:cs typeface="Calibri"/>
            </a:endParaRPr>
          </a:p>
          <a:p>
            <a:pPr algn="ctr">
              <a:buClr>
                <a:srgbClr val="B1005E"/>
              </a:buClr>
            </a:pPr>
            <a:r>
              <a:rPr lang="en-GB" sz="2800" b="1" dirty="0">
                <a:latin typeface="Consolas"/>
                <a:cs typeface="Calibri"/>
              </a:rPr>
              <a:t>python manage.py </a:t>
            </a:r>
            <a:r>
              <a:rPr lang="en-GB" sz="2800" b="1" dirty="0" err="1">
                <a:latin typeface="Consolas"/>
                <a:cs typeface="Calibri"/>
              </a:rPr>
              <a:t>createsuperuser</a:t>
            </a: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E310CE8B-E707-29E1-C28F-30D17EB99FCE}"/>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2073439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5" name="Freeform: Shape 34">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37"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38" name="Oval 37">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8A265AEF-A071-F6B1-E846-BFC9C9AAA97D}"/>
              </a:ext>
            </a:extLst>
          </p:cNvPr>
          <p:cNvSpPr txBox="1">
            <a:spLocks/>
          </p:cNvSpPr>
          <p:nvPr/>
        </p:nvSpPr>
        <p:spPr>
          <a:xfrm>
            <a:off x="770878" y="952022"/>
            <a:ext cx="2862591" cy="515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pPr>
              <a:spcAft>
                <a:spcPts val="600"/>
              </a:spcAft>
            </a:pPr>
            <a:r>
              <a:rPr lang="en-US" sz="4400" kern="1200">
                <a:latin typeface="+mj-lt"/>
                <a:ea typeface="+mj-ea"/>
                <a:cs typeface="+mj-cs"/>
              </a:rPr>
              <a:t>Python must know topics to learn django</a:t>
            </a:r>
          </a:p>
        </p:txBody>
      </p:sp>
      <p:graphicFrame>
        <p:nvGraphicFramePr>
          <p:cNvPr id="6" name="TextBox 3">
            <a:extLst>
              <a:ext uri="{FF2B5EF4-FFF2-40B4-BE49-F238E27FC236}">
                <a16:creationId xmlns:a16="http://schemas.microsoft.com/office/drawing/2014/main" id="{A41D10ED-45B6-2F34-E636-BB651AC406D3}"/>
              </a:ext>
            </a:extLst>
          </p:cNvPr>
          <p:cNvGraphicFramePr/>
          <p:nvPr>
            <p:extLst>
              <p:ext uri="{D42A27DB-BD31-4B8C-83A1-F6EECF244321}">
                <p14:modId xmlns:p14="http://schemas.microsoft.com/office/powerpoint/2010/main" val="838015499"/>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5" name="Picture 84" descr="A blue and black logo&#10;&#10;Description automatically generated">
            <a:extLst>
              <a:ext uri="{FF2B5EF4-FFF2-40B4-BE49-F238E27FC236}">
                <a16:creationId xmlns:a16="http://schemas.microsoft.com/office/drawing/2014/main" id="{B06F64B6-566B-06B3-CFF4-606E81A617FE}"/>
              </a:ext>
            </a:extLst>
          </p:cNvPr>
          <p:cNvPicPr>
            <a:picLocks noChangeAspect="1"/>
          </p:cNvPicPr>
          <p:nvPr/>
        </p:nvPicPr>
        <p:blipFill>
          <a:blip r:embed="rId7"/>
          <a:stretch>
            <a:fillRect/>
          </a:stretch>
        </p:blipFill>
        <p:spPr>
          <a:xfrm>
            <a:off x="330878" y="299524"/>
            <a:ext cx="998823" cy="483242"/>
          </a:xfrm>
          <a:prstGeom prst="rect">
            <a:avLst/>
          </a:prstGeom>
        </p:spPr>
      </p:pic>
    </p:spTree>
    <p:extLst>
      <p:ext uri="{BB962C8B-B14F-4D97-AF65-F5344CB8AC3E}">
        <p14:creationId xmlns:p14="http://schemas.microsoft.com/office/powerpoint/2010/main" val="337891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E59B22-1F60-B62B-F3D8-6C99E7C39F9E}"/>
              </a:ext>
            </a:extLst>
          </p:cNvPr>
          <p:cNvSpPr txBox="1"/>
          <p:nvPr/>
        </p:nvSpPr>
        <p:spPr>
          <a:xfrm>
            <a:off x="812042" y="2574877"/>
            <a:ext cx="369854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600">
                <a:latin typeface="Calibri Light"/>
              </a:rPr>
              <a:t>SYLLABUS</a:t>
            </a:r>
            <a:r>
              <a:rPr lang="en-US" sz="5600">
                <a:latin typeface="Calibri Light"/>
                <a:cs typeface="Calibri Light"/>
              </a:rPr>
              <a:t>​</a:t>
            </a:r>
            <a:endParaRPr lang="en-US"/>
          </a:p>
        </p:txBody>
      </p:sp>
      <p:cxnSp>
        <p:nvCxnSpPr>
          <p:cNvPr id="7" name="Straight Arrow Connector 6">
            <a:extLst>
              <a:ext uri="{FF2B5EF4-FFF2-40B4-BE49-F238E27FC236}">
                <a16:creationId xmlns:a16="http://schemas.microsoft.com/office/drawing/2014/main" id="{B772A8A8-0ECC-E814-124D-EE6F14388146}"/>
              </a:ext>
            </a:extLst>
          </p:cNvPr>
          <p:cNvCxnSpPr/>
          <p:nvPr/>
        </p:nvCxnSpPr>
        <p:spPr>
          <a:xfrm>
            <a:off x="4569726" y="1220337"/>
            <a:ext cx="38668" cy="4531055"/>
          </a:xfrm>
          <a:prstGeom prst="straightConnector1">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8F565071-1EC7-3D62-F20F-78C541B376BF}"/>
              </a:ext>
            </a:extLst>
          </p:cNvPr>
          <p:cNvSpPr txBox="1"/>
          <p:nvPr/>
        </p:nvSpPr>
        <p:spPr>
          <a:xfrm>
            <a:off x="5418015" y="1217246"/>
            <a:ext cx="4482122" cy="401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cs typeface="Arial"/>
              </a:rPr>
              <a:t>Views and Templates</a:t>
            </a:r>
            <a:r>
              <a:rPr lang="en-US" sz="1700" dirty="0">
                <a:cs typeface="Arial"/>
              </a:rPr>
              <a:t>​</a:t>
            </a:r>
          </a:p>
          <a:p>
            <a:endParaRPr lang="en-US" sz="1700" dirty="0">
              <a:cs typeface="Arial"/>
            </a:endParaRPr>
          </a:p>
          <a:p>
            <a:pPr marL="285750" indent="-285750">
              <a:buFont typeface="Arial"/>
              <a:buChar char="•"/>
            </a:pPr>
            <a:r>
              <a:rPr lang="en-US" sz="1700" dirty="0">
                <a:cs typeface="Arial"/>
              </a:rPr>
              <a:t>Introduction to Models and databases​</a:t>
            </a:r>
          </a:p>
          <a:p>
            <a:pPr marL="285750" indent="-285750">
              <a:buFont typeface="Arial"/>
              <a:buChar char="•"/>
            </a:pPr>
            <a:r>
              <a:rPr lang="en-US" sz="1700" dirty="0">
                <a:cs typeface="Arial"/>
              </a:rPr>
              <a:t>Setting up database​</a:t>
            </a:r>
          </a:p>
          <a:p>
            <a:pPr marL="285750" indent="-285750">
              <a:buFont typeface="Arial"/>
              <a:buChar char="•"/>
            </a:pPr>
            <a:r>
              <a:rPr lang="en-US" sz="1700" dirty="0">
                <a:cs typeface="Arial"/>
              </a:rPr>
              <a:t>Creating models​</a:t>
            </a:r>
          </a:p>
          <a:p>
            <a:pPr marL="285750" indent="-285750">
              <a:buFont typeface="Arial"/>
              <a:buChar char="•"/>
            </a:pPr>
            <a:r>
              <a:rPr lang="en-US" sz="1700" dirty="0">
                <a:cs typeface="Arial"/>
              </a:rPr>
              <a:t>Querying data from database​</a:t>
            </a:r>
          </a:p>
          <a:p>
            <a:pPr marL="285750" indent="-285750">
              <a:buFont typeface="Arial"/>
              <a:buChar char="•"/>
            </a:pPr>
            <a:r>
              <a:rPr lang="en-US" sz="1700" dirty="0">
                <a:cs typeface="Arial"/>
              </a:rPr>
              <a:t>Relationships between models​</a:t>
            </a:r>
          </a:p>
          <a:p>
            <a:pPr>
              <a:buChar char="•"/>
            </a:pPr>
            <a:endParaRPr lang="en-US" sz="1700" dirty="0">
              <a:cs typeface="Arial"/>
            </a:endParaRPr>
          </a:p>
          <a:p>
            <a:r>
              <a:rPr lang="en-US" sz="1700" b="1" dirty="0">
                <a:cs typeface="Arial"/>
              </a:rPr>
              <a:t>Forms</a:t>
            </a:r>
            <a:r>
              <a:rPr lang="en-US" sz="1700" dirty="0">
                <a:cs typeface="Arial"/>
              </a:rPr>
              <a:t>​</a:t>
            </a:r>
          </a:p>
          <a:p>
            <a:endParaRPr lang="en-US" sz="1700" dirty="0">
              <a:cs typeface="Arial"/>
            </a:endParaRPr>
          </a:p>
          <a:p>
            <a:pPr marL="285750" indent="-285750">
              <a:buFont typeface="Arial"/>
              <a:buChar char="•"/>
            </a:pPr>
            <a:r>
              <a:rPr lang="en-US" sz="1700" dirty="0">
                <a:cs typeface="Arial"/>
              </a:rPr>
              <a:t>Introduction to Views and Templates​</a:t>
            </a:r>
          </a:p>
          <a:p>
            <a:pPr marL="285750" indent="-285750">
              <a:buFont typeface="Arial"/>
              <a:buChar char="•"/>
            </a:pPr>
            <a:r>
              <a:rPr lang="en-US" sz="1700" dirty="0">
                <a:cs typeface="Arial"/>
              </a:rPr>
              <a:t>Creating views and templates​</a:t>
            </a:r>
          </a:p>
          <a:p>
            <a:pPr marL="285750" indent="-285750">
              <a:buFont typeface="Arial"/>
              <a:buChar char="•"/>
            </a:pPr>
            <a:r>
              <a:rPr lang="en-US" sz="1700" dirty="0">
                <a:cs typeface="Arial"/>
              </a:rPr>
              <a:t>Passing data to templates​</a:t>
            </a:r>
          </a:p>
          <a:p>
            <a:pPr marL="285750" indent="-285750">
              <a:buFont typeface="Arial"/>
              <a:buChar char="•"/>
            </a:pPr>
            <a:r>
              <a:rPr lang="en-US" sz="1700" dirty="0">
                <a:cs typeface="Arial"/>
              </a:rPr>
              <a:t>Rendering templates​</a:t>
            </a:r>
          </a:p>
          <a:p>
            <a:endParaRPr lang="en-US" sz="1700" dirty="0">
              <a:cs typeface="Arial"/>
            </a:endParaRPr>
          </a:p>
        </p:txBody>
      </p:sp>
      <p:pic>
        <p:nvPicPr>
          <p:cNvPr id="8" name="Picture 5" descr="A blue and black logo&#10;&#10;Description automatically generated">
            <a:extLst>
              <a:ext uri="{FF2B5EF4-FFF2-40B4-BE49-F238E27FC236}">
                <a16:creationId xmlns:a16="http://schemas.microsoft.com/office/drawing/2014/main" id="{83E155D7-6DBE-2840-B181-78F82F1FBB14}"/>
              </a:ext>
            </a:extLst>
          </p:cNvPr>
          <p:cNvPicPr>
            <a:picLocks noChangeAspect="1"/>
          </p:cNvPicPr>
          <p:nvPr/>
        </p:nvPicPr>
        <p:blipFill>
          <a:blip r:embed="rId2"/>
          <a:stretch>
            <a:fillRect/>
          </a:stretch>
        </p:blipFill>
        <p:spPr>
          <a:xfrm>
            <a:off x="10514937" y="1029154"/>
            <a:ext cx="998823" cy="483242"/>
          </a:xfrm>
          <a:prstGeom prst="rect">
            <a:avLst/>
          </a:prstGeom>
        </p:spPr>
      </p:pic>
    </p:spTree>
    <p:extLst>
      <p:ext uri="{BB962C8B-B14F-4D97-AF65-F5344CB8AC3E}">
        <p14:creationId xmlns:p14="http://schemas.microsoft.com/office/powerpoint/2010/main" val="3015691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5" name="Oval 5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6" name="Freeform: Shape 6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7" name="Freeform: Shape 6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8" name="Oval 6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1" name="Rectangle 70">
            <a:extLst>
              <a:ext uri="{FF2B5EF4-FFF2-40B4-BE49-F238E27FC236}">
                <a16:creationId xmlns:a16="http://schemas.microsoft.com/office/drawing/2014/main" id="{A1AD2378-26F0-4375-ADC9-7B3FF12A4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10544322-DF39-4C25-ABB2-0C6AC6492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TextBox 2">
            <a:extLst>
              <a:ext uri="{FF2B5EF4-FFF2-40B4-BE49-F238E27FC236}">
                <a16:creationId xmlns:a16="http://schemas.microsoft.com/office/drawing/2014/main" id="{55BB51D9-C129-83F6-1BAC-069BB6142D29}"/>
              </a:ext>
            </a:extLst>
          </p:cNvPr>
          <p:cNvSpPr txBox="1"/>
          <p:nvPr/>
        </p:nvSpPr>
        <p:spPr>
          <a:xfrm>
            <a:off x="777238" y="1122363"/>
            <a:ext cx="5490211"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a:solidFill>
                  <a:schemeClr val="tx2"/>
                </a:solidFill>
                <a:latin typeface="+mj-lt"/>
                <a:ea typeface="+mj-ea"/>
                <a:cs typeface="+mj-cs"/>
              </a:rPr>
              <a:t>THANK YOU</a:t>
            </a:r>
          </a:p>
        </p:txBody>
      </p:sp>
      <p:grpSp>
        <p:nvGrpSpPr>
          <p:cNvPr id="75" name="decorative circles">
            <a:extLst>
              <a:ext uri="{FF2B5EF4-FFF2-40B4-BE49-F238E27FC236}">
                <a16:creationId xmlns:a16="http://schemas.microsoft.com/office/drawing/2014/main" id="{5126B3A7-EEF2-4049-83EE-0B061C1F9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12029" y="491188"/>
            <a:ext cx="4676619" cy="5685774"/>
            <a:chOff x="7212029" y="491188"/>
            <a:chExt cx="4676619" cy="5685774"/>
          </a:xfrm>
        </p:grpSpPr>
        <p:sp>
          <p:nvSpPr>
            <p:cNvPr id="76" name="Oval 75">
              <a:extLst>
                <a:ext uri="{FF2B5EF4-FFF2-40B4-BE49-F238E27FC236}">
                  <a16:creationId xmlns:a16="http://schemas.microsoft.com/office/drawing/2014/main" id="{637A7DC4-79A1-4662-AFE2-CD9C644B7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466" y="5741887"/>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390592B-DC55-4A60-95D3-FCA20862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12029" y="49118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8D3B4D0-20D1-43A5-BE9A-960B0850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75281" y="329463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405D0AF-6832-441D-9B15-69AF176E9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C3226FF-4D38-4621-819F-F5A972A58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320" y="3687896"/>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BA71044-D6CE-43F5-BBB8-F2AEC0C2C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4608" y="117552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0086FB5-51FA-4636-BF2C-43A4858E7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99267" y="5871182"/>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1ECF0B0-5983-40AB-BB16-6692AEEFD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7221" y="777373"/>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3">
            <a:extLst>
              <a:ext uri="{FF2B5EF4-FFF2-40B4-BE49-F238E27FC236}">
                <a16:creationId xmlns:a16="http://schemas.microsoft.com/office/drawing/2014/main" id="{830F8399-C539-4FFC-A334-2101FE1D0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0458" y="1894847"/>
            <a:ext cx="3529419" cy="3529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1">
            <a:extLst>
              <a:ext uri="{FF2B5EF4-FFF2-40B4-BE49-F238E27FC236}">
                <a16:creationId xmlns:a16="http://schemas.microsoft.com/office/drawing/2014/main" id="{926FF1F4-0B8F-4A89-B409-450A8E348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84" y="1"/>
            <a:ext cx="2727916" cy="2464421"/>
          </a:xfrm>
          <a:custGeom>
            <a:avLst/>
            <a:gdLst>
              <a:gd name="connsiteX0" fmla="*/ 312799 w 2727916"/>
              <a:gd name="connsiteY0" fmla="*/ 0 h 2464421"/>
              <a:gd name="connsiteX1" fmla="*/ 2727916 w 2727916"/>
              <a:gd name="connsiteY1" fmla="*/ 0 h 2464421"/>
              <a:gd name="connsiteX2" fmla="*/ 2727916 w 2727916"/>
              <a:gd name="connsiteY2" fmla="*/ 1899759 h 2464421"/>
              <a:gd name="connsiteX3" fmla="*/ 2724089 w 2727916"/>
              <a:gd name="connsiteY3" fmla="*/ 1904877 h 2464421"/>
              <a:gd name="connsiteX4" fmla="*/ 1537601 w 2727916"/>
              <a:gd name="connsiteY4" fmla="*/ 2464421 h 2464421"/>
              <a:gd name="connsiteX5" fmla="*/ 0 w 2727916"/>
              <a:gd name="connsiteY5" fmla="*/ 926820 h 2464421"/>
              <a:gd name="connsiteX6" fmla="*/ 262598 w 2727916"/>
              <a:gd name="connsiteY6" fmla="*/ 67133 h 24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916" h="2464421">
                <a:moveTo>
                  <a:pt x="312799" y="0"/>
                </a:moveTo>
                <a:lnTo>
                  <a:pt x="2727916" y="0"/>
                </a:lnTo>
                <a:lnTo>
                  <a:pt x="2727916" y="1899759"/>
                </a:lnTo>
                <a:lnTo>
                  <a:pt x="2724089" y="1904877"/>
                </a:lnTo>
                <a:cubicBezTo>
                  <a:pt x="2442070" y="2246605"/>
                  <a:pt x="2015273" y="2464421"/>
                  <a:pt x="1537601" y="2464421"/>
                </a:cubicBezTo>
                <a:cubicBezTo>
                  <a:pt x="688407" y="2464421"/>
                  <a:pt x="0" y="1776014"/>
                  <a:pt x="0" y="926820"/>
                </a:cubicBezTo>
                <a:cubicBezTo>
                  <a:pt x="0" y="608372"/>
                  <a:pt x="96807" y="312535"/>
                  <a:pt x="262598" y="671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blue and black logo&#10;&#10;Description automatically generated">
            <a:extLst>
              <a:ext uri="{FF2B5EF4-FFF2-40B4-BE49-F238E27FC236}">
                <a16:creationId xmlns:a16="http://schemas.microsoft.com/office/drawing/2014/main" id="{C503383F-B4D2-4413-EC37-63E1753D4BC2}"/>
              </a:ext>
            </a:extLst>
          </p:cNvPr>
          <p:cNvPicPr>
            <a:picLocks noChangeAspect="1"/>
          </p:cNvPicPr>
          <p:nvPr/>
        </p:nvPicPr>
        <p:blipFill>
          <a:blip r:embed="rId2"/>
          <a:stretch>
            <a:fillRect/>
          </a:stretch>
        </p:blipFill>
        <p:spPr>
          <a:xfrm>
            <a:off x="9937847" y="581689"/>
            <a:ext cx="2102340" cy="788377"/>
          </a:xfrm>
          <a:prstGeom prst="rect">
            <a:avLst/>
          </a:prstGeom>
        </p:spPr>
      </p:pic>
      <p:pic>
        <p:nvPicPr>
          <p:cNvPr id="7" name="Graphic 6" descr="Smiling Face with No Fill">
            <a:extLst>
              <a:ext uri="{FF2B5EF4-FFF2-40B4-BE49-F238E27FC236}">
                <a16:creationId xmlns:a16="http://schemas.microsoft.com/office/drawing/2014/main" id="{E5CB2006-4290-8AEE-B495-DBF6568DFC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0084" y="2499187"/>
            <a:ext cx="2330165" cy="2330165"/>
          </a:xfrm>
          <a:prstGeom prst="rect">
            <a:avLst/>
          </a:prstGeom>
        </p:spPr>
      </p:pic>
      <p:sp>
        <p:nvSpPr>
          <p:cNvPr id="89" name="Oval 2">
            <a:extLst>
              <a:ext uri="{FF2B5EF4-FFF2-40B4-BE49-F238E27FC236}">
                <a16:creationId xmlns:a16="http://schemas.microsoft.com/office/drawing/2014/main" id="{0C54B4FF-3A95-42D3-A272-FDAC5293E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7575" y="4900677"/>
            <a:ext cx="2091377" cy="1963452"/>
          </a:xfrm>
          <a:custGeom>
            <a:avLst/>
            <a:gdLst>
              <a:gd name="connsiteX0" fmla="*/ 1203819 w 2091377"/>
              <a:gd name="connsiteY0" fmla="*/ 0 h 1963452"/>
              <a:gd name="connsiteX1" fmla="*/ 2055048 w 2091377"/>
              <a:gd name="connsiteY1" fmla="*/ 352591 h 1963452"/>
              <a:gd name="connsiteX2" fmla="*/ 2091377 w 2091377"/>
              <a:gd name="connsiteY2" fmla="*/ 392563 h 1963452"/>
              <a:gd name="connsiteX3" fmla="*/ 2091377 w 2091377"/>
              <a:gd name="connsiteY3" fmla="*/ 1963452 h 1963452"/>
              <a:gd name="connsiteX4" fmla="*/ 270326 w 2091377"/>
              <a:gd name="connsiteY4" fmla="*/ 1963452 h 1963452"/>
              <a:gd name="connsiteX5" fmla="*/ 205593 w 2091377"/>
              <a:gd name="connsiteY5" fmla="*/ 1876886 h 1963452"/>
              <a:gd name="connsiteX6" fmla="*/ 0 w 2091377"/>
              <a:gd name="connsiteY6" fmla="*/ 1203819 h 1963452"/>
              <a:gd name="connsiteX7" fmla="*/ 1203819 w 2091377"/>
              <a:gd name="connsiteY7" fmla="*/ 0 h 196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1377" h="1963452">
                <a:moveTo>
                  <a:pt x="1203819" y="0"/>
                </a:moveTo>
                <a:cubicBezTo>
                  <a:pt x="1536245" y="0"/>
                  <a:pt x="1837199" y="134742"/>
                  <a:pt x="2055048" y="352591"/>
                </a:cubicBezTo>
                <a:lnTo>
                  <a:pt x="2091377" y="392563"/>
                </a:lnTo>
                <a:lnTo>
                  <a:pt x="2091377" y="1963452"/>
                </a:lnTo>
                <a:lnTo>
                  <a:pt x="270326" y="1963452"/>
                </a:lnTo>
                <a:lnTo>
                  <a:pt x="205593" y="1876886"/>
                </a:lnTo>
                <a:cubicBezTo>
                  <a:pt x="75792" y="1684755"/>
                  <a:pt x="0" y="1453138"/>
                  <a:pt x="0" y="1203819"/>
                </a:cubicBezTo>
                <a:cubicBezTo>
                  <a:pt x="0" y="538968"/>
                  <a:pt x="538968" y="0"/>
                  <a:pt x="1203819"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4987E8BC-A567-47B3-8805-EC20546CB8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41597" y="4980968"/>
            <a:ext cx="1850403" cy="1850403"/>
          </a:xfrm>
          <a:prstGeom prst="rect">
            <a:avLst/>
          </a:prstGeom>
        </p:spPr>
      </p:pic>
    </p:spTree>
    <p:extLst>
      <p:ext uri="{BB962C8B-B14F-4D97-AF65-F5344CB8AC3E}">
        <p14:creationId xmlns:p14="http://schemas.microsoft.com/office/powerpoint/2010/main" val="245821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A177107-7D6B-1205-8E79-E60D5470DDD6}"/>
              </a:ext>
            </a:extLst>
          </p:cNvPr>
          <p:cNvSpPr>
            <a:spLocks noGrp="1"/>
          </p:cNvSpPr>
          <p:nvPr>
            <p:ph type="title"/>
          </p:nvPr>
        </p:nvSpPr>
        <p:spPr>
          <a:xfrm>
            <a:off x="777240" y="777240"/>
            <a:ext cx="4606280" cy="2493876"/>
          </a:xfrm>
        </p:spPr>
        <p:txBody>
          <a:bodyPr anchor="b">
            <a:normAutofit/>
          </a:bodyPr>
          <a:lstStyle/>
          <a:p>
            <a:r>
              <a:rPr lang="en-US" sz="4400" b="1">
                <a:latin typeface="Calibri Light"/>
                <a:cs typeface="Calibri Light"/>
              </a:rPr>
              <a:t>INTRODUCTION</a:t>
            </a:r>
            <a:endParaRPr lang="en-US" sz="4400"/>
          </a:p>
        </p:txBody>
      </p:sp>
      <p:sp>
        <p:nvSpPr>
          <p:cNvPr id="3" name="Content Placeholder 2">
            <a:extLst>
              <a:ext uri="{FF2B5EF4-FFF2-40B4-BE49-F238E27FC236}">
                <a16:creationId xmlns:a16="http://schemas.microsoft.com/office/drawing/2014/main" id="{4A20F3E0-E0D3-79AF-2D68-911E61DE302F}"/>
              </a:ext>
            </a:extLst>
          </p:cNvPr>
          <p:cNvSpPr>
            <a:spLocks noGrp="1"/>
          </p:cNvSpPr>
          <p:nvPr>
            <p:ph idx="1"/>
          </p:nvPr>
        </p:nvSpPr>
        <p:spPr>
          <a:xfrm>
            <a:off x="777240" y="3428999"/>
            <a:ext cx="4606280" cy="2747963"/>
          </a:xfrm>
        </p:spPr>
        <p:txBody>
          <a:bodyPr anchor="t">
            <a:normAutofit/>
          </a:bodyPr>
          <a:lstStyle/>
          <a:p>
            <a:pPr>
              <a:buClr>
                <a:srgbClr val="B1005E"/>
              </a:buClr>
            </a:pPr>
            <a:r>
              <a:rPr lang="en-US" sz="1800">
                <a:ea typeface="+mn-lt"/>
                <a:cs typeface="+mn-lt"/>
              </a:rPr>
              <a:t>Python is a high-level, versatile, and easy-to-read programming language. It is known for its simplicity and readability, making it an excellent choice for beginners and experienced developers alike. Python was created by Guido van Rossum and first released in 1991</a:t>
            </a:r>
            <a:endParaRPr lang="en-US" sz="1800" dirty="0">
              <a:cs typeface="Calibri"/>
            </a:endParaRPr>
          </a:p>
        </p:txBody>
      </p:sp>
      <p:sp>
        <p:nvSpPr>
          <p:cNvPr id="116"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06" name="Oval 10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up of a logo&#10;&#10;Description automatically generated">
            <a:extLst>
              <a:ext uri="{FF2B5EF4-FFF2-40B4-BE49-F238E27FC236}">
                <a16:creationId xmlns:a16="http://schemas.microsoft.com/office/drawing/2014/main" id="{82AB6A7E-D7DA-D71C-619F-50158EDF6599}"/>
              </a:ext>
            </a:extLst>
          </p:cNvPr>
          <p:cNvPicPr>
            <a:picLocks noChangeAspect="1"/>
          </p:cNvPicPr>
          <p:nvPr/>
        </p:nvPicPr>
        <p:blipFill>
          <a:blip r:embed="rId2"/>
          <a:stretch>
            <a:fillRect/>
          </a:stretch>
        </p:blipFill>
        <p:spPr>
          <a:xfrm>
            <a:off x="7425422" y="2842540"/>
            <a:ext cx="3475314" cy="1172918"/>
          </a:xfrm>
          <a:prstGeom prst="rect">
            <a:avLst/>
          </a:prstGeom>
        </p:spPr>
      </p:pic>
      <p:pic>
        <p:nvPicPr>
          <p:cNvPr id="6" name="Picture 5" descr="A blue and black logo&#10;&#10;Description automatically generated">
            <a:extLst>
              <a:ext uri="{FF2B5EF4-FFF2-40B4-BE49-F238E27FC236}">
                <a16:creationId xmlns:a16="http://schemas.microsoft.com/office/drawing/2014/main" id="{4BD8F1F0-9F11-DB12-4AD9-7FFCA984382F}"/>
              </a:ext>
            </a:extLst>
          </p:cNvPr>
          <p:cNvPicPr>
            <a:picLocks noChangeAspect="1"/>
          </p:cNvPicPr>
          <p:nvPr/>
        </p:nvPicPr>
        <p:blipFill>
          <a:blip r:embed="rId3"/>
          <a:stretch>
            <a:fillRect/>
          </a:stretch>
        </p:blipFill>
        <p:spPr>
          <a:xfrm>
            <a:off x="330878" y="299524"/>
            <a:ext cx="998823" cy="483242"/>
          </a:xfrm>
          <a:prstGeom prst="rect">
            <a:avLst/>
          </a:prstGeom>
        </p:spPr>
      </p:pic>
    </p:spTree>
    <p:extLst>
      <p:ext uri="{BB962C8B-B14F-4D97-AF65-F5344CB8AC3E}">
        <p14:creationId xmlns:p14="http://schemas.microsoft.com/office/powerpoint/2010/main" val="282950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C64FE83-F2DD-4B00-56CB-3D79BF07237B}"/>
              </a:ext>
            </a:extLst>
          </p:cNvPr>
          <p:cNvSpPr>
            <a:spLocks noGrp="1"/>
          </p:cNvSpPr>
          <p:nvPr>
            <p:ph type="title"/>
          </p:nvPr>
        </p:nvSpPr>
        <p:spPr>
          <a:xfrm>
            <a:off x="3327722" y="777240"/>
            <a:ext cx="5782804" cy="2493876"/>
          </a:xfrm>
        </p:spPr>
        <p:txBody>
          <a:bodyPr anchor="b">
            <a:normAutofit/>
          </a:bodyPr>
          <a:lstStyle/>
          <a:p>
            <a:pPr algn="ctr"/>
            <a:r>
              <a:rPr lang="en-GB" sz="4400"/>
              <a:t>Why we learn python?</a:t>
            </a:r>
          </a:p>
        </p:txBody>
      </p:sp>
      <p:sp>
        <p:nvSpPr>
          <p:cNvPr id="3" name="Content Placeholder 2">
            <a:extLst>
              <a:ext uri="{FF2B5EF4-FFF2-40B4-BE49-F238E27FC236}">
                <a16:creationId xmlns:a16="http://schemas.microsoft.com/office/drawing/2014/main" id="{71C6B6AB-0142-BA14-E3AB-2A89BE9D747C}"/>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r>
              <a:rPr lang="en-GB" sz="1800" dirty="0">
                <a:ea typeface="+mn-lt"/>
                <a:cs typeface="+mn-lt"/>
              </a:rPr>
              <a:t>Python is a beginner-friendly, versatile programming language with an easy-to-read syntax. It's widely used in fields like web development, data science, and automation. Key reasons to learn Python include its simplicity, extensive community support, and broad range of applications, making it a valuable skill for various industries and roles.</a:t>
            </a:r>
            <a:endParaRPr lang="en-GB" sz="1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400536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258B7CF-7D3E-458E-A0EF-C50451D41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B4454793-B5F3-4C84-A357-8A6E10AB4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A177107-7D6B-1205-8E79-E60D5470DDD6}"/>
              </a:ext>
            </a:extLst>
          </p:cNvPr>
          <p:cNvSpPr>
            <a:spLocks noGrp="1"/>
          </p:cNvSpPr>
          <p:nvPr>
            <p:ph type="title"/>
          </p:nvPr>
        </p:nvSpPr>
        <p:spPr>
          <a:xfrm>
            <a:off x="777240" y="777240"/>
            <a:ext cx="6765026" cy="2493876"/>
          </a:xfrm>
        </p:spPr>
        <p:txBody>
          <a:bodyPr anchor="b">
            <a:normAutofit/>
          </a:bodyPr>
          <a:lstStyle/>
          <a:p>
            <a:r>
              <a:rPr lang="en-US" sz="4400" b="1">
                <a:latin typeface="Calibri Light"/>
                <a:cs typeface="Calibri Light"/>
              </a:rPr>
              <a:t>INTRODUCTION</a:t>
            </a:r>
            <a:endParaRPr lang="en-US" sz="4400"/>
          </a:p>
        </p:txBody>
      </p:sp>
      <p:sp>
        <p:nvSpPr>
          <p:cNvPr id="3" name="Content Placeholder 2">
            <a:extLst>
              <a:ext uri="{FF2B5EF4-FFF2-40B4-BE49-F238E27FC236}">
                <a16:creationId xmlns:a16="http://schemas.microsoft.com/office/drawing/2014/main" id="{4A20F3E0-E0D3-79AF-2D68-911E61DE302F}"/>
              </a:ext>
            </a:extLst>
          </p:cNvPr>
          <p:cNvSpPr>
            <a:spLocks noGrp="1"/>
          </p:cNvSpPr>
          <p:nvPr>
            <p:ph idx="1"/>
          </p:nvPr>
        </p:nvSpPr>
        <p:spPr>
          <a:xfrm>
            <a:off x="777240" y="3428999"/>
            <a:ext cx="6765026" cy="2747963"/>
          </a:xfrm>
        </p:spPr>
        <p:txBody>
          <a:bodyPr anchor="t">
            <a:normAutofit/>
          </a:bodyPr>
          <a:lstStyle/>
          <a:p>
            <a:r>
              <a:rPr lang="en-US" sz="1800">
                <a:latin typeface="Calibri"/>
                <a:ea typeface="Arial"/>
                <a:cs typeface="Arial"/>
              </a:rPr>
              <a:t>Django is a high-level Python web framework that allows developers to create web applications quickly and easily. It follows the Model-View-Controller (MVT) architectural pattern and includes a set of built-in features that simplify common web development tasks, such as authentication, URL routing, database management, and more.​</a:t>
            </a:r>
            <a:endParaRPr lang="en-US" sz="1800"/>
          </a:p>
        </p:txBody>
      </p:sp>
      <p:sp>
        <p:nvSpPr>
          <p:cNvPr id="58" name="Freeform: Shape 57">
            <a:extLst>
              <a:ext uri="{FF2B5EF4-FFF2-40B4-BE49-F238E27FC236}">
                <a16:creationId xmlns:a16="http://schemas.microsoft.com/office/drawing/2014/main" id="{6C34A46E-7333-4D42-BE18-40B230373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86" y="357441"/>
            <a:ext cx="3580214" cy="5994304"/>
          </a:xfrm>
          <a:custGeom>
            <a:avLst/>
            <a:gdLst>
              <a:gd name="connsiteX0" fmla="*/ 3127001 w 3735324"/>
              <a:gd name="connsiteY0" fmla="*/ 0 h 6254002"/>
              <a:gd name="connsiteX1" fmla="*/ 3603212 w 3735324"/>
              <a:gd name="connsiteY1" fmla="*/ 36030 h 6254002"/>
              <a:gd name="connsiteX2" fmla="*/ 3735324 w 3735324"/>
              <a:gd name="connsiteY2" fmla="*/ 59623 h 6254002"/>
              <a:gd name="connsiteX3" fmla="*/ 3735324 w 3735324"/>
              <a:gd name="connsiteY3" fmla="*/ 6194380 h 6254002"/>
              <a:gd name="connsiteX4" fmla="*/ 3603212 w 3735324"/>
              <a:gd name="connsiteY4" fmla="*/ 6217972 h 6254002"/>
              <a:gd name="connsiteX5" fmla="*/ 3127001 w 3735324"/>
              <a:gd name="connsiteY5" fmla="*/ 6254002 h 6254002"/>
              <a:gd name="connsiteX6" fmla="*/ 0 w 3735324"/>
              <a:gd name="connsiteY6" fmla="*/ 3127001 h 6254002"/>
              <a:gd name="connsiteX7" fmla="*/ 3127001 w 3735324"/>
              <a:gd name="connsiteY7" fmla="*/ 0 h 625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A3753F63-BF34-4FE9-B50C-0831B97A31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61" name="Oval 60">
              <a:extLst>
                <a:ext uri="{FF2B5EF4-FFF2-40B4-BE49-F238E27FC236}">
                  <a16:creationId xmlns:a16="http://schemas.microsoft.com/office/drawing/2014/main" id="{5D6AD2B4-0168-4100-8C04-ECE2BB5A5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099DCA1-B66C-462E-AE74-BEC2D2731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E2411A5-5D5E-4552-BA2E-C52771F1C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A4A39DC-2A41-45B0-8720-28A0B7FB1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8E7B6DF-EAE5-4B26-B4C3-485E6DF8C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A logo with a rocket in the air&#10;&#10;Description automatically generated">
            <a:extLst>
              <a:ext uri="{FF2B5EF4-FFF2-40B4-BE49-F238E27FC236}">
                <a16:creationId xmlns:a16="http://schemas.microsoft.com/office/drawing/2014/main" id="{E33B3EB3-DB11-02A6-E790-357176B28F2D}"/>
              </a:ext>
            </a:extLst>
          </p:cNvPr>
          <p:cNvPicPr>
            <a:picLocks noChangeAspect="1"/>
          </p:cNvPicPr>
          <p:nvPr/>
        </p:nvPicPr>
        <p:blipFill>
          <a:blip r:embed="rId2"/>
          <a:stretch>
            <a:fillRect/>
          </a:stretch>
        </p:blipFill>
        <p:spPr>
          <a:xfrm>
            <a:off x="9288829" y="2360297"/>
            <a:ext cx="2781945" cy="2016910"/>
          </a:xfrm>
          <a:prstGeom prst="rect">
            <a:avLst/>
          </a:prstGeom>
        </p:spPr>
      </p:pic>
      <p:pic>
        <p:nvPicPr>
          <p:cNvPr id="6" name="Picture 5" descr="A blue and black logo&#10;&#10;Description automatically generated">
            <a:extLst>
              <a:ext uri="{FF2B5EF4-FFF2-40B4-BE49-F238E27FC236}">
                <a16:creationId xmlns:a16="http://schemas.microsoft.com/office/drawing/2014/main" id="{4BD8F1F0-9F11-DB12-4AD9-7FFCA984382F}"/>
              </a:ext>
            </a:extLst>
          </p:cNvPr>
          <p:cNvPicPr>
            <a:picLocks noChangeAspect="1"/>
          </p:cNvPicPr>
          <p:nvPr/>
        </p:nvPicPr>
        <p:blipFill>
          <a:blip r:embed="rId3"/>
          <a:stretch>
            <a:fillRect/>
          </a:stretch>
        </p:blipFill>
        <p:spPr>
          <a:xfrm>
            <a:off x="330878" y="299524"/>
            <a:ext cx="998823" cy="483242"/>
          </a:xfrm>
          <a:prstGeom prst="rect">
            <a:avLst/>
          </a:prstGeom>
        </p:spPr>
      </p:pic>
    </p:spTree>
    <p:extLst>
      <p:ext uri="{BB962C8B-B14F-4D97-AF65-F5344CB8AC3E}">
        <p14:creationId xmlns:p14="http://schemas.microsoft.com/office/powerpoint/2010/main" val="318279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2" name="Oval 5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Freeform: Shape 6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5" name="Oval 6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8" name="Rectangle 67">
            <a:extLst>
              <a:ext uri="{FF2B5EF4-FFF2-40B4-BE49-F238E27FC236}">
                <a16:creationId xmlns:a16="http://schemas.microsoft.com/office/drawing/2014/main" id="{A258B7CF-7D3E-458E-A0EF-C50451D41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B4454793-B5F3-4C84-A357-8A6E10AB4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AB28E89E-03F1-98CB-FD53-91108A0C31B2}"/>
              </a:ext>
            </a:extLst>
          </p:cNvPr>
          <p:cNvSpPr>
            <a:spLocks noGrp="1"/>
          </p:cNvSpPr>
          <p:nvPr>
            <p:ph type="title"/>
          </p:nvPr>
        </p:nvSpPr>
        <p:spPr>
          <a:xfrm>
            <a:off x="777240" y="777240"/>
            <a:ext cx="6765026" cy="2493876"/>
          </a:xfrm>
        </p:spPr>
        <p:txBody>
          <a:bodyPr vert="horz" lIns="91440" tIns="45720" rIns="91440" bIns="45720" rtlCol="0" anchor="b">
            <a:normAutofit/>
          </a:bodyPr>
          <a:lstStyle/>
          <a:p>
            <a:r>
              <a:rPr lang="en-US" sz="4400" kern="1200">
                <a:latin typeface="+mj-lt"/>
                <a:ea typeface="+mj-ea"/>
                <a:cs typeface="+mj-cs"/>
              </a:rPr>
              <a:t>INTRODUCTION</a:t>
            </a:r>
          </a:p>
        </p:txBody>
      </p:sp>
      <p:sp>
        <p:nvSpPr>
          <p:cNvPr id="3" name="TextBox 2">
            <a:extLst>
              <a:ext uri="{FF2B5EF4-FFF2-40B4-BE49-F238E27FC236}">
                <a16:creationId xmlns:a16="http://schemas.microsoft.com/office/drawing/2014/main" id="{00105629-2EBD-0F1B-4405-71654B8AB306}"/>
              </a:ext>
            </a:extLst>
          </p:cNvPr>
          <p:cNvSpPr txBox="1"/>
          <p:nvPr/>
        </p:nvSpPr>
        <p:spPr>
          <a:xfrm>
            <a:off x="777240" y="3428999"/>
            <a:ext cx="6765026" cy="27479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Clr>
                <a:schemeClr val="tx2">
                  <a:lumMod val="75000"/>
                  <a:lumOff val="25000"/>
                </a:schemeClr>
              </a:buClr>
              <a:buFont typeface="Arial" panose="020B0604020202020204" pitchFamily="34" charset="0"/>
              <a:buChar char="•"/>
            </a:pPr>
            <a:r>
              <a:rPr lang="en-US">
                <a:solidFill>
                  <a:schemeClr val="tx2"/>
                </a:solidFill>
              </a:rPr>
              <a:t>Django provides an Object-Relational Mapping (ORM) system that allows developers to interact with databases using Python objects, making it easier to manage and manipulate data. It also includes a templating engine that enables the creation of reusable templates for building web pages.</a:t>
            </a:r>
          </a:p>
        </p:txBody>
      </p:sp>
      <p:sp>
        <p:nvSpPr>
          <p:cNvPr id="72" name="Freeform: Shape 71">
            <a:extLst>
              <a:ext uri="{FF2B5EF4-FFF2-40B4-BE49-F238E27FC236}">
                <a16:creationId xmlns:a16="http://schemas.microsoft.com/office/drawing/2014/main" id="{6C34A46E-7333-4D42-BE18-40B230373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86" y="357441"/>
            <a:ext cx="3580214" cy="5994304"/>
          </a:xfrm>
          <a:custGeom>
            <a:avLst/>
            <a:gdLst>
              <a:gd name="connsiteX0" fmla="*/ 3127001 w 3735324"/>
              <a:gd name="connsiteY0" fmla="*/ 0 h 6254002"/>
              <a:gd name="connsiteX1" fmla="*/ 3603212 w 3735324"/>
              <a:gd name="connsiteY1" fmla="*/ 36030 h 6254002"/>
              <a:gd name="connsiteX2" fmla="*/ 3735324 w 3735324"/>
              <a:gd name="connsiteY2" fmla="*/ 59623 h 6254002"/>
              <a:gd name="connsiteX3" fmla="*/ 3735324 w 3735324"/>
              <a:gd name="connsiteY3" fmla="*/ 6194380 h 6254002"/>
              <a:gd name="connsiteX4" fmla="*/ 3603212 w 3735324"/>
              <a:gd name="connsiteY4" fmla="*/ 6217972 h 6254002"/>
              <a:gd name="connsiteX5" fmla="*/ 3127001 w 3735324"/>
              <a:gd name="connsiteY5" fmla="*/ 6254002 h 6254002"/>
              <a:gd name="connsiteX6" fmla="*/ 0 w 3735324"/>
              <a:gd name="connsiteY6" fmla="*/ 3127001 h 6254002"/>
              <a:gd name="connsiteX7" fmla="*/ 3127001 w 3735324"/>
              <a:gd name="connsiteY7" fmla="*/ 0 h 625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4" name="Group 73">
            <a:extLst>
              <a:ext uri="{FF2B5EF4-FFF2-40B4-BE49-F238E27FC236}">
                <a16:creationId xmlns:a16="http://schemas.microsoft.com/office/drawing/2014/main" id="{A3753F63-BF34-4FE9-B50C-0831B97A31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75" name="Oval 74">
              <a:extLst>
                <a:ext uri="{FF2B5EF4-FFF2-40B4-BE49-F238E27FC236}">
                  <a16:creationId xmlns:a16="http://schemas.microsoft.com/office/drawing/2014/main" id="{5D6AD2B4-0168-4100-8C04-ECE2BB5A5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099DCA1-B66C-462E-AE74-BEC2D2731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E2411A5-5D5E-4552-BA2E-C52771F1C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A4A39DC-2A41-45B0-8720-28A0B7FB1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8E7B6DF-EAE5-4B26-B4C3-485E6DF8C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J">
            <a:extLst>
              <a:ext uri="{FF2B5EF4-FFF2-40B4-BE49-F238E27FC236}">
                <a16:creationId xmlns:a16="http://schemas.microsoft.com/office/drawing/2014/main" id="{CFF40840-37B8-EF27-23CE-092CEB1DD4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8829" y="1977780"/>
            <a:ext cx="2781945" cy="2781945"/>
          </a:xfrm>
          <a:prstGeom prst="rect">
            <a:avLst/>
          </a:prstGeom>
        </p:spPr>
      </p:pic>
      <p:pic>
        <p:nvPicPr>
          <p:cNvPr id="6" name="Picture 5" descr="A blue and black logo&#10;&#10;Description automatically generated">
            <a:extLst>
              <a:ext uri="{FF2B5EF4-FFF2-40B4-BE49-F238E27FC236}">
                <a16:creationId xmlns:a16="http://schemas.microsoft.com/office/drawing/2014/main" id="{BC1642CB-CDD1-EF6C-0387-CE09DC727FC6}"/>
              </a:ext>
            </a:extLst>
          </p:cNvPr>
          <p:cNvPicPr>
            <a:picLocks noChangeAspect="1"/>
          </p:cNvPicPr>
          <p:nvPr/>
        </p:nvPicPr>
        <p:blipFill>
          <a:blip r:embed="rId4"/>
          <a:stretch>
            <a:fillRect/>
          </a:stretch>
        </p:blipFill>
        <p:spPr>
          <a:xfrm>
            <a:off x="330878" y="299524"/>
            <a:ext cx="998823" cy="483242"/>
          </a:xfrm>
          <a:prstGeom prst="rect">
            <a:avLst/>
          </a:prstGeom>
        </p:spPr>
      </p:pic>
    </p:spTree>
    <p:extLst>
      <p:ext uri="{BB962C8B-B14F-4D97-AF65-F5344CB8AC3E}">
        <p14:creationId xmlns:p14="http://schemas.microsoft.com/office/powerpoint/2010/main" val="202940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34"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35" name="Oval 34">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144F0C1-E117-156C-3733-D6DC25E64085}"/>
              </a:ext>
            </a:extLst>
          </p:cNvPr>
          <p:cNvSpPr>
            <a:spLocks noGrp="1"/>
          </p:cNvSpPr>
          <p:nvPr>
            <p:ph type="title"/>
          </p:nvPr>
        </p:nvSpPr>
        <p:spPr>
          <a:xfrm>
            <a:off x="770878" y="952023"/>
            <a:ext cx="10773422" cy="1797530"/>
          </a:xfrm>
        </p:spPr>
        <p:txBody>
          <a:bodyPr vert="horz" lIns="91440" tIns="45720" rIns="91440" bIns="45720" rtlCol="0" anchor="t">
            <a:normAutofit/>
          </a:bodyPr>
          <a:lstStyle/>
          <a:p>
            <a:r>
              <a:rPr lang="en-US" sz="4400" kern="1200">
                <a:latin typeface="+mj-lt"/>
                <a:ea typeface="+mj-ea"/>
                <a:cs typeface="+mj-cs"/>
              </a:rPr>
              <a:t>Advantages of Django </a:t>
            </a:r>
          </a:p>
          <a:p>
            <a:endParaRPr lang="en-US" sz="4400" kern="1200">
              <a:latin typeface="+mj-lt"/>
              <a:ea typeface="+mj-ea"/>
              <a:cs typeface="+mj-cs"/>
            </a:endParaRPr>
          </a:p>
        </p:txBody>
      </p:sp>
      <p:graphicFrame>
        <p:nvGraphicFramePr>
          <p:cNvPr id="4" name="Content Placeholder 2">
            <a:extLst>
              <a:ext uri="{FF2B5EF4-FFF2-40B4-BE49-F238E27FC236}">
                <a16:creationId xmlns:a16="http://schemas.microsoft.com/office/drawing/2014/main" id="{145966FE-3A0E-A151-5702-9BFDBFFA8A30}"/>
              </a:ext>
            </a:extLst>
          </p:cNvPr>
          <p:cNvGraphicFramePr>
            <a:graphicFrameLocks/>
          </p:cNvGraphicFramePr>
          <p:nvPr>
            <p:extLst>
              <p:ext uri="{D42A27DB-BD31-4B8C-83A1-F6EECF244321}">
                <p14:modId xmlns:p14="http://schemas.microsoft.com/office/powerpoint/2010/main" val="4264699562"/>
              </p:ext>
            </p:extLst>
          </p:nvPr>
        </p:nvGraphicFramePr>
        <p:xfrm>
          <a:off x="777875" y="2886075"/>
          <a:ext cx="10658475" cy="329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 name="Picture 80" descr="A blue and black logo&#10;&#10;Description automatically generated">
            <a:extLst>
              <a:ext uri="{FF2B5EF4-FFF2-40B4-BE49-F238E27FC236}">
                <a16:creationId xmlns:a16="http://schemas.microsoft.com/office/drawing/2014/main" id="{58DF4586-9D52-F474-34F8-D432F44F8B1A}"/>
              </a:ext>
            </a:extLst>
          </p:cNvPr>
          <p:cNvPicPr>
            <a:picLocks noChangeAspect="1"/>
          </p:cNvPicPr>
          <p:nvPr/>
        </p:nvPicPr>
        <p:blipFill>
          <a:blip r:embed="rId7"/>
          <a:stretch>
            <a:fillRect/>
          </a:stretch>
        </p:blipFill>
        <p:spPr>
          <a:xfrm>
            <a:off x="9875562" y="1012969"/>
            <a:ext cx="998823" cy="483242"/>
          </a:xfrm>
          <a:prstGeom prst="rect">
            <a:avLst/>
          </a:prstGeom>
        </p:spPr>
      </p:pic>
    </p:spTree>
    <p:extLst>
      <p:ext uri="{BB962C8B-B14F-4D97-AF65-F5344CB8AC3E}">
        <p14:creationId xmlns:p14="http://schemas.microsoft.com/office/powerpoint/2010/main" val="153433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5">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descr="Diagram&#10;&#10;Description automatically generated">
            <a:extLst>
              <a:ext uri="{FF2B5EF4-FFF2-40B4-BE49-F238E27FC236}">
                <a16:creationId xmlns:a16="http://schemas.microsoft.com/office/drawing/2014/main" id="{7778BD20-7DF8-FBB2-2477-1B640F2F18B9}"/>
              </a:ext>
            </a:extLst>
          </p:cNvPr>
          <p:cNvPicPr>
            <a:picLocks noChangeAspect="1"/>
          </p:cNvPicPr>
          <p:nvPr/>
        </p:nvPicPr>
        <p:blipFill rotWithShape="1">
          <a:blip r:embed="rId2">
            <a:alphaModFix/>
          </a:blip>
          <a:srcRect l="16000" r="1" b="1"/>
          <a:stretch/>
        </p:blipFill>
        <p:spPr>
          <a:xfrm>
            <a:off x="-1" y="10"/>
            <a:ext cx="12192001" cy="6857990"/>
          </a:xfrm>
          <a:prstGeom prst="rect">
            <a:avLst/>
          </a:prstGeom>
        </p:spPr>
      </p:pic>
      <p:grpSp>
        <p:nvGrpSpPr>
          <p:cNvPr id="18" name="Group 17">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9" name="Oval 18">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4473961"/>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ConfettiVTI</vt:lpstr>
      <vt:lpstr>office theme</vt:lpstr>
      <vt:lpstr>DJANGO</vt:lpstr>
      <vt:lpstr>PowerPoint Presentation</vt:lpstr>
      <vt:lpstr>PowerPoint Presentation</vt:lpstr>
      <vt:lpstr>INTRODUCTION</vt:lpstr>
      <vt:lpstr>Why we learn python?</vt:lpstr>
      <vt:lpstr>INTRODUCTION</vt:lpstr>
      <vt:lpstr>INTRODUCTION</vt:lpstr>
      <vt:lpstr>Advantages of Django  </vt:lpstr>
      <vt:lpstr>PowerPoint Presentation</vt:lpstr>
      <vt:lpstr>PowerPoint Presentation</vt:lpstr>
      <vt:lpstr>PowerPoint Presentation</vt:lpstr>
      <vt:lpstr>PowerPoint Presentation</vt:lpstr>
      <vt:lpstr>PowerPoint Presentation</vt:lpstr>
      <vt:lpstr>PowerPoint Presentation</vt:lpstr>
      <vt:lpstr>MongoDb </vt:lpstr>
      <vt:lpstr>PowerPoint Presentation</vt:lpstr>
      <vt:lpstr>PowerPoint Presentation</vt:lpstr>
      <vt:lpstr>Step 1: Create Virutual Environment  </vt:lpstr>
      <vt:lpstr>Step 2: Install Django  </vt:lpstr>
      <vt:lpstr>Step 3: Create a Django Project  </vt:lpstr>
      <vt:lpstr>Step 4: Create a Django Project  </vt:lpstr>
      <vt:lpstr>Step 5: Navigate to the Project Directory  </vt:lpstr>
      <vt:lpstr>Step 6: Run the development runserver  </vt:lpstr>
      <vt:lpstr>Step 7: Define Models  </vt:lpstr>
      <vt:lpstr>Step 8: Create a Django App  </vt:lpstr>
      <vt:lpstr>Step 9: Create Migrations  </vt:lpstr>
      <vt:lpstr>Step 10: Apply Migrations  </vt:lpstr>
      <vt:lpstr>Step 11: Create Superuser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503</cp:revision>
  <dcterms:created xsi:type="dcterms:W3CDTF">2023-07-07T06:40:33Z</dcterms:created>
  <dcterms:modified xsi:type="dcterms:W3CDTF">2023-10-17T09:22:44Z</dcterms:modified>
</cp:coreProperties>
</file>