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6EAE0-D753-34BD-34E4-C3634913477F}" v="258" dt="2023-10-30T11:14:1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hini Velliyangiri" userId="S::nandhini@pinesphere.com::1f1f85d8-faec-4f78-ae21-bf9ab1c21b8f" providerId="AD" clId="Web-{CA56EAE0-D753-34BD-34E4-C3634913477F}"/>
    <pc:docChg chg="addSld delSld modSld addMainMaster delMainMaster">
      <pc:chgData name="Nandhini Velliyangiri" userId="S::nandhini@pinesphere.com::1f1f85d8-faec-4f78-ae21-bf9ab1c21b8f" providerId="AD" clId="Web-{CA56EAE0-D753-34BD-34E4-C3634913477F}" dt="2023-10-30T11:14:15.555" v="255"/>
      <pc:docMkLst>
        <pc:docMk/>
      </pc:docMkLst>
      <pc:sldChg chg="addSp delSp modSp mod setBg modClrScheme addAnim delAnim chgLayout">
        <pc:chgData name="Nandhini Velliyangiri" userId="S::nandhini@pinesphere.com::1f1f85d8-faec-4f78-ae21-bf9ab1c21b8f" providerId="AD" clId="Web-{CA56EAE0-D753-34BD-34E4-C3634913477F}" dt="2023-10-30T10:56:08.974" v="52"/>
        <pc:sldMkLst>
          <pc:docMk/>
          <pc:sldMk cId="109857222" sldId="256"/>
        </pc:sldMkLst>
        <pc:spChg chg="mod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33.489" v="19"/>
          <ac:spMkLst>
            <pc:docMk/>
            <pc:sldMk cId="109857222" sldId="256"/>
            <ac:spMk id="11" creationId="{A3363022-C969-41E9-8EB2-E4C94908C1FA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33.489" v="19"/>
          <ac:spMkLst>
            <pc:docMk/>
            <pc:sldMk cId="109857222" sldId="256"/>
            <ac:spMk id="13" creationId="{8D1AD6B3-BE88-4CEB-BA17-790657CC4729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17" creationId="{03C2051E-A88D-48E5-BACF-AAED17892722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19" creationId="{7821A508-2985-4905-874A-527429BAABFA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35.801" v="21"/>
          <ac:spMkLst>
            <pc:docMk/>
            <pc:sldMk cId="109857222" sldId="256"/>
            <ac:spMk id="20" creationId="{FB5B0058-AF13-4859-B429-4EDDE2A26F7F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35.801" v="21"/>
          <ac:spMkLst>
            <pc:docMk/>
            <pc:sldMk cId="109857222" sldId="256"/>
            <ac:spMk id="21" creationId="{D84C2E9E-0B5D-4B5F-9A1F-70EBDCE39034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39.348" v="23"/>
          <ac:spMkLst>
            <pc:docMk/>
            <pc:sldMk cId="109857222" sldId="256"/>
            <ac:spMk id="23" creationId="{DF05ACD0-FF4A-4F8F-B5C5-6A4EBD0D1B38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39.348" v="23"/>
          <ac:spMkLst>
            <pc:docMk/>
            <pc:sldMk cId="109857222" sldId="256"/>
            <ac:spMk id="24" creationId="{4C9AFA28-B5ED-4346-9AF7-68A157F16C7E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2.223" v="25"/>
          <ac:spMkLst>
            <pc:docMk/>
            <pc:sldMk cId="109857222" sldId="256"/>
            <ac:spMk id="26" creationId="{8A94871E-96FC-4ADE-815B-41A636E34F1A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2.223" v="25"/>
          <ac:spMkLst>
            <pc:docMk/>
            <pc:sldMk cId="109857222" sldId="256"/>
            <ac:spMk id="27" creationId="{3FCFB1DE-0B7E-48CC-BA90-B2AB0889F9D6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29" creationId="{362D44EE-C852-4460-B8B5-C4F2BC20510C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30" creationId="{658970D8-8D1D-4B5C-894B-E871CC86543D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31" creationId="{F227E5B6-9132-43CA-B503-37A18562ADF2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32" creationId="{D2929CB1-0E3C-4B2D-ADC5-0154FB33BA44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6.755" v="31"/>
          <ac:spMkLst>
            <pc:docMk/>
            <pc:sldMk cId="109857222" sldId="256"/>
            <ac:spMk id="33" creationId="{5F2F0C84-BE8C-4DC2-A6D3-30349A801D5C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9.020" v="33"/>
          <ac:spMkLst>
            <pc:docMk/>
            <pc:sldMk cId="109857222" sldId="256"/>
            <ac:spMk id="35" creationId="{A3363022-C969-41E9-8EB2-E4C94908C1FA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4:49.020" v="33"/>
          <ac:spMkLst>
            <pc:docMk/>
            <pc:sldMk cId="109857222" sldId="256"/>
            <ac:spMk id="36" creationId="{8D1AD6B3-BE88-4CEB-BA17-790657CC4729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0" creationId="{362D44EE-C852-4460-B8B5-C4F2BC20510C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1" creationId="{658970D8-8D1D-4B5C-894B-E871CC86543D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2" creationId="{F227E5B6-9132-43CA-B503-37A18562ADF2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3" creationId="{03C2051E-A88D-48E5-BACF-AAED17892722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4" creationId="{7821A508-2985-4905-874A-527429BAABFA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5" creationId="{D2929CB1-0E3C-4B2D-ADC5-0154FB33BA44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6" creationId="{5F2F0C84-BE8C-4DC2-A6D3-30349A801D5C}"/>
          </ac:spMkLst>
        </pc:spChg>
        <pc:spChg chg="add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8" creationId="{9D879A56-BA4A-47BE-B8EA-643910D696DB}"/>
          </ac:spMkLst>
        </pc:spChg>
        <pc:spChg chg="add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49" creationId="{68E7D62B-6F82-4DD0-9764-C143AEAAC198}"/>
          </ac:spMkLst>
        </pc:spChg>
        <pc:spChg chg="add">
          <ac:chgData name="Nandhini Velliyangiri" userId="S::nandhini@pinesphere.com::1f1f85d8-faec-4f78-ae21-bf9ab1c21b8f" providerId="AD" clId="Web-{CA56EAE0-D753-34BD-34E4-C3634913477F}" dt="2023-10-30T10:56:08.974" v="52"/>
          <ac:spMkLst>
            <pc:docMk/>
            <pc:sldMk cId="109857222" sldId="256"/>
            <ac:spMk id="50" creationId="{9C283B92-B6AF-4FE0-AF35-F51A679051EE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5:59.177" v="51"/>
          <ac:spMkLst>
            <pc:docMk/>
            <pc:sldMk cId="109857222" sldId="256"/>
            <ac:spMk id="51" creationId="{F12E7CC5-C78B-4EBD-9565-3FA00FAA6CF2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5:59.177" v="51"/>
          <ac:spMkLst>
            <pc:docMk/>
            <pc:sldMk cId="109857222" sldId="256"/>
            <ac:spMk id="53" creationId="{3A4529A5-F675-429F-8044-01372BB13422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5:59.177" v="51"/>
          <ac:spMkLst>
            <pc:docMk/>
            <pc:sldMk cId="109857222" sldId="256"/>
            <ac:spMk id="55" creationId="{63DAB858-5A0C-4AFF-AAC6-705EDF8DB733}"/>
          </ac:spMkLst>
        </pc:spChg>
        <pc:grpChg chg="add del">
          <ac:chgData name="Nandhini Velliyangiri" userId="S::nandhini@pinesphere.com::1f1f85d8-faec-4f78-ae21-bf9ab1c21b8f" providerId="AD" clId="Web-{CA56EAE0-D753-34BD-34E4-C3634913477F}" dt="2023-10-30T10:54:33.489" v="19"/>
          <ac:grpSpMkLst>
            <pc:docMk/>
            <pc:sldMk cId="109857222" sldId="256"/>
            <ac:grpSpMk id="15" creationId="{89D1390B-7E13-4B4F-9CB2-391063412E54}"/>
          </ac:grpSpMkLst>
        </pc:grpChg>
        <pc:grpChg chg="add del">
          <ac:chgData name="Nandhini Velliyangiri" userId="S::nandhini@pinesphere.com::1f1f85d8-faec-4f78-ae21-bf9ab1c21b8f" providerId="AD" clId="Web-{CA56EAE0-D753-34BD-34E4-C3634913477F}" dt="2023-10-30T10:54:49.020" v="33"/>
          <ac:grpSpMkLst>
            <pc:docMk/>
            <pc:sldMk cId="109857222" sldId="256"/>
            <ac:grpSpMk id="37" creationId="{89D1390B-7E13-4B4F-9CB2-391063412E54}"/>
          </ac:grpSpMkLst>
        </pc:grpChg>
        <pc:picChg chg="add del mod">
          <ac:chgData name="Nandhini Velliyangiri" userId="S::nandhini@pinesphere.com::1f1f85d8-faec-4f78-ae21-bf9ab1c21b8f" providerId="AD" clId="Web-{CA56EAE0-D753-34BD-34E4-C3634913477F}" dt="2023-10-30T10:53:40.957" v="13"/>
          <ac:picMkLst>
            <pc:docMk/>
            <pc:sldMk cId="109857222" sldId="256"/>
            <ac:picMk id="4" creationId="{8C43800D-9219-18AE-D6E9-CA8AE12FFE38}"/>
          </ac:picMkLst>
        </pc:picChg>
        <pc:picChg chg="add del mod">
          <ac:chgData name="Nandhini Velliyangiri" userId="S::nandhini@pinesphere.com::1f1f85d8-faec-4f78-ae21-bf9ab1c21b8f" providerId="AD" clId="Web-{CA56EAE0-D753-34BD-34E4-C3634913477F}" dt="2023-10-30T10:54:05.457" v="15"/>
          <ac:picMkLst>
            <pc:docMk/>
            <pc:sldMk cId="109857222" sldId="256"/>
            <ac:picMk id="5" creationId="{696A8E6A-43EC-017F-C2E5-DAA77A9E76C7}"/>
          </ac:picMkLst>
        </pc:picChg>
        <pc:picChg chg="add mod">
          <ac:chgData name="Nandhini Velliyangiri" userId="S::nandhini@pinesphere.com::1f1f85d8-faec-4f78-ae21-bf9ab1c21b8f" providerId="AD" clId="Web-{CA56EAE0-D753-34BD-34E4-C3634913477F}" dt="2023-10-30T10:56:08.974" v="52"/>
          <ac:picMkLst>
            <pc:docMk/>
            <pc:sldMk cId="109857222" sldId="256"/>
            <ac:picMk id="6" creationId="{2B04A4B3-07F2-0AA9-DE98-7FE96545FB01}"/>
          </ac:picMkLst>
        </pc:picChg>
        <pc:cxnChg chg="add">
          <ac:chgData name="Nandhini Velliyangiri" userId="S::nandhini@pinesphere.com::1f1f85d8-faec-4f78-ae21-bf9ab1c21b8f" providerId="AD" clId="Web-{CA56EAE0-D753-34BD-34E4-C3634913477F}" dt="2023-10-30T10:56:08.974" v="52"/>
          <ac:cxnSpMkLst>
            <pc:docMk/>
            <pc:sldMk cId="109857222" sldId="256"/>
            <ac:cxnSpMk id="57" creationId="{9B60A8CB-176B-4FD6-AD24-9D98027E5CA0}"/>
          </ac:cxnSpMkLst>
        </pc:cxnChg>
        <pc:cxnChg chg="add">
          <ac:chgData name="Nandhini Velliyangiri" userId="S::nandhini@pinesphere.com::1f1f85d8-faec-4f78-ae21-bf9ab1c21b8f" providerId="AD" clId="Web-{CA56EAE0-D753-34BD-34E4-C3634913477F}" dt="2023-10-30T10:56:08.974" v="52"/>
          <ac:cxnSpMkLst>
            <pc:docMk/>
            <pc:sldMk cId="109857222" sldId="256"/>
            <ac:cxnSpMk id="59" creationId="{8171CA5D-A004-471D-81F2-0B1381DE61F0}"/>
          </ac:cxnSpMkLst>
        </pc:cxnChg>
        <pc:cxnChg chg="add">
          <ac:chgData name="Nandhini Velliyangiri" userId="S::nandhini@pinesphere.com::1f1f85d8-faec-4f78-ae21-bf9ab1c21b8f" providerId="AD" clId="Web-{CA56EAE0-D753-34BD-34E4-C3634913477F}" dt="2023-10-30T10:56:08.974" v="52"/>
          <ac:cxnSpMkLst>
            <pc:docMk/>
            <pc:sldMk cId="109857222" sldId="256"/>
            <ac:cxnSpMk id="61" creationId="{0682D131-57BB-442B-BD9B-8F06D2B230E3}"/>
          </ac:cxnSpMkLst>
        </pc:cxnChg>
      </pc:sldChg>
      <pc:sldChg chg="addSp modSp new mod setBg">
        <pc:chgData name="Nandhini Velliyangiri" userId="S::nandhini@pinesphere.com::1f1f85d8-faec-4f78-ae21-bf9ab1c21b8f" providerId="AD" clId="Web-{CA56EAE0-D753-34BD-34E4-C3634913477F}" dt="2023-10-30T11:13:37.133" v="236" actId="1076"/>
        <pc:sldMkLst>
          <pc:docMk/>
          <pc:sldMk cId="2102274726" sldId="257"/>
        </pc:sldMkLst>
        <pc:spChg chg="mod">
          <ac:chgData name="Nandhini Velliyangiri" userId="S::nandhini@pinesphere.com::1f1f85d8-faec-4f78-ae21-bf9ab1c21b8f" providerId="AD" clId="Web-{CA56EAE0-D753-34BD-34E4-C3634913477F}" dt="2023-10-30T10:57:13.413" v="65" actId="20577"/>
          <ac:spMkLst>
            <pc:docMk/>
            <pc:sldMk cId="2102274726" sldId="257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0:09.670" v="101" actId="20577"/>
          <ac:spMkLst>
            <pc:docMk/>
            <pc:sldMk cId="2102274726" sldId="257"/>
            <ac:spMk id="3" creationId="{9BDB905B-2EFE-FFB5-7CC3-D263D356DB9E}"/>
          </ac:spMkLst>
        </pc:spChg>
        <pc:spChg chg="add">
          <ac:chgData name="Nandhini Velliyangiri" userId="S::nandhini@pinesphere.com::1f1f85d8-faec-4f78-ae21-bf9ab1c21b8f" providerId="AD" clId="Web-{CA56EAE0-D753-34BD-34E4-C3634913477F}" dt="2023-10-30T10:57:00.022" v="63"/>
          <ac:spMkLst>
            <pc:docMk/>
            <pc:sldMk cId="2102274726" sldId="257"/>
            <ac:spMk id="8" creationId="{70120F84-A866-4D9F-8B1C-9120A013D654}"/>
          </ac:spMkLst>
        </pc:spChg>
        <pc:spChg chg="add">
          <ac:chgData name="Nandhini Velliyangiri" userId="S::nandhini@pinesphere.com::1f1f85d8-faec-4f78-ae21-bf9ab1c21b8f" providerId="AD" clId="Web-{CA56EAE0-D753-34BD-34E4-C3634913477F}" dt="2023-10-30T10:57:00.022" v="63"/>
          <ac:spMkLst>
            <pc:docMk/>
            <pc:sldMk cId="2102274726" sldId="257"/>
            <ac:spMk id="10" creationId="{252FEFEF-6AC0-46B6-AC09-11FC56196FA4}"/>
          </ac:spMkLst>
        </pc:spChg>
        <pc:picChg chg="add mod">
          <ac:chgData name="Nandhini Velliyangiri" userId="S::nandhini@pinesphere.com::1f1f85d8-faec-4f78-ae21-bf9ab1c21b8f" providerId="AD" clId="Web-{CA56EAE0-D753-34BD-34E4-C3634913477F}" dt="2023-10-30T11:13:37.133" v="236" actId="1076"/>
          <ac:picMkLst>
            <pc:docMk/>
            <pc:sldMk cId="2102274726" sldId="257"/>
            <ac:picMk id="5" creationId="{D92B94D6-CA9B-ED70-2044-BB1F61F479B7}"/>
          </ac:picMkLst>
        </pc:picChg>
      </pc:sldChg>
      <pc:sldChg chg="modSp new del">
        <pc:chgData name="Nandhini Velliyangiri" userId="S::nandhini@pinesphere.com::1f1f85d8-faec-4f78-ae21-bf9ab1c21b8f" providerId="AD" clId="Web-{CA56EAE0-D753-34BD-34E4-C3634913477F}" dt="2023-10-30T10:55:56.412" v="50"/>
        <pc:sldMkLst>
          <pc:docMk/>
          <pc:sldMk cId="2395200920" sldId="257"/>
        </pc:sldMkLst>
        <pc:spChg chg="mod">
          <ac:chgData name="Nandhini Velliyangiri" userId="S::nandhini@pinesphere.com::1f1f85d8-faec-4f78-ae21-bf9ab1c21b8f" providerId="AD" clId="Web-{CA56EAE0-D753-34BD-34E4-C3634913477F}" dt="2023-10-30T10:55:55.334" v="49" actId="20577"/>
          <ac:spMkLst>
            <pc:docMk/>
            <pc:sldMk cId="2395200920" sldId="257"/>
            <ac:spMk id="2" creationId="{CA6D00AE-D900-87C1-0208-169D8A861BAC}"/>
          </ac:spMkLst>
        </pc:spChg>
      </pc:sldChg>
      <pc:sldChg chg="addSp delSp modSp add replId">
        <pc:chgData name="Nandhini Velliyangiri" userId="S::nandhini@pinesphere.com::1f1f85d8-faec-4f78-ae21-bf9ab1c21b8f" providerId="AD" clId="Web-{CA56EAE0-D753-34BD-34E4-C3634913477F}" dt="2023-10-30T11:13:44.368" v="237"/>
        <pc:sldMkLst>
          <pc:docMk/>
          <pc:sldMk cId="4108009171" sldId="258"/>
        </pc:sldMkLst>
        <pc:spChg chg="mod">
          <ac:chgData name="Nandhini Velliyangiri" userId="S::nandhini@pinesphere.com::1f1f85d8-faec-4f78-ae21-bf9ab1c21b8f" providerId="AD" clId="Web-{CA56EAE0-D753-34BD-34E4-C3634913477F}" dt="2023-10-30T10:58:17.794" v="79" actId="20577"/>
          <ac:spMkLst>
            <pc:docMk/>
            <pc:sldMk cId="4108009171" sldId="258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0:14.608" v="102" actId="20577"/>
          <ac:spMkLst>
            <pc:docMk/>
            <pc:sldMk cId="4108009171" sldId="258"/>
            <ac:spMk id="3" creationId="{9BDB905B-2EFE-FFB5-7CC3-D263D356DB9E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8:00.788" v="73"/>
          <ac:spMkLst>
            <pc:docMk/>
            <pc:sldMk cId="4108009171" sldId="258"/>
            <ac:spMk id="8" creationId="{70120F84-A866-4D9F-8B1C-9120A013D654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8:00.788" v="73"/>
          <ac:spMkLst>
            <pc:docMk/>
            <pc:sldMk cId="4108009171" sldId="258"/>
            <ac:spMk id="10" creationId="{252FEFEF-6AC0-46B6-AC09-11FC56196FA4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8:00.788" v="73"/>
          <ac:spMkLst>
            <pc:docMk/>
            <pc:sldMk cId="4108009171" sldId="258"/>
            <ac:spMk id="15" creationId="{70120F84-A866-4D9F-8B1C-9120A013D654}"/>
          </ac:spMkLst>
        </pc:spChg>
        <pc:spChg chg="add del">
          <ac:chgData name="Nandhini Velliyangiri" userId="S::nandhini@pinesphere.com::1f1f85d8-faec-4f78-ae21-bf9ab1c21b8f" providerId="AD" clId="Web-{CA56EAE0-D753-34BD-34E4-C3634913477F}" dt="2023-10-30T10:58:00.788" v="73"/>
          <ac:spMkLst>
            <pc:docMk/>
            <pc:sldMk cId="4108009171" sldId="258"/>
            <ac:spMk id="17" creationId="{252FEFEF-6AC0-46B6-AC09-11FC56196FA4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44.368" v="237"/>
          <ac:picMkLst>
            <pc:docMk/>
            <pc:sldMk cId="4108009171" sldId="258"/>
            <ac:picMk id="5" creationId="{C004184B-4088-F398-F43F-E6CA82EDE89B}"/>
          </ac:picMkLst>
        </pc:picChg>
      </pc:sldChg>
      <pc:sldChg chg="new del">
        <pc:chgData name="Nandhini Velliyangiri" userId="S::nandhini@pinesphere.com::1f1f85d8-faec-4f78-ae21-bf9ab1c21b8f" providerId="AD" clId="Web-{CA56EAE0-D753-34BD-34E4-C3634913477F}" dt="2023-10-30T11:13:22.164" v="233"/>
        <pc:sldMkLst>
          <pc:docMk/>
          <pc:sldMk cId="1726337662" sldId="259"/>
        </pc:sldMkLst>
      </pc:sldChg>
      <pc:sldChg chg="addSp modSp add replId">
        <pc:chgData name="Nandhini Velliyangiri" userId="S::nandhini@pinesphere.com::1f1f85d8-faec-4f78-ae21-bf9ab1c21b8f" providerId="AD" clId="Web-{CA56EAE0-D753-34BD-34E4-C3634913477F}" dt="2023-10-30T11:13:46.102" v="238"/>
        <pc:sldMkLst>
          <pc:docMk/>
          <pc:sldMk cId="672824413" sldId="260"/>
        </pc:sldMkLst>
        <pc:spChg chg="mod">
          <ac:chgData name="Nandhini Velliyangiri" userId="S::nandhini@pinesphere.com::1f1f85d8-faec-4f78-ae21-bf9ab1c21b8f" providerId="AD" clId="Web-{CA56EAE0-D753-34BD-34E4-C3634913477F}" dt="2023-10-30T10:59:29.201" v="90" actId="20577"/>
          <ac:spMkLst>
            <pc:docMk/>
            <pc:sldMk cId="672824413" sldId="260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0:21.998" v="103" actId="20577"/>
          <ac:spMkLst>
            <pc:docMk/>
            <pc:sldMk cId="672824413" sldId="260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46.102" v="238"/>
          <ac:picMkLst>
            <pc:docMk/>
            <pc:sldMk cId="672824413" sldId="260"/>
            <ac:picMk id="5" creationId="{909DE44D-1AA1-C8D5-BBAE-6BE9F334ADFE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48.415" v="239"/>
        <pc:sldMkLst>
          <pc:docMk/>
          <pc:sldMk cId="1935947160" sldId="261"/>
        </pc:sldMkLst>
        <pc:spChg chg="mod">
          <ac:chgData name="Nandhini Velliyangiri" userId="S::nandhini@pinesphere.com::1f1f85d8-faec-4f78-ae21-bf9ab1c21b8f" providerId="AD" clId="Web-{CA56EAE0-D753-34BD-34E4-C3634913477F}" dt="2023-10-30T11:00:46.468" v="106" actId="20577"/>
          <ac:spMkLst>
            <pc:docMk/>
            <pc:sldMk cId="1935947160" sldId="261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1:39.984" v="115" actId="20577"/>
          <ac:spMkLst>
            <pc:docMk/>
            <pc:sldMk cId="1935947160" sldId="261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48.415" v="239"/>
          <ac:picMkLst>
            <pc:docMk/>
            <pc:sldMk cId="1935947160" sldId="261"/>
            <ac:picMk id="5" creationId="{595501B4-22AC-B05E-E24F-CBF1015309EE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49.993" v="240"/>
        <pc:sldMkLst>
          <pc:docMk/>
          <pc:sldMk cId="3109840139" sldId="262"/>
        </pc:sldMkLst>
        <pc:spChg chg="mod">
          <ac:chgData name="Nandhini Velliyangiri" userId="S::nandhini@pinesphere.com::1f1f85d8-faec-4f78-ae21-bf9ab1c21b8f" providerId="AD" clId="Web-{CA56EAE0-D753-34BD-34E4-C3634913477F}" dt="2023-10-30T11:02:01.328" v="117" actId="20577"/>
          <ac:spMkLst>
            <pc:docMk/>
            <pc:sldMk cId="3109840139" sldId="262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2:58.703" v="124" actId="20577"/>
          <ac:spMkLst>
            <pc:docMk/>
            <pc:sldMk cId="3109840139" sldId="262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49.993" v="240"/>
          <ac:picMkLst>
            <pc:docMk/>
            <pc:sldMk cId="3109840139" sldId="262"/>
            <ac:picMk id="5" creationId="{24063D7E-C66B-EDB6-B9D3-F5F06E6A2F90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52.196" v="241"/>
        <pc:sldMkLst>
          <pc:docMk/>
          <pc:sldMk cId="1182807314" sldId="263"/>
        </pc:sldMkLst>
        <pc:spChg chg="mod">
          <ac:chgData name="Nandhini Velliyangiri" userId="S::nandhini@pinesphere.com::1f1f85d8-faec-4f78-ae21-bf9ab1c21b8f" providerId="AD" clId="Web-{CA56EAE0-D753-34BD-34E4-C3634913477F}" dt="2023-10-30T11:04:01.314" v="142" actId="20577"/>
          <ac:spMkLst>
            <pc:docMk/>
            <pc:sldMk cId="1182807314" sldId="263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3:37.438" v="132" actId="20577"/>
          <ac:spMkLst>
            <pc:docMk/>
            <pc:sldMk cId="1182807314" sldId="263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52.196" v="241"/>
          <ac:picMkLst>
            <pc:docMk/>
            <pc:sldMk cId="1182807314" sldId="263"/>
            <ac:picMk id="5" creationId="{89D79952-4113-E115-CEB3-07A7061B1125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53.086" v="242"/>
        <pc:sldMkLst>
          <pc:docMk/>
          <pc:sldMk cId="1133044357" sldId="264"/>
        </pc:sldMkLst>
        <pc:spChg chg="mod">
          <ac:chgData name="Nandhini Velliyangiri" userId="S::nandhini@pinesphere.com::1f1f85d8-faec-4f78-ae21-bf9ab1c21b8f" providerId="AD" clId="Web-{CA56EAE0-D753-34BD-34E4-C3634913477F}" dt="2023-10-30T11:04:14.189" v="144" actId="20577"/>
          <ac:spMkLst>
            <pc:docMk/>
            <pc:sldMk cId="1133044357" sldId="264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4:34.986" v="148" actId="20577"/>
          <ac:spMkLst>
            <pc:docMk/>
            <pc:sldMk cId="1133044357" sldId="264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53.086" v="242"/>
          <ac:picMkLst>
            <pc:docMk/>
            <pc:sldMk cId="1133044357" sldId="264"/>
            <ac:picMk id="5" creationId="{5E9D4AAC-A468-BE7F-DF83-296B7AEE0248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55.430" v="243"/>
        <pc:sldMkLst>
          <pc:docMk/>
          <pc:sldMk cId="26382505" sldId="265"/>
        </pc:sldMkLst>
        <pc:spChg chg="mod">
          <ac:chgData name="Nandhini Velliyangiri" userId="S::nandhini@pinesphere.com::1f1f85d8-faec-4f78-ae21-bf9ab1c21b8f" providerId="AD" clId="Web-{CA56EAE0-D753-34BD-34E4-C3634913477F}" dt="2023-10-30T11:05:00.377" v="150" actId="20577"/>
          <ac:spMkLst>
            <pc:docMk/>
            <pc:sldMk cId="26382505" sldId="265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5:41.362" v="156" actId="20577"/>
          <ac:spMkLst>
            <pc:docMk/>
            <pc:sldMk cId="26382505" sldId="265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55.430" v="243"/>
          <ac:picMkLst>
            <pc:docMk/>
            <pc:sldMk cId="26382505" sldId="265"/>
            <ac:picMk id="5" creationId="{53D748D7-E1CA-DB84-9A82-BFD40D4152F0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58.555" v="244"/>
        <pc:sldMkLst>
          <pc:docMk/>
          <pc:sldMk cId="3165520915" sldId="266"/>
        </pc:sldMkLst>
        <pc:spChg chg="mod">
          <ac:chgData name="Nandhini Velliyangiri" userId="S::nandhini@pinesphere.com::1f1f85d8-faec-4f78-ae21-bf9ab1c21b8f" providerId="AD" clId="Web-{CA56EAE0-D753-34BD-34E4-C3634913477F}" dt="2023-10-30T11:06:03.690" v="159" actId="20577"/>
          <ac:spMkLst>
            <pc:docMk/>
            <pc:sldMk cId="3165520915" sldId="266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6:34.519" v="164" actId="20577"/>
          <ac:spMkLst>
            <pc:docMk/>
            <pc:sldMk cId="3165520915" sldId="266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58.555" v="244"/>
          <ac:picMkLst>
            <pc:docMk/>
            <pc:sldMk cId="3165520915" sldId="266"/>
            <ac:picMk id="5" creationId="{290F4F04-AE13-52AD-AD60-FEC5B16903B6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3:59.008" v="245"/>
        <pc:sldMkLst>
          <pc:docMk/>
          <pc:sldMk cId="2278306504" sldId="267"/>
        </pc:sldMkLst>
        <pc:spChg chg="mod">
          <ac:chgData name="Nandhini Velliyangiri" userId="S::nandhini@pinesphere.com::1f1f85d8-faec-4f78-ae21-bf9ab1c21b8f" providerId="AD" clId="Web-{CA56EAE0-D753-34BD-34E4-C3634913477F}" dt="2023-10-30T11:06:43.003" v="166" actId="20577"/>
          <ac:spMkLst>
            <pc:docMk/>
            <pc:sldMk cId="2278306504" sldId="267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7:09.722" v="169" actId="20577"/>
          <ac:spMkLst>
            <pc:docMk/>
            <pc:sldMk cId="2278306504" sldId="267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3:59.008" v="245"/>
          <ac:picMkLst>
            <pc:docMk/>
            <pc:sldMk cId="2278306504" sldId="267"/>
            <ac:picMk id="5" creationId="{FEC2B509-041D-DC7A-D211-812E8F221CC1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00.368" v="246"/>
        <pc:sldMkLst>
          <pc:docMk/>
          <pc:sldMk cId="3257886047" sldId="268"/>
        </pc:sldMkLst>
        <pc:spChg chg="mod">
          <ac:chgData name="Nandhini Velliyangiri" userId="S::nandhini@pinesphere.com::1f1f85d8-faec-4f78-ae21-bf9ab1c21b8f" providerId="AD" clId="Web-{CA56EAE0-D753-34BD-34E4-C3634913477F}" dt="2023-10-30T11:07:23.894" v="172" actId="20577"/>
          <ac:spMkLst>
            <pc:docMk/>
            <pc:sldMk cId="3257886047" sldId="268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8:11.754" v="179" actId="20577"/>
          <ac:spMkLst>
            <pc:docMk/>
            <pc:sldMk cId="3257886047" sldId="268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00.368" v="246"/>
          <ac:picMkLst>
            <pc:docMk/>
            <pc:sldMk cId="3257886047" sldId="268"/>
            <ac:picMk id="5" creationId="{9C196690-168B-8C02-4AED-41BC1549F0C4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02.305" v="247"/>
        <pc:sldMkLst>
          <pc:docMk/>
          <pc:sldMk cId="2932952060" sldId="269"/>
        </pc:sldMkLst>
        <pc:spChg chg="mod">
          <ac:chgData name="Nandhini Velliyangiri" userId="S::nandhini@pinesphere.com::1f1f85d8-faec-4f78-ae21-bf9ab1c21b8f" providerId="AD" clId="Web-{CA56EAE0-D753-34BD-34E4-C3634913477F}" dt="2023-10-30T11:08:25.629" v="183" actId="20577"/>
          <ac:spMkLst>
            <pc:docMk/>
            <pc:sldMk cId="2932952060" sldId="269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8:37.661" v="186" actId="20577"/>
          <ac:spMkLst>
            <pc:docMk/>
            <pc:sldMk cId="2932952060" sldId="269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02.305" v="247"/>
          <ac:picMkLst>
            <pc:docMk/>
            <pc:sldMk cId="2932952060" sldId="269"/>
            <ac:picMk id="5" creationId="{82ACE626-EF75-A7B7-80DD-31A8530E82BF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03.837" v="248"/>
        <pc:sldMkLst>
          <pc:docMk/>
          <pc:sldMk cId="3059136951" sldId="270"/>
        </pc:sldMkLst>
        <pc:spChg chg="mod">
          <ac:chgData name="Nandhini Velliyangiri" userId="S::nandhini@pinesphere.com::1f1f85d8-faec-4f78-ae21-bf9ab1c21b8f" providerId="AD" clId="Web-{CA56EAE0-D753-34BD-34E4-C3634913477F}" dt="2023-10-30T11:09:02.114" v="189" actId="20577"/>
          <ac:spMkLst>
            <pc:docMk/>
            <pc:sldMk cId="3059136951" sldId="270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09:27.646" v="192" actId="20577"/>
          <ac:spMkLst>
            <pc:docMk/>
            <pc:sldMk cId="3059136951" sldId="270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03.837" v="248"/>
          <ac:picMkLst>
            <pc:docMk/>
            <pc:sldMk cId="3059136951" sldId="270"/>
            <ac:picMk id="5" creationId="{D18869F2-0A9C-B4D6-5CA6-707F670C1692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05.493" v="249"/>
        <pc:sldMkLst>
          <pc:docMk/>
          <pc:sldMk cId="3119573479" sldId="271"/>
        </pc:sldMkLst>
        <pc:spChg chg="mod">
          <ac:chgData name="Nandhini Velliyangiri" userId="S::nandhini@pinesphere.com::1f1f85d8-faec-4f78-ae21-bf9ab1c21b8f" providerId="AD" clId="Web-{CA56EAE0-D753-34BD-34E4-C3634913477F}" dt="2023-10-30T11:09:45.505" v="195" actId="20577"/>
          <ac:spMkLst>
            <pc:docMk/>
            <pc:sldMk cId="3119573479" sldId="271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0:21.037" v="200" actId="20577"/>
          <ac:spMkLst>
            <pc:docMk/>
            <pc:sldMk cId="3119573479" sldId="271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05.493" v="249"/>
          <ac:picMkLst>
            <pc:docMk/>
            <pc:sldMk cId="3119573479" sldId="271"/>
            <ac:picMk id="5" creationId="{3CD915D5-D004-C16E-C3E2-66D39AED3EC5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06.946" v="250"/>
        <pc:sldMkLst>
          <pc:docMk/>
          <pc:sldMk cId="3925157631" sldId="272"/>
        </pc:sldMkLst>
        <pc:spChg chg="mod">
          <ac:chgData name="Nandhini Velliyangiri" userId="S::nandhini@pinesphere.com::1f1f85d8-faec-4f78-ae21-bf9ab1c21b8f" providerId="AD" clId="Web-{CA56EAE0-D753-34BD-34E4-C3634913477F}" dt="2023-10-30T11:10:14.740" v="198" actId="20577"/>
          <ac:spMkLst>
            <pc:docMk/>
            <pc:sldMk cId="3925157631" sldId="272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0:38.553" v="203" actId="20577"/>
          <ac:spMkLst>
            <pc:docMk/>
            <pc:sldMk cId="3925157631" sldId="272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06.946" v="250"/>
          <ac:picMkLst>
            <pc:docMk/>
            <pc:sldMk cId="3925157631" sldId="272"/>
            <ac:picMk id="5" creationId="{6C3BF36D-8874-6EE9-CD5F-437BEE36F0F8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08.805" v="251"/>
        <pc:sldMkLst>
          <pc:docMk/>
          <pc:sldMk cId="3025724156" sldId="273"/>
        </pc:sldMkLst>
        <pc:spChg chg="mod">
          <ac:chgData name="Nandhini Velliyangiri" userId="S::nandhini@pinesphere.com::1f1f85d8-faec-4f78-ae21-bf9ab1c21b8f" providerId="AD" clId="Web-{CA56EAE0-D753-34BD-34E4-C3634913477F}" dt="2023-10-30T11:10:49.084" v="205" actId="20577"/>
          <ac:spMkLst>
            <pc:docMk/>
            <pc:sldMk cId="3025724156" sldId="273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1:07.131" v="208" actId="20577"/>
          <ac:spMkLst>
            <pc:docMk/>
            <pc:sldMk cId="3025724156" sldId="273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08.805" v="251"/>
          <ac:picMkLst>
            <pc:docMk/>
            <pc:sldMk cId="3025724156" sldId="273"/>
            <ac:picMk id="5" creationId="{CD01944C-7FC2-4C59-F61D-1DBAA82E95CA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10.040" v="252"/>
        <pc:sldMkLst>
          <pc:docMk/>
          <pc:sldMk cId="2933709518" sldId="274"/>
        </pc:sldMkLst>
        <pc:spChg chg="mod">
          <ac:chgData name="Nandhini Velliyangiri" userId="S::nandhini@pinesphere.com::1f1f85d8-faec-4f78-ae21-bf9ab1c21b8f" providerId="AD" clId="Web-{CA56EAE0-D753-34BD-34E4-C3634913477F}" dt="2023-10-30T11:11:48.101" v="216" actId="20577"/>
          <ac:spMkLst>
            <pc:docMk/>
            <pc:sldMk cId="2933709518" sldId="274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1:30.850" v="213" actId="20577"/>
          <ac:spMkLst>
            <pc:docMk/>
            <pc:sldMk cId="2933709518" sldId="274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10.040" v="252"/>
          <ac:picMkLst>
            <pc:docMk/>
            <pc:sldMk cId="2933709518" sldId="274"/>
            <ac:picMk id="5" creationId="{7F07F46B-43EC-C1C6-1650-B57594907013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11.665" v="253"/>
        <pc:sldMkLst>
          <pc:docMk/>
          <pc:sldMk cId="2912187986" sldId="275"/>
        </pc:sldMkLst>
        <pc:spChg chg="mod">
          <ac:chgData name="Nandhini Velliyangiri" userId="S::nandhini@pinesphere.com::1f1f85d8-faec-4f78-ae21-bf9ab1c21b8f" providerId="AD" clId="Web-{CA56EAE0-D753-34BD-34E4-C3634913477F}" dt="2023-10-30T11:11:43.976" v="215" actId="20577"/>
          <ac:spMkLst>
            <pc:docMk/>
            <pc:sldMk cId="2912187986" sldId="275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2:14.554" v="219" actId="20577"/>
          <ac:spMkLst>
            <pc:docMk/>
            <pc:sldMk cId="2912187986" sldId="275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11.665" v="253"/>
          <ac:picMkLst>
            <pc:docMk/>
            <pc:sldMk cId="2912187986" sldId="275"/>
            <ac:picMk id="5" creationId="{54A329CF-06DE-A1F6-6DBC-6026E111DA52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13.462" v="254"/>
        <pc:sldMkLst>
          <pc:docMk/>
          <pc:sldMk cId="3053307165" sldId="276"/>
        </pc:sldMkLst>
        <pc:spChg chg="mod">
          <ac:chgData name="Nandhini Velliyangiri" userId="S::nandhini@pinesphere.com::1f1f85d8-faec-4f78-ae21-bf9ab1c21b8f" providerId="AD" clId="Web-{CA56EAE0-D753-34BD-34E4-C3634913477F}" dt="2023-10-30T11:12:26.929" v="222" actId="20577"/>
          <ac:spMkLst>
            <pc:docMk/>
            <pc:sldMk cId="3053307165" sldId="276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2:41.492" v="225" actId="20577"/>
          <ac:spMkLst>
            <pc:docMk/>
            <pc:sldMk cId="3053307165" sldId="276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13.462" v="254"/>
          <ac:picMkLst>
            <pc:docMk/>
            <pc:sldMk cId="3053307165" sldId="276"/>
            <ac:picMk id="5" creationId="{77357C1B-04D6-DFE5-437F-6950B5E76941}"/>
          </ac:picMkLst>
        </pc:picChg>
      </pc:sldChg>
      <pc:sldChg chg="addSp modSp add replId">
        <pc:chgData name="Nandhini Velliyangiri" userId="S::nandhini@pinesphere.com::1f1f85d8-faec-4f78-ae21-bf9ab1c21b8f" providerId="AD" clId="Web-{CA56EAE0-D753-34BD-34E4-C3634913477F}" dt="2023-10-30T11:14:15.555" v="255"/>
        <pc:sldMkLst>
          <pc:docMk/>
          <pc:sldMk cId="1906090509" sldId="277"/>
        </pc:sldMkLst>
        <pc:spChg chg="mod">
          <ac:chgData name="Nandhini Velliyangiri" userId="S::nandhini@pinesphere.com::1f1f85d8-faec-4f78-ae21-bf9ab1c21b8f" providerId="AD" clId="Web-{CA56EAE0-D753-34BD-34E4-C3634913477F}" dt="2023-10-30T11:12:49.148" v="227" actId="20577"/>
          <ac:spMkLst>
            <pc:docMk/>
            <pc:sldMk cId="1906090509" sldId="277"/>
            <ac:spMk id="2" creationId="{8B5DC5DA-F783-A62E-2605-6471BB9DB1D7}"/>
          </ac:spMkLst>
        </pc:spChg>
        <pc:spChg chg="mod">
          <ac:chgData name="Nandhini Velliyangiri" userId="S::nandhini@pinesphere.com::1f1f85d8-faec-4f78-ae21-bf9ab1c21b8f" providerId="AD" clId="Web-{CA56EAE0-D753-34BD-34E4-C3634913477F}" dt="2023-10-30T11:13:16.805" v="232" actId="20577"/>
          <ac:spMkLst>
            <pc:docMk/>
            <pc:sldMk cId="1906090509" sldId="277"/>
            <ac:spMk id="3" creationId="{9BDB905B-2EFE-FFB5-7CC3-D263D356DB9E}"/>
          </ac:spMkLst>
        </pc:spChg>
        <pc:picChg chg="add">
          <ac:chgData name="Nandhini Velliyangiri" userId="S::nandhini@pinesphere.com::1f1f85d8-faec-4f78-ae21-bf9ab1c21b8f" providerId="AD" clId="Web-{CA56EAE0-D753-34BD-34E4-C3634913477F}" dt="2023-10-30T11:14:15.555" v="255"/>
          <ac:picMkLst>
            <pc:docMk/>
            <pc:sldMk cId="1906090509" sldId="277"/>
            <ac:picMk id="5" creationId="{6AE7FD7C-7736-2B3D-06B1-416B97ACAF41}"/>
          </ac:picMkLst>
        </pc:picChg>
      </pc:sldChg>
      <pc:sldMasterChg chg="add del addSldLayout delSldLayout">
        <pc:chgData name="Nandhini Velliyangiri" userId="S::nandhini@pinesphere.com::1f1f85d8-faec-4f78-ae21-bf9ab1c21b8f" providerId="AD" clId="Web-{CA56EAE0-D753-34BD-34E4-C3634913477F}" dt="2023-10-30T10:56:08.974" v="52"/>
        <pc:sldMasterMkLst>
          <pc:docMk/>
          <pc:sldMasterMk cId="2460954070" sldId="2147483660"/>
        </pc:sldMasterMkLst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Nandhini Velliyangiri" userId="S::nandhini@pinesphere.com::1f1f85d8-faec-4f78-ae21-bf9ab1c21b8f" providerId="AD" clId="Web-{CA56EAE0-D753-34BD-34E4-C3634913477F}" dt="2023-10-30T10:56:08.974" v="52"/>
        <pc:sldMasterMkLst>
          <pc:docMk/>
          <pc:sldMasterMk cId="512286185" sldId="2147483672"/>
        </pc:sldMasterMkLst>
        <pc:sldLayoutChg chg="ad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1079943957" sldId="2147483673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2347594574" sldId="2147483674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3593698756" sldId="2147483675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1727967126" sldId="2147483676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1964415327" sldId="2147483677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3232696131" sldId="2147483678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4136500439" sldId="2147483679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3958890313" sldId="2147483680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645808625" sldId="2147483681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1817332648" sldId="2147483682"/>
          </pc:sldLayoutMkLst>
        </pc:sldLayoutChg>
        <pc:sldLayoutChg chg="add replId">
          <pc:chgData name="Nandhini Velliyangiri" userId="S::nandhini@pinesphere.com::1f1f85d8-faec-4f78-ae21-bf9ab1c21b8f" providerId="AD" clId="Web-{CA56EAE0-D753-34BD-34E4-C3634913477F}" dt="2023-10-30T10:56:08.974" v="52"/>
          <pc:sldLayoutMkLst>
            <pc:docMk/>
            <pc:sldMasterMk cId="512286185" sldId="2147483672"/>
            <pc:sldLayoutMk cId="3021575007" sldId="2147483683"/>
          </pc:sldLayoutMkLst>
        </pc:sldLayoutChg>
      </pc:sldMasterChg>
      <pc:sldMasterChg chg="add del addSldLayout delSldLayout">
        <pc:chgData name="Nandhini Velliyangiri" userId="S::nandhini@pinesphere.com::1f1f85d8-faec-4f78-ae21-bf9ab1c21b8f" providerId="AD" clId="Web-{CA56EAE0-D753-34BD-34E4-C3634913477F}" dt="2023-10-30T10:55:59.177" v="51"/>
        <pc:sldMasterMkLst>
          <pc:docMk/>
          <pc:sldMasterMk cId="2920445151" sldId="2147483763"/>
        </pc:sldMasterMkLst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3781891778" sldId="2147483752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3458606362" sldId="2147483753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511801463" sldId="2147483754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1941773393" sldId="2147483755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2816811004" sldId="2147483756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1574604180" sldId="2147483757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1061794189" sldId="2147483758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782657544" sldId="2147483759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1941078332" sldId="2147483760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2397974431" sldId="2147483761"/>
          </pc:sldLayoutMkLst>
        </pc:sldLayoutChg>
        <pc:sldLayoutChg chg="add del">
          <pc:chgData name="Nandhini Velliyangiri" userId="S::nandhini@pinesphere.com::1f1f85d8-faec-4f78-ae21-bf9ab1c21b8f" providerId="AD" clId="Web-{CA56EAE0-D753-34BD-34E4-C3634913477F}" dt="2023-10-30T10:55:59.177" v="51"/>
          <pc:sldLayoutMkLst>
            <pc:docMk/>
            <pc:sldMasterMk cId="2920445151" sldId="2147483763"/>
            <pc:sldLayoutMk cId="408384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6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249" y="1348844"/>
            <a:ext cx="5716338" cy="3042706"/>
          </a:xfrm>
        </p:spPr>
        <p:txBody>
          <a:bodyPr>
            <a:normAutofit/>
          </a:bodyPr>
          <a:lstStyle/>
          <a:p>
            <a:r>
              <a:rPr lang="en-GB" sz="6000" dirty="0">
                <a:ea typeface="Calibri Light"/>
                <a:cs typeface="Calibri Light"/>
              </a:rPr>
              <a:t>DJNAGO STEPS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3786" y="4682062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ea typeface="Calibri"/>
                <a:cs typeface="Calibri"/>
              </a:rPr>
              <a:t>PINESPHERE</a:t>
            </a:r>
            <a:endParaRPr lang="en-US"/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B04A4B3-07F2-0AA9-DE98-7FE96545F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 </a:t>
            </a:r>
            <a:r>
              <a:rPr lang="en-GB" b="1"/>
              <a:t>9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Change directory to the project folder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cd </a:t>
            </a:r>
            <a:r>
              <a:rPr lang="en-GB" sz="2400" b="1" dirty="0" err="1">
                <a:solidFill>
                  <a:srgbClr val="000000"/>
                </a:solidFill>
                <a:ea typeface="+mn-lt"/>
                <a:cs typeface="+mn-lt"/>
              </a:rPr>
              <a:t>projectname</a:t>
            </a:r>
            <a:endParaRPr lang="en-US" sz="2400" b="1" dirty="0" err="1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Change the current working directory to the newly created Django project folder.</a:t>
            </a: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90F4F04-AE13-52AD-AD60-FEC5B169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 10. </a:t>
            </a:r>
            <a:r>
              <a:rPr lang="en-GB" b="1">
                <a:ea typeface="+mj-lt"/>
                <a:cs typeface="+mj-lt"/>
              </a:rPr>
              <a:t>Open your Visual Studio Code (VSCode) or preferred code editor.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This step involves opening your code editor to work on your Django project.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FEC2B509-041D-DC7A-D211-812E8F22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 </a:t>
            </a:r>
            <a:r>
              <a:rPr lang="en-GB" b="1"/>
              <a:t>11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Modify settings</a:t>
            </a:r>
            <a:r>
              <a:rPr lang="en-GB" b="1" dirty="0">
                <a:ea typeface="+mj-lt"/>
                <a:cs typeface="+mj-lt"/>
              </a:rPr>
              <a:t>.</a:t>
            </a:r>
            <a:r>
              <a:rPr lang="en-GB" b="1">
                <a:ea typeface="+mj-lt"/>
                <a:cs typeface="+mj-lt"/>
              </a:rPr>
              <a:t>py: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In your project's settings.py file, modify the 78th and 79th lines by adding '</a:t>
            </a:r>
            <a:r>
              <a:rPr lang="en-GB" dirty="0" err="1">
                <a:solidFill>
                  <a:srgbClr val="000000"/>
                </a:solidFill>
                <a:ea typeface="+mn-lt"/>
                <a:cs typeface="+mn-lt"/>
              </a:rPr>
              <a:t>djongo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' and your database name.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This step involves configuring the database settings in your Django project.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9C196690-168B-8C02-4AED-41BC1549F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8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GB" b="1"/>
              <a:t>STEP 12. </a:t>
            </a:r>
            <a:r>
              <a:rPr lang="en-GB" b="1">
                <a:ea typeface="+mj-lt"/>
                <a:cs typeface="+mj-lt"/>
              </a:rPr>
              <a:t>Create and apply database migrations</a:t>
            </a:r>
            <a:r>
              <a:rPr lang="en-GB" b="1" dirty="0">
                <a:ea typeface="+mj-lt"/>
                <a:cs typeface="+mj-lt"/>
              </a:rPr>
              <a:t>:</a:t>
            </a:r>
            <a:r>
              <a:rPr lang="en-GB" b="1">
                <a:ea typeface="+mj-lt"/>
                <a:cs typeface="+mj-lt"/>
              </a:rPr>
              <a:t> </a:t>
            </a:r>
            <a:br>
              <a:rPr lang="en-GB" b="1" dirty="0">
                <a:ea typeface="+mj-lt"/>
                <a:cs typeface="+mj-lt"/>
              </a:rPr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Command: python manage.py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makemigrations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and python manage.py migrate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These commands create and apply database migrations, which are used to update your database schema based on the changes you make to your Django models.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82ACE626-EF75-A7B7-80DD-31A8530E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</a:t>
            </a:r>
            <a:r>
              <a:rPr lang="en-GB" b="1"/>
              <a:t> </a:t>
            </a:r>
            <a:r>
              <a:rPr lang="en-GB" b="1">
                <a:ea typeface="+mj-lt"/>
                <a:cs typeface="+mj-lt"/>
              </a:rPr>
              <a:t>13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Creating a Django App: </a:t>
            </a:r>
            <a:br>
              <a:rPr lang="en-GB" b="1" dirty="0">
                <a:ea typeface="+mj-lt"/>
                <a:cs typeface="+mj-lt"/>
              </a:rPr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Command: python manage.py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startapp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appname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This command creates a new Django app within your project with the specified name, "</a:t>
            </a:r>
            <a:r>
              <a:rPr lang="en-GB" dirty="0" err="1">
                <a:solidFill>
                  <a:srgbClr val="000000"/>
                </a:solidFill>
                <a:ea typeface="+mn-lt"/>
                <a:cs typeface="+mn-lt"/>
              </a:rPr>
              <a:t>appname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."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D18869F2-0A9C-B4D6-5CA6-707F670C1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 </a:t>
            </a:r>
            <a:r>
              <a:rPr lang="en-GB" b="1">
                <a:ea typeface="+mj-lt"/>
                <a:cs typeface="+mj-lt"/>
              </a:rPr>
              <a:t>14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Modify settings.py to include your app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In your project's settings.py file, add your app to the INSTALLED_APPS list.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- Documentation: This step registers your app with your Django project.</a:t>
            </a:r>
            <a:endParaRPr lang="en-US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3CD915D5-D004-C16E-C3E2-66D39AED3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7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 </a:t>
            </a:r>
            <a:r>
              <a:rPr lang="en-GB" b="1">
                <a:ea typeface="+mj-lt"/>
                <a:cs typeface="+mj-lt"/>
              </a:rPr>
              <a:t>15</a:t>
            </a:r>
            <a:r>
              <a:rPr lang="en-GB" b="1"/>
              <a:t>. </a:t>
            </a:r>
            <a:r>
              <a:rPr lang="en-GB" b="1">
                <a:ea typeface="+mj-lt"/>
                <a:cs typeface="+mj-lt"/>
              </a:rPr>
              <a:t>Configure URL routing: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Edit your project's urls.py file to include your app's URLs.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This step allows you to define URL patterns for your app and link them to views.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6C3BF36D-8874-6EE9-CD5F-437BEE36F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 </a:t>
            </a:r>
            <a:r>
              <a:rPr lang="en-GB" b="1">
                <a:ea typeface="+mj-lt"/>
                <a:cs typeface="+mj-lt"/>
              </a:rPr>
              <a:t>16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Create urls.py in your app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Create a urls.py file within your app to define the URL patterns for your app's views.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This file defines the URL routing for your app..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CD01944C-7FC2-4C59-F61D-1DBAA82E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2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 </a:t>
            </a:r>
            <a:r>
              <a:rPr lang="en-GB" b="1">
                <a:ea typeface="+mj-lt"/>
                <a:cs typeface="+mj-lt"/>
              </a:rPr>
              <a:t>17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Define models in models.py: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In your app's models.py file, define the data models for your application.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This step involves defining the structure of your database tables using Django models.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07F46B-43EC-C1C6-1650-B5759490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 </a:t>
            </a:r>
            <a:r>
              <a:rPr lang="en-GB" b="1">
                <a:ea typeface="+mj-lt"/>
                <a:cs typeface="+mj-lt"/>
              </a:rPr>
              <a:t>18</a:t>
            </a:r>
            <a:r>
              <a:rPr lang="en-GB" b="1"/>
              <a:t>. </a:t>
            </a:r>
            <a:r>
              <a:rPr lang="en-GB" b="1">
                <a:ea typeface="+mj-lt"/>
                <a:cs typeface="+mj-lt"/>
              </a:rPr>
              <a:t>Migrations: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After defining models, you should create and apply migrations to update the database schema.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Migrations ensure that your database structure matches the defined models.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4A329CF-06DE-A1F6-6DBC-6026E111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8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 </a:t>
            </a:r>
            <a:r>
              <a:rPr lang="en-GB" b="1" dirty="0">
                <a:ea typeface="+mj-lt"/>
                <a:cs typeface="+mj-lt"/>
              </a:rPr>
              <a:t>1. Create a folder as "</a:t>
            </a:r>
            <a:r>
              <a:rPr lang="en-GB" b="1" err="1">
                <a:ea typeface="+mj-lt"/>
                <a:cs typeface="+mj-lt"/>
              </a:rPr>
              <a:t>empproject</a:t>
            </a:r>
            <a:r>
              <a:rPr lang="en-GB" b="1" dirty="0">
                <a:ea typeface="+mj-lt"/>
                <a:cs typeface="+mj-lt"/>
              </a:rPr>
              <a:t>":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en-GB" dirty="0">
                <a:ea typeface="+mn-lt"/>
                <a:cs typeface="+mn-lt"/>
              </a:rPr>
              <a:t>Command:  </a:t>
            </a:r>
            <a:r>
              <a:rPr lang="en-GB" sz="2400" b="1" dirty="0" err="1">
                <a:latin typeface="Consolas"/>
              </a:rPr>
              <a:t>mkdir</a:t>
            </a:r>
            <a:r>
              <a:rPr lang="en-GB" sz="2400" b="1" dirty="0">
                <a:latin typeface="Consolas"/>
              </a:rPr>
              <a:t> </a:t>
            </a:r>
            <a:r>
              <a:rPr lang="en-GB" sz="2400" b="1" dirty="0" err="1">
                <a:latin typeface="Consolas"/>
              </a:rPr>
              <a:t>empproject</a:t>
            </a:r>
            <a:endParaRPr lang="en-GB" sz="2400" b="1" dirty="0"/>
          </a:p>
          <a:p>
            <a:pPr>
              <a:buClr>
                <a:srgbClr val="262626"/>
              </a:buClr>
            </a:pPr>
            <a:r>
              <a:rPr lang="en-GB" dirty="0">
                <a:ea typeface="+mn-lt"/>
                <a:cs typeface="+mn-lt"/>
              </a:rPr>
              <a:t>Documentation: This command creates a directory named "</a:t>
            </a:r>
            <a:r>
              <a:rPr lang="en-GB" dirty="0" err="1">
                <a:ea typeface="+mn-lt"/>
                <a:cs typeface="+mn-lt"/>
              </a:rPr>
              <a:t>empproject</a:t>
            </a:r>
            <a:r>
              <a:rPr lang="en-GB" dirty="0">
                <a:ea typeface="+mn-lt"/>
                <a:cs typeface="+mn-lt"/>
              </a:rPr>
              <a:t>" in your current location.</a:t>
            </a:r>
            <a:endParaRPr lang="en-GB" dirty="0"/>
          </a:p>
          <a:p>
            <a:pPr>
              <a:buClr>
                <a:srgbClr val="262626"/>
              </a:buClr>
            </a:pP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D92B94D6-CA9B-ED70-2044-BB1F61F4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 </a:t>
            </a:r>
            <a:r>
              <a:rPr lang="en-GB" b="1">
                <a:ea typeface="+mj-lt"/>
                <a:cs typeface="+mj-lt"/>
              </a:rPr>
              <a:t>19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Register models in admin.py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In your app's admin.py file, register your models so you can manage them through the Django admin interface.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Documentation: This step enables you to interact with your app's data through the Django admin panel.</a:t>
            </a:r>
            <a:endParaRPr lang="en-US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7357C1B-04D6-DFE5-437F-6950B5E76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0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 </a:t>
            </a:r>
            <a:r>
              <a:rPr lang="en-GB" b="1">
                <a:ea typeface="+mj-lt"/>
                <a:cs typeface="+mj-lt"/>
              </a:rPr>
              <a:t>20</a:t>
            </a:r>
            <a:r>
              <a:rPr lang="en-GB" b="1"/>
              <a:t>. </a:t>
            </a:r>
            <a:r>
              <a:rPr lang="en-GB" b="1">
                <a:ea typeface="+mj-lt"/>
                <a:cs typeface="+mj-lt"/>
              </a:rPr>
              <a:t>Creating a superuser: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- Command: 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python manage.py </a:t>
            </a:r>
            <a:r>
              <a:rPr lang="en-GB" sz="2400" b="1" err="1">
                <a:solidFill>
                  <a:srgbClr val="000000"/>
                </a:solidFill>
                <a:ea typeface="+mn-lt"/>
                <a:cs typeface="+mn-lt"/>
              </a:rPr>
              <a:t>createsuperuser</a:t>
            </a: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- Documentation: This command creates a superuser account, which allows you to access the Django admin panel and manage your app's data.</a:t>
            </a: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By following these steps, you will have set up a Django project, created an app, defined models, configured URL routing, and created a superuser account to manage your application.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6AE7FD7C-7736-2B3D-06B1-416B97ACA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 </a:t>
            </a:r>
            <a:r>
              <a:rPr lang="en-GB" b="1">
                <a:ea typeface="+mj-lt"/>
                <a:cs typeface="+mj-lt"/>
              </a:rPr>
              <a:t>2. Open terminal - change directory to "myproject":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  </a:t>
            </a:r>
            <a:r>
              <a:rPr lang="en-GB" sz="2400" b="1" dirty="0">
                <a:latin typeface="Gill Sans MT"/>
              </a:rPr>
              <a:t>cd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dirty="0" err="1">
                <a:ea typeface="+mn-lt"/>
                <a:cs typeface="+mn-lt"/>
              </a:rPr>
              <a:t>myproject</a:t>
            </a:r>
            <a:endParaRPr lang="en-GB" sz="2400" b="1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Documentation: Change the current working directory to the "</a:t>
            </a:r>
            <a:r>
              <a:rPr lang="en-GB" dirty="0" err="1">
                <a:ea typeface="+mn-lt"/>
                <a:cs typeface="+mn-lt"/>
              </a:rPr>
              <a:t>myproject</a:t>
            </a:r>
            <a:r>
              <a:rPr lang="en-GB" dirty="0">
                <a:ea typeface="+mn-lt"/>
                <a:cs typeface="+mn-lt"/>
              </a:rPr>
              <a:t>" directory.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C004184B-4088-F398-F43F-E6CA82ED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 </a:t>
            </a:r>
            <a:r>
              <a:rPr lang="en-GB" b="1">
                <a:ea typeface="+mj-lt"/>
                <a:cs typeface="+mj-lt"/>
              </a:rPr>
              <a:t>3</a:t>
            </a:r>
            <a:r>
              <a:rPr lang="en-GB" b="1" dirty="0">
                <a:ea typeface="+mj-lt"/>
                <a:cs typeface="+mj-lt"/>
              </a:rPr>
              <a:t>. </a:t>
            </a:r>
            <a:r>
              <a:rPr lang="en-GB" b="1">
                <a:ea typeface="+mj-lt"/>
                <a:cs typeface="+mj-lt"/>
              </a:rPr>
              <a:t>Creating a Virtual Environment: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 </a:t>
            </a:r>
            <a:r>
              <a:rPr lang="en-GB" sz="2400" b="1" dirty="0">
                <a:latin typeface="Gill Sans MT"/>
              </a:rPr>
              <a:t>python -m </a:t>
            </a:r>
            <a:r>
              <a:rPr lang="en-GB" sz="2400" b="1" dirty="0" err="1">
                <a:latin typeface="Gill Sans MT"/>
              </a:rPr>
              <a:t>venv</a:t>
            </a:r>
            <a:r>
              <a:rPr lang="en-GB" sz="2400" b="1" dirty="0">
                <a:latin typeface="Gill Sans MT"/>
              </a:rPr>
              <a:t> </a:t>
            </a:r>
            <a:r>
              <a:rPr lang="en-GB" sz="2400" b="1" dirty="0" err="1">
                <a:latin typeface="Gill Sans MT"/>
              </a:rPr>
              <a:t>envname</a:t>
            </a:r>
            <a:endParaRPr lang="en-US" sz="2400" b="1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Documentation: This command creates a virtual environment with the name "</a:t>
            </a:r>
            <a:r>
              <a:rPr lang="en-GB" dirty="0" err="1">
                <a:ea typeface="+mn-lt"/>
                <a:cs typeface="+mn-lt"/>
              </a:rPr>
              <a:t>envname</a:t>
            </a:r>
            <a:r>
              <a:rPr lang="en-GB" dirty="0">
                <a:ea typeface="+mn-lt"/>
                <a:cs typeface="+mn-lt"/>
              </a:rPr>
              <a:t>." A virtual environment is an isolated environment where you can install project-specific dependencies without interfering with the system-wide Python installation.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909DE44D-1AA1-C8D5-BBAE-6BE9F334A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2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 </a:t>
            </a:r>
            <a:r>
              <a:rPr lang="en-GB" b="1">
                <a:ea typeface="+mj-lt"/>
                <a:cs typeface="+mj-lt"/>
              </a:rPr>
              <a:t>4. Activating the</a:t>
            </a:r>
            <a:r>
              <a:rPr lang="en-GB" b="1" dirty="0">
                <a:ea typeface="+mj-lt"/>
                <a:cs typeface="+mj-lt"/>
              </a:rPr>
              <a:t> Virtual Environment: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 </a:t>
            </a:r>
            <a:r>
              <a:rPr lang="en-GB" sz="2400" b="1" dirty="0" err="1">
                <a:latin typeface="Gill Sans MT"/>
              </a:rPr>
              <a:t>envname</a:t>
            </a:r>
            <a:r>
              <a:rPr lang="en-GB" sz="2400" b="1" dirty="0">
                <a:latin typeface="Gill Sans MT"/>
              </a:rPr>
              <a:t>\Scripts\activate</a:t>
            </a:r>
            <a:endParaRPr lang="en-US" sz="2400" b="1" dirty="0" err="1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This command activates the virtual environment, allowing you to work within the isolated environment.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95501B4-22AC-B05E-E24F-CBF101530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 </a:t>
            </a:r>
            <a:r>
              <a:rPr lang="en-GB" b="1">
                <a:ea typeface="+mj-lt"/>
                <a:cs typeface="+mj-lt"/>
              </a:rPr>
              <a:t>5</a:t>
            </a:r>
            <a:r>
              <a:rPr lang="en-GB" b="1" dirty="0">
                <a:ea typeface="+mj-lt"/>
                <a:cs typeface="+mj-lt"/>
              </a:rPr>
              <a:t>. </a:t>
            </a:r>
            <a:r>
              <a:rPr lang="en-GB" b="1">
                <a:ea typeface="+mj-lt"/>
                <a:cs typeface="+mj-lt"/>
              </a:rPr>
              <a:t>Django Installation: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 </a:t>
            </a:r>
            <a:r>
              <a:rPr lang="en-GB" sz="2400" b="1" dirty="0">
                <a:latin typeface="Gill Sans MT"/>
              </a:rPr>
              <a:t>pip 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install </a:t>
            </a:r>
            <a:r>
              <a:rPr lang="en-GB" sz="2400" b="1" err="1">
                <a:solidFill>
                  <a:srgbClr val="000000"/>
                </a:solidFill>
                <a:ea typeface="+mn-lt"/>
                <a:cs typeface="+mn-lt"/>
              </a:rPr>
              <a:t>django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==3.2</a:t>
            </a:r>
            <a:endParaRPr lang="en-US" sz="2400" b="1" dirty="0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This command installs Django version 3.2 in the virtual environment. Django is a Python web framework for building web applications.</a:t>
            </a: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4063D7E-C66B-EDB6-B9D3-F5F06E6A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4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 </a:t>
            </a:r>
            <a:r>
              <a:rPr lang="en-GB" b="1">
                <a:ea typeface="+mj-lt"/>
                <a:cs typeface="+mj-lt"/>
              </a:rPr>
              <a:t>6.Djongo Installation: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 </a:t>
            </a:r>
            <a:r>
              <a:rPr lang="en-GB" sz="2400" b="1" dirty="0">
                <a:latin typeface="Gill Sans MT"/>
              </a:rPr>
              <a:t>pip 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install </a:t>
            </a:r>
            <a:r>
              <a:rPr lang="en-GB" sz="2400" b="1" dirty="0" err="1">
                <a:solidFill>
                  <a:srgbClr val="000000"/>
                </a:solidFill>
                <a:ea typeface="+mn-lt"/>
                <a:cs typeface="+mn-lt"/>
              </a:rPr>
              <a:t>djongo</a:t>
            </a:r>
            <a:endParaRPr lang="en-US" sz="2400" b="1" dirty="0" err="1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This command installs </a:t>
            </a:r>
            <a:r>
              <a:rPr lang="en-GB" dirty="0" err="1">
                <a:solidFill>
                  <a:srgbClr val="000000"/>
                </a:solidFill>
                <a:ea typeface="+mn-lt"/>
                <a:cs typeface="+mn-lt"/>
              </a:rPr>
              <a:t>Djongo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, which is a SQL to MongoDB query compiler for Django.</a:t>
            </a: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89D79952-4113-E115-CEB3-07A7061B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/>
              <a:t>STEP 7. </a:t>
            </a:r>
            <a:r>
              <a:rPr lang="en-GB" b="1" err="1">
                <a:ea typeface="+mj-lt"/>
                <a:cs typeface="+mj-lt"/>
              </a:rPr>
              <a:t>Pymongo</a:t>
            </a:r>
            <a:r>
              <a:rPr lang="en-GB" b="1">
                <a:ea typeface="+mj-lt"/>
                <a:cs typeface="+mj-lt"/>
              </a:rPr>
              <a:t> Installation: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 </a:t>
            </a:r>
            <a:r>
              <a:rPr lang="en-GB" sz="2400" b="1" dirty="0">
                <a:solidFill>
                  <a:srgbClr val="111827"/>
                </a:solidFill>
                <a:ea typeface="+mn-lt"/>
                <a:cs typeface="+mn-lt"/>
              </a:rPr>
              <a:t>pip install </a:t>
            </a:r>
            <a:r>
              <a:rPr lang="en-GB" sz="2400" b="1" err="1">
                <a:solidFill>
                  <a:srgbClr val="111827"/>
                </a:solidFill>
                <a:ea typeface="+mn-lt"/>
                <a:cs typeface="+mn-lt"/>
              </a:rPr>
              <a:t>pymongo</a:t>
            </a:r>
            <a:r>
              <a:rPr lang="en-GB" sz="2400" b="1" dirty="0">
                <a:solidFill>
                  <a:srgbClr val="111827"/>
                </a:solidFill>
                <a:ea typeface="+mn-lt"/>
                <a:cs typeface="+mn-lt"/>
              </a:rPr>
              <a:t>==3.12.1</a:t>
            </a:r>
            <a:endParaRPr lang="en-US" sz="2400" b="1" dirty="0" err="1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This command installs </a:t>
            </a:r>
            <a:r>
              <a:rPr lang="en-GB" dirty="0" err="1">
                <a:solidFill>
                  <a:srgbClr val="000000"/>
                </a:solidFill>
                <a:ea typeface="+mn-lt"/>
                <a:cs typeface="+mn-lt"/>
              </a:rPr>
              <a:t>pymongo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version 3.12.1, which is a Python driver for MongoDB.</a:t>
            </a: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E9D4AAC-A468-BE7F-DF83-296B7AEE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C5DA-F783-A62E-2605-6471BB9D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b="1" dirty="0"/>
              <a:t>STEP </a:t>
            </a:r>
            <a:r>
              <a:rPr lang="en-GB" b="1"/>
              <a:t>8</a:t>
            </a:r>
            <a:r>
              <a:rPr lang="en-GB" b="1" dirty="0"/>
              <a:t>. </a:t>
            </a:r>
            <a:r>
              <a:rPr lang="en-GB" b="1">
                <a:ea typeface="+mj-lt"/>
                <a:cs typeface="+mj-lt"/>
              </a:rPr>
              <a:t>Creating a Django Project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905B-2EFE-FFB5-7CC3-D263D356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Command: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solidFill>
                  <a:srgbClr val="000000"/>
                </a:solidFill>
                <a:ea typeface="+mn-lt"/>
                <a:cs typeface="+mn-lt"/>
              </a:rPr>
              <a:t>django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-admin </a:t>
            </a:r>
            <a:r>
              <a:rPr lang="en-GB" sz="2400" b="1" err="1">
                <a:solidFill>
                  <a:srgbClr val="000000"/>
                </a:solidFill>
                <a:ea typeface="+mn-lt"/>
                <a:cs typeface="+mn-lt"/>
              </a:rPr>
              <a:t>startproject</a:t>
            </a:r>
            <a:r>
              <a:rPr lang="en-GB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2400" b="1" err="1">
                <a:solidFill>
                  <a:srgbClr val="000000"/>
                </a:solidFill>
                <a:ea typeface="+mn-lt"/>
                <a:cs typeface="+mn-lt"/>
              </a:rPr>
              <a:t>projectname</a:t>
            </a:r>
            <a:endParaRPr lang="en-US" sz="2400" b="1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Documentation: This command creates a new Django project with the specified name, "</a:t>
            </a:r>
            <a:r>
              <a:rPr lang="en-GB" dirty="0" err="1">
                <a:solidFill>
                  <a:srgbClr val="000000"/>
                </a:solidFill>
                <a:ea typeface="+mn-lt"/>
                <a:cs typeface="+mn-lt"/>
              </a:rPr>
              <a:t>projectname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."</a:t>
            </a:r>
            <a:endParaRPr lang="en-GB" dirty="0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3D748D7-E1CA-DB84-9A82-BFD40D415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4" r="19993"/>
          <a:stretch/>
        </p:blipFill>
        <p:spPr>
          <a:xfrm>
            <a:off x="11099679" y="512936"/>
            <a:ext cx="544730" cy="7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SavonVTI</vt:lpstr>
      <vt:lpstr>DJNAGO STEPS</vt:lpstr>
      <vt:lpstr>STEP 1. Create a folder as "empproject":</vt:lpstr>
      <vt:lpstr>STEP 2. Open terminal - change directory to "myproject":</vt:lpstr>
      <vt:lpstr>STEP 3. Creating a Virtual Environment:</vt:lpstr>
      <vt:lpstr>STEP 4. Activating the Virtual Environment:</vt:lpstr>
      <vt:lpstr>STEP 5. Django Installation:</vt:lpstr>
      <vt:lpstr>STEP 6.Djongo Installation:</vt:lpstr>
      <vt:lpstr>STEP 7. Pymongo Installation:</vt:lpstr>
      <vt:lpstr>STEP 8. Creating a Django Project:</vt:lpstr>
      <vt:lpstr>STEP 9. Change directory to the project folder:</vt:lpstr>
      <vt:lpstr>STEP 10. Open your Visual Studio Code (VSCode) or preferred code editor.</vt:lpstr>
      <vt:lpstr>STEP 11. Modify settings.py:</vt:lpstr>
      <vt:lpstr>STEP 12. Create and apply database migrations:  </vt:lpstr>
      <vt:lpstr>STEP 13. Creating a Django App:  </vt:lpstr>
      <vt:lpstr>STEP 14. Modify settings.py to include your app:</vt:lpstr>
      <vt:lpstr>STEP 15. Configure URL routing:</vt:lpstr>
      <vt:lpstr>STEP 16. Create urls.py in your app:</vt:lpstr>
      <vt:lpstr>STEP 17. Define models in models.py:</vt:lpstr>
      <vt:lpstr>STEP 18. Migrations:</vt:lpstr>
      <vt:lpstr>STEP 19. Register models in admin.py:</vt:lpstr>
      <vt:lpstr>STEP 20. Creating a superuser: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2023-10-30T10:52:09Z</dcterms:created>
  <dcterms:modified xsi:type="dcterms:W3CDTF">2023-10-30T11:14:18Z</dcterms:modified>
</cp:coreProperties>
</file>