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ndu\NANDHIN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[NANDHINI.xlsx]Sheet1!PivotTable1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0-44A2-BF88-08596A171FA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0-44A2-BF88-08596A171FA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70-44A2-BF88-08596A171FA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70-44A2-BF88-08596A171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3863888"/>
        <c:axId val="2043857648"/>
      </c:barChart>
      <c:catAx>
        <c:axId val="204386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857648"/>
        <c:crosses val="autoZero"/>
        <c:auto val="1"/>
        <c:lblAlgn val="ctr"/>
        <c:lblOffset val="100"/>
        <c:noMultiLvlLbl val="0"/>
      </c:catAx>
      <c:valAx>
        <c:axId val="204385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86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NANDHINI K V</a:t>
            </a:r>
          </a:p>
          <a:p>
            <a:r>
              <a:rPr lang="en-US" sz="2400" dirty="0"/>
              <a:t>REGISTER NO:312209848</a:t>
            </a:r>
          </a:p>
          <a:p>
            <a:r>
              <a:rPr lang="en-US" sz="2400" dirty="0"/>
              <a:t>NM ID:8E8518D37115A2F97534C02CFA840178</a:t>
            </a:r>
          </a:p>
          <a:p>
            <a:r>
              <a:rPr lang="en-US" sz="2400" dirty="0"/>
              <a:t>DEPARTMENT: B.COM(ACCOUNTING AND FINANCE)</a:t>
            </a:r>
          </a:p>
          <a:p>
            <a:r>
              <a:rPr lang="en-US" sz="2400" dirty="0"/>
              <a:t>COLLEGE: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F03FB-915A-4CA5-018B-CCFDCEFC40D6}"/>
              </a:ext>
            </a:extLst>
          </p:cNvPr>
          <p:cNvSpPr txBox="1"/>
          <p:nvPr/>
        </p:nvSpPr>
        <p:spPr>
          <a:xfrm>
            <a:off x="1743075" y="2124934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This model enables seamless data integration, automated reporting, and dynamic visualization of key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ADBF7DC-1D15-8978-C766-CC60FA2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905617"/>
              </p:ext>
            </p:extLst>
          </p:nvPr>
        </p:nvGraphicFramePr>
        <p:xfrm>
          <a:off x="1739388" y="2091813"/>
          <a:ext cx="7480812" cy="372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6436D-6836-F4BB-CBA7-8960F3B93459}"/>
              </a:ext>
            </a:extLst>
          </p:cNvPr>
          <p:cNvSpPr txBox="1"/>
          <p:nvPr/>
        </p:nvSpPr>
        <p:spPr>
          <a:xfrm>
            <a:off x="1742810" y="1753370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Effective employee performance analysis is achieved through our Excel-based solution, providing actionable insights and data-driven recommendations to drive growth and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FACBC-11D0-1A4A-F6AE-EDE441AB5C3D}"/>
              </a:ext>
            </a:extLst>
          </p:cNvPr>
          <p:cNvSpPr txBox="1"/>
          <p:nvPr/>
        </p:nvSpPr>
        <p:spPr>
          <a:xfrm>
            <a:off x="1308434" y="2209800"/>
            <a:ext cx="6683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system should enable managers to easily identify areas of improvement, provide data-driven feedback, and make informed decisions about employee development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4BFA3-3A30-A6D0-02B4-A3CFF6292206}"/>
              </a:ext>
            </a:extLst>
          </p:cNvPr>
          <p:cNvSpPr txBox="1"/>
          <p:nvPr/>
        </p:nvSpPr>
        <p:spPr>
          <a:xfrm>
            <a:off x="1297289" y="2183428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 an interactive Excel dashboard to analyze and visualize employee performance data, providing actionable insights for managers to drive growth and improvement.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71EEA-08C8-D840-2581-3D1B96663165}"/>
              </a:ext>
            </a:extLst>
          </p:cNvPr>
          <p:cNvSpPr txBox="1"/>
          <p:nvPr/>
        </p:nvSpPr>
        <p:spPr>
          <a:xfrm>
            <a:off x="1168299" y="2019300"/>
            <a:ext cx="61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End users will gain actionable insights to enhance employee engagement, productivity, and overall business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0962-8E5A-12A9-1537-E1F653E52535}"/>
              </a:ext>
            </a:extLst>
          </p:cNvPr>
          <p:cNvSpPr txBox="1"/>
          <p:nvPr/>
        </p:nvSpPr>
        <p:spPr>
          <a:xfrm>
            <a:off x="3052129" y="2425723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comprehensive Excel-based solution for employee performance analysis, featuring interactive dashboards, automated reporting, and data-driven insights to inform strategic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F538-1D03-2536-0FD5-91DD6EE56FF4}"/>
              </a:ext>
            </a:extLst>
          </p:cNvPr>
          <p:cNvSpPr txBox="1"/>
          <p:nvPr/>
        </p:nvSpPr>
        <p:spPr>
          <a:xfrm>
            <a:off x="1902051" y="1653306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 performance data, including job roles, performance metrics, evaluation ratings, and training participation, is collected from HRIS, CRM, and performance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3D42E-4021-1FFF-EA2C-8B934D6645A1}"/>
              </a:ext>
            </a:extLst>
          </p:cNvPr>
          <p:cNvSpPr txBox="1"/>
          <p:nvPr/>
        </p:nvSpPr>
        <p:spPr>
          <a:xfrm>
            <a:off x="2114374" y="2354703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Transform data into actionable intelligence, empowering managers to make informed decisions and elevate employee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289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mm4032545@gmail.com</cp:lastModifiedBy>
  <cp:revision>19</cp:revision>
  <dcterms:created xsi:type="dcterms:W3CDTF">2024-03-29T15:07:22Z</dcterms:created>
  <dcterms:modified xsi:type="dcterms:W3CDTF">2024-08-29T16:54:44Z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