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b="0" sz="2400" lang="en-US"/>
              <a:t>STUDENT NAME:</a:t>
            </a:r>
            <a:r>
              <a:rPr b="0" sz="2400" lang="en-US"/>
              <a:t> </a:t>
            </a:r>
            <a:r>
              <a:rPr b="0" sz="2400" lang="en-US"/>
              <a:t>G</a:t>
            </a:r>
            <a:r>
              <a:rPr b="0" sz="2400" lang="en-US"/>
              <a:t>.</a:t>
            </a:r>
            <a:r>
              <a:rPr b="0" sz="2400" lang="en-US"/>
              <a:t>N</a:t>
            </a:r>
            <a:r>
              <a:rPr b="0" sz="2400" lang="en-US"/>
              <a:t>A</a:t>
            </a:r>
            <a:r>
              <a:rPr b="0" sz="2400" lang="en-US"/>
              <a:t>N</a:t>
            </a:r>
            <a:r>
              <a:rPr b="0" sz="2400" lang="en-US"/>
              <a:t>D</a:t>
            </a:r>
            <a:r>
              <a:rPr b="0" sz="2400" lang="en-US"/>
              <a:t>H</a:t>
            </a:r>
            <a:r>
              <a:rPr b="0" sz="2400" lang="en-US"/>
              <a:t>I</a:t>
            </a:r>
            <a:r>
              <a:rPr b="0" sz="2400" lang="en-US"/>
              <a:t>N</a:t>
            </a:r>
            <a:r>
              <a:rPr b="0" sz="2400" lang="en-US"/>
              <a:t>I</a:t>
            </a:r>
            <a:endParaRPr b="0" dirty="0" sz="2400" lang="en-US"/>
          </a:p>
          <a:p>
            <a:r>
              <a:rPr b="0" dirty="0" sz="2400" lang="en-US"/>
              <a:t>REGISTER NO:</a:t>
            </a:r>
            <a:r>
              <a:rPr b="0" dirty="0" sz="2400" lang="en-US"/>
              <a:t> </a:t>
            </a:r>
            <a:r>
              <a:rPr b="0" dirty="0" sz="2400" lang="en-US"/>
              <a:t>1</a:t>
            </a:r>
            <a:r>
              <a:rPr b="0" dirty="0" sz="2400" lang="en-US"/>
              <a:t>2</a:t>
            </a:r>
            <a:r>
              <a:rPr b="0" dirty="0" sz="2400" lang="en-US"/>
              <a:t>2</a:t>
            </a:r>
            <a:r>
              <a:rPr b="0" dirty="0" sz="2400" lang="en-US"/>
              <a:t>2</a:t>
            </a:r>
            <a:r>
              <a:rPr b="0" dirty="0" sz="2400" lang="en-US"/>
              <a:t>0</a:t>
            </a:r>
            <a:r>
              <a:rPr b="0" dirty="0" sz="2400" lang="en-US"/>
              <a:t>1</a:t>
            </a:r>
            <a:r>
              <a:rPr b="0" dirty="0" sz="2400" lang="en-US"/>
              <a:t>7</a:t>
            </a:r>
            <a:r>
              <a:rPr b="0" dirty="0" sz="2400" lang="en-US"/>
              <a:t>4</a:t>
            </a:r>
            <a:r>
              <a:rPr b="0" dirty="0" sz="2400" lang="en-US"/>
              <a:t>9</a:t>
            </a:r>
            <a:endParaRPr b="0" dirty="0" sz="2400" lang="en-US"/>
          </a:p>
          <a:p>
            <a:r>
              <a:rPr b="0" dirty="0" sz="2400" lang="en-US"/>
              <a:t>DEPARTMENT:</a:t>
            </a:r>
            <a:r>
              <a:rPr b="0" dirty="0" sz="2400" lang="en-US"/>
              <a:t> </a:t>
            </a:r>
            <a:r>
              <a:rPr b="0" dirty="0" sz="2400" lang="en-US"/>
              <a:t>B</a:t>
            </a:r>
            <a:r>
              <a:rPr b="0" dirty="0" sz="2400" lang="en-US"/>
              <a:t>.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 </a:t>
            </a:r>
            <a:r>
              <a:rPr b="0" dirty="0" sz="2400" lang="en-US"/>
              <a:t>(</a:t>
            </a:r>
            <a:r>
              <a:rPr b="0" dirty="0" sz="2400" lang="en-US"/>
              <a:t>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R</a:t>
            </a:r>
            <a:r>
              <a:rPr b="0" dirty="0" sz="2400" lang="en-US"/>
              <a:t>P</a:t>
            </a:r>
            <a:r>
              <a:rPr b="0" dirty="0" sz="2400" lang="en-US"/>
              <a:t>O</a:t>
            </a:r>
            <a:r>
              <a:rPr b="0" dirty="0" sz="2400" lang="en-US"/>
              <a:t>RATE </a:t>
            </a:r>
            <a:r>
              <a:rPr b="0" dirty="0" sz="2400" lang="en-US"/>
              <a:t>S</a:t>
            </a:r>
            <a:r>
              <a:rPr b="0" dirty="0" sz="2400" lang="en-US"/>
              <a:t>E</a:t>
            </a:r>
            <a:r>
              <a:rPr b="0" dirty="0" sz="2400" lang="en-US"/>
              <a:t>C</a:t>
            </a:r>
            <a:r>
              <a:rPr b="0" dirty="0" sz="2400" lang="en-US"/>
              <a:t>R</a:t>
            </a:r>
            <a:r>
              <a:rPr b="0" dirty="0" sz="2400" lang="en-US"/>
              <a:t>E</a:t>
            </a:r>
            <a:r>
              <a:rPr b="0" dirty="0" sz="2400" lang="en-US"/>
              <a:t>TARY</a:t>
            </a:r>
            <a:r>
              <a:rPr b="0" dirty="0" sz="2400" lang="en-US"/>
              <a:t>S</a:t>
            </a:r>
            <a:r>
              <a:rPr b="0" dirty="0" sz="2400" lang="en-US"/>
              <a:t>H</a:t>
            </a:r>
            <a:r>
              <a:rPr b="0" dirty="0" sz="2400" lang="en-US"/>
              <a:t>I</a:t>
            </a:r>
            <a:r>
              <a:rPr b="0" dirty="0" sz="2400" lang="en-US"/>
              <a:t>P</a:t>
            </a:r>
            <a:r>
              <a:rPr b="0" dirty="0" sz="2400" lang="en-US"/>
              <a:t> </a:t>
            </a:r>
            <a:r>
              <a:rPr b="0" dirty="0" sz="2400" lang="en-US"/>
              <a:t>)</a:t>
            </a:r>
            <a:endParaRPr b="0" dirty="0" sz="2400" lang="en-US"/>
          </a:p>
          <a:p>
            <a:r>
              <a:rPr b="0" dirty="0" sz="2400" lang="en-US"/>
              <a:t>COLLEGE</a:t>
            </a:r>
            <a:r>
              <a:rPr b="0" dirty="0" sz="2400" lang="en-US"/>
              <a:t>:</a:t>
            </a:r>
            <a:r>
              <a:rPr b="0" dirty="0" sz="2400" lang="en-US"/>
              <a:t> </a:t>
            </a:r>
            <a:r>
              <a:rPr b="0" dirty="0" sz="2400" lang="en-US"/>
              <a:t>C</a:t>
            </a:r>
            <a:r>
              <a:rPr b="0" dirty="0" sz="2400" lang="en-US"/>
              <a:t>H</a:t>
            </a:r>
            <a:r>
              <a:rPr b="0" dirty="0" sz="2400" lang="en-US"/>
              <a:t>E</a:t>
            </a:r>
            <a:r>
              <a:rPr b="0" dirty="0" sz="2400" lang="en-US"/>
              <a:t>L</a:t>
            </a:r>
            <a:r>
              <a:rPr b="0" dirty="0" sz="2400" lang="en-US"/>
              <a:t>L</a:t>
            </a:r>
            <a:r>
              <a:rPr b="0" dirty="0" sz="2400" lang="en-US"/>
              <a:t>A</a:t>
            </a:r>
            <a:r>
              <a:rPr b="0" dirty="0" sz="2400" lang="en-US"/>
              <a:t>M</a:t>
            </a:r>
            <a:r>
              <a:rPr b="0" dirty="0" sz="2400" lang="en-US"/>
              <a:t>M</a:t>
            </a:r>
            <a:r>
              <a:rPr b="0" dirty="0" sz="2400" lang="en-US"/>
              <a:t>A</a:t>
            </a:r>
            <a:r>
              <a:rPr b="0" dirty="0" sz="2400" lang="en-US"/>
              <a:t>L</a:t>
            </a:r>
            <a:r>
              <a:rPr b="0" dirty="0" sz="2400" lang="en-US"/>
              <a:t> </a:t>
            </a:r>
            <a:r>
              <a:rPr b="0" dirty="0" sz="2400" lang="en-US"/>
              <a:t>W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EN'S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L</a:t>
            </a:r>
            <a:r>
              <a:rPr b="0" dirty="0" sz="2400" lang="en-US"/>
              <a:t>L</a:t>
            </a:r>
            <a:r>
              <a:rPr b="0" dirty="0" sz="2400" lang="en-US"/>
              <a:t>EGE </a:t>
            </a:r>
            <a:endParaRPr b="0" dirty="0" sz="2400" lang="en-US"/>
          </a:p>
          <a:p>
            <a:r>
              <a:rPr b="0" dirty="0" sz="24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 rot="21600000">
            <a:off x="588314" y="1121238"/>
            <a:ext cx="9698685" cy="54254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1.Convolutional Neural Network (CNN) Architecture:
• CNNs are ideal for image classification due to their ability to capture spatial dependencies.
• We've chosen a CNN architecture optimized for image classification tok ensuring efficient processing of imput images.
2. Data Preprocessing:
• Prior to training, our dataset undergoes proprocessing step.
• Tocfinisquce such as reviring, augmentation, and normalization are applied to ensure data quality and model robustness.
3. Training Process:
• The dataset is split into tranung, validation, and testing sets.
• We intimate the model parameters and select an optimization algorithen.
• Training iterations and batch sizes are adjusted to optimize model performance.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1008380"/>
            <a:ext cx="4558583" cy="568052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944780" y="853837"/>
            <a:ext cx="6026649" cy="58013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574246"/>
            <a:ext cx="6881020" cy="2225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Our project successfully developed a Convolutional Neural Network (CNN)-based system for face mask, detection. 
• Through meticulous data preprocessing and model training, we achieved promising results in accurately identifying individuals wearing face masks.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330956"/>
            <a:ext cx="6993523" cy="258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Detection of fisce mnks in public spaces has become critical for ensuring public health and safety.
• Traditional methods of manual monitoring are inefficient
and prone to errors. 
• An automated system for face mask detection is needed to enforce mask-wearing policies affectively.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676275" y="2099786"/>
            <a:ext cx="7671195" cy="3647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Our project aims to develop a CNN-based system fim automatic face mask detection.
• Leveraging deep learning techniques, we seek to accurately identify whether individuals are wearing masks in images or video streams.
• The system will serve as a tool for authorities to monitor aompliance with mok wearing regulations in various settings.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723900" y="2781934"/>
            <a:ext cx="7214176" cy="258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Health authorities
• Law enforcement agencies
• Business owners (eg retail stores, restaurants)
• Public transportation operators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58319" y="2019299"/>
            <a:ext cx="6789684" cy="3647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We propose a CNN architecture trained on a dataset of labeled images containing people with and without masks. 
• The model will be capable of real-time detection and can he deployed in various scenarios, including CCTV surveillance, mobile applications, and public kiosks. 
• Our solution aims to provide a reliable and efficient method fir enforcing mask-wearing policies and promoting publie safety.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254081"/>
            <a:ext cx="4572000" cy="542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Employee dataset-Kaggle
• 26 features
• 9 features
• Emprid Name-text
• Rating-numeri
• Performance-text Gender-Em
• Business unit-test
• Business type-test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743199" y="2172334"/>
            <a:ext cx="7882114" cy="258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 Real-time detection capabilities.
• High accuracy in identifying mask-wearing behavior. 
• Scalability for deployment in diverse environments.
• Potential for integration with existing surveillance systems.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2024-09-24T00:54:33Z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e02cc5dc16f64255b3fb8c500c01a8a9</vt:lpwstr>
  </property>
</Properties>
</file>