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3" r:id="rId3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25" r:id="rId15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086656475632854"/>
          <c:y val="0.0854203659325198"/>
          <c:w val="0.817972368838511"/>
          <c:h val="0.808373388109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5356032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altLang="en-GB" sz="2400" dirty="0" smtClean="0"/>
              <a:t>Nandhini</a:t>
            </a:r>
            <a:r>
              <a:rPr lang="en-US" altLang="en-GB" sz="2400" dirty="0" smtClean="0"/>
              <a:t>.</a:t>
            </a:r>
            <a:r>
              <a:rPr lang="en-US" altLang="en-GB" sz="2400" dirty="0" smtClean="0"/>
              <a:t> </a:t>
            </a:r>
            <a:r>
              <a:rPr lang="en-US" altLang="en-GB" sz="2400" dirty="0" smtClean="0"/>
              <a:t>C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altLang="en-GB" sz="2400" smtClean="0"/>
              <a:t>3</a:t>
            </a:r>
            <a:r>
              <a:rPr lang="en-US" altLang="en-GB" sz="2400" smtClean="0"/>
              <a:t>1</a:t>
            </a:r>
            <a:r>
              <a:rPr lang="en-US" altLang="en-GB" sz="2400" smtClean="0"/>
              <a:t>2</a:t>
            </a:r>
            <a:r>
              <a:rPr lang="en-US" altLang="en-GB" sz="2400" smtClean="0"/>
              <a:t>2</a:t>
            </a:r>
            <a:r>
              <a:rPr lang="en-US" altLang="en-GB" sz="2400" smtClean="0"/>
              <a:t>1</a:t>
            </a:r>
            <a:r>
              <a:rPr lang="en-US" altLang="en-GB" sz="2400" smtClean="0"/>
              <a:t>9</a:t>
            </a:r>
            <a:r>
              <a:rPr lang="en-US" altLang="en-GB" sz="2400" smtClean="0"/>
              <a:t>5</a:t>
            </a:r>
            <a:r>
              <a:rPr lang="en-US" altLang="en-GB" sz="2400" smtClean="0"/>
              <a:t>8</a:t>
            </a:r>
            <a:r>
              <a:rPr lang="en-US" altLang="en-GB" sz="2400" smtClean="0"/>
              <a:t>3</a:t>
            </a:r>
            <a:endParaRPr lang="en-US" sz="2400" dirty="0"/>
          </a:p>
          <a:p>
            <a:r>
              <a:rPr lang="en-US" sz="2400" dirty="0" smtClean="0"/>
              <a:t>DEPARTMENT:BCOM ACCOUNTING &amp; FINANCE 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158741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b="1" dirty="0" smtClean="0"/>
              <a:t>Data collection </a:t>
            </a:r>
            <a:endParaRPr lang="en-US" b="1" dirty="0" smtClean="0"/>
          </a:p>
          <a:p>
            <a:r>
              <a:rPr lang="en-US" dirty="0" smtClean="0"/>
              <a:t>*KAGGLE _ download</a:t>
            </a:r>
            <a:endParaRPr lang="en-US" dirty="0" smtClean="0"/>
          </a:p>
          <a:p>
            <a:r>
              <a:rPr lang="en-US" dirty="0" smtClean="0"/>
              <a:t>*EDUNET _ download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Features collection</a:t>
            </a:r>
            <a:endParaRPr lang="en-US" b="1" dirty="0" smtClean="0"/>
          </a:p>
          <a:p>
            <a:r>
              <a:rPr lang="en-US" dirty="0" smtClean="0"/>
              <a:t>*identify the feature in excel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  <a:endParaRPr lang="en-US" b="1" dirty="0" smtClean="0"/>
          </a:p>
          <a:p>
            <a:r>
              <a:rPr lang="en-US" dirty="0" smtClean="0"/>
              <a:t>*missing value _ identifying excel</a:t>
            </a:r>
            <a:endParaRPr lang="en-US" dirty="0" smtClean="0"/>
          </a:p>
          <a:p>
            <a:r>
              <a:rPr lang="en-US" dirty="0" smtClean="0"/>
              <a:t>*missing value _ filter out by COLOUR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  <a:endParaRPr lang="en-US" b="1" dirty="0" smtClean="0"/>
          </a:p>
          <a:p>
            <a:r>
              <a:rPr lang="en-US" dirty="0" smtClean="0"/>
              <a:t>*formula using _ high &amp; low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  <a:endParaRPr lang="en-US" b="1" dirty="0" smtClean="0"/>
          </a:p>
          <a:p>
            <a:r>
              <a:rPr lang="en-US" dirty="0" smtClean="0"/>
              <a:t>*summarized   &amp;  visualized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8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6248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9522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  <a:endParaRPr lang="en-US" sz="2400" dirty="0" smtClean="0"/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  <a:endParaRPr lang="en-US" sz="2400" dirty="0" smtClean="0"/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dirty="0" smtClean="0"/>
              <a:t>As a result, we need a comprehensive employee performance analysis framework to: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6492239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  <a:endParaRPr lang="en-US" sz="2000" dirty="0" smtClean="0"/>
          </a:p>
          <a:p>
            <a:r>
              <a:rPr lang="en-US" sz="2000" dirty="0" smtClean="0"/>
              <a:t>* Develop a performance metrics framework to measure employee productivity, quality, and growth</a:t>
            </a:r>
            <a:endParaRPr lang="en-US" sz="2000" dirty="0" smtClean="0"/>
          </a:p>
          <a:p>
            <a:r>
              <a:rPr lang="en-US" sz="2000" dirty="0" smtClean="0"/>
              <a:t>*Analyze key drivers of employee performance, including training, engagement, demographics, and more</a:t>
            </a:r>
            <a:endParaRPr lang="en-US" sz="2000" dirty="0" smtClean="0"/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  <a:endParaRPr lang="en-US" sz="2000" dirty="0" smtClean="0"/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54000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3200" dirty="0" smtClean="0"/>
              <a:t>1.Employee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5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2918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3600" dirty="0" smtClean="0"/>
              <a:t>*Conditional formatting -missing </a:t>
            </a:r>
            <a:endParaRPr lang="en-US" sz="3600" dirty="0" smtClean="0"/>
          </a:p>
          <a:p>
            <a:r>
              <a:rPr lang="en-US" sz="3600" dirty="0" smtClean="0"/>
              <a:t>*Filter- remove </a:t>
            </a:r>
            <a:endParaRPr lang="en-US" sz="3600" dirty="0" smtClean="0"/>
          </a:p>
          <a:p>
            <a:r>
              <a:rPr lang="en-US" sz="3600" dirty="0" smtClean="0"/>
              <a:t>*Formula -performance level</a:t>
            </a:r>
            <a:endParaRPr lang="en-US" sz="3600" dirty="0" smtClean="0"/>
          </a:p>
          <a:p>
            <a:r>
              <a:rPr lang="en-US" sz="3600" dirty="0" smtClean="0"/>
              <a:t>*Pivot table-summary</a:t>
            </a:r>
            <a:endParaRPr lang="en-US" sz="3600" dirty="0" smtClean="0"/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7142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4400" dirty="0" smtClean="0"/>
              <a:t>Employee data set -download by KAGGLE</a:t>
            </a:r>
            <a:endParaRPr lang="en-US" sz="4400" dirty="0" smtClean="0"/>
          </a:p>
          <a:p>
            <a:r>
              <a:rPr lang="en-US" sz="4400" dirty="0" smtClean="0"/>
              <a:t>26 features -9 features taken </a:t>
            </a:r>
            <a:endParaRPr lang="en-US" sz="4400" dirty="0" smtClean="0"/>
          </a:p>
          <a:p>
            <a:r>
              <a:rPr lang="en-US" sz="4400" dirty="0" smtClean="0"/>
              <a:t>employee id ,numerical value , first name ,last name -text, </a:t>
            </a:r>
            <a:endParaRPr lang="en-US" sz="4400" dirty="0" smtClean="0"/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026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2765</Words>
  <Application>WPS Presentation</Application>
  <PresentationFormat/>
  <Paragraphs>132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WPS_1704281487</cp:lastModifiedBy>
  <cp:revision>1</cp:revision>
  <dcterms:created xsi:type="dcterms:W3CDTF">2024-09-20T07:02:43Z</dcterms:created>
  <dcterms:modified xsi:type="dcterms:W3CDTF">2024-09-20T07:02:43Z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BEEF3E0209C9419DA722B51F20A31791_13</vt:lpwstr>
  </property>
  <property fmtid="{D5CDD505-2E9C-101B-9397-08002B2CF9AE}" pid="5" name="KSOProductBuildVer">
    <vt:lpwstr>1033-12.2.0.18283</vt:lpwstr>
  </property>
</Properties>
</file>