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1pPr>
    <a:lvl2pPr marL="4572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2pPr>
    <a:lvl3pPr marL="9144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3pPr>
    <a:lvl4pPr marL="13716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4pPr>
    <a:lvl5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5pPr>
    <a:lvl6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6pPr>
    <a:lvl7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7pPr>
    <a:lvl8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8pPr>
    <a:lvl9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9" d="100"/>
          <a:sy n="9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6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1pPr>
    <a:lvl2pPr marL="4572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2pPr>
    <a:lvl3pPr marL="9144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3pPr>
    <a:lvl4pPr marL="13716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4pPr>
    <a:lvl5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5pPr>
    <a:lvl6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6pPr>
    <a:lvl7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7pPr>
    <a:lvl8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8pPr>
    <a:lvl9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930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0993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26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0215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5829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946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093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01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230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212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261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570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2565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67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653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77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363" y="4762"/>
            <a:ext cx="1217846" cy="6853133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 xmlns:a="http://schemas.openxmlformats.org/drawingml/2006/main"/>
          <a:ln xmlns:a="http://schemas.openxmlformats.org/drawingml/2006/main"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192000" y="3695700"/>
            <a:ext cx="0" cy="3162300"/>
          </a:xfrm>
          <a:custGeom xmlns:a="http://schemas.openxmlformats.org/drawingml/2006/main"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 xmlns:a="http://schemas.openxmlformats.org/drawingml/2006/main"/>
          <a:ln xmlns:a="http://schemas.openxmlformats.org/drawingml/2006/main"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714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5FC8ED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88233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8ED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364" cy="3809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675" y="0"/>
            <a:ext cx="2854139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214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C82C3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1" y="0"/>
            <a:ext cx="1257113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05F91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089" cy="32669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8575"/>
            <a:ext cx="280352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4962" y="6378575"/>
            <a:ext cx="390207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778875" y="6378575"/>
            <a:ext cx="280352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&lt;#&gt;</a:t>
            </a:fld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751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064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6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53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28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823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77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6213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2221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41362" y="1990725"/>
            <a:ext cx="10709276" cy="20685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8778875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0" cap="none" spc="0" baseline="0">
                <a:solidFill>
                  <a:srgbClr val="898989"/>
                </a:solidFill>
                <a:latin typeface="Calibri" pitchFamily="34" charset="0"/>
                <a:ea typeface="宋体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6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indent="0" algn="ctr" defTabSz="91440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chemeClr val="tx2"/>
          </a:solidFill>
          <a:latin typeface="Calibri" pitchFamily="34" charset="0"/>
          <a:ea typeface="宋体" pitchFamily="0" charset="0"/>
          <a:cs typeface="Calibri" pitchFamily="34" charset="0"/>
        </a:defRPr>
      </a:lvl1pPr>
    </p:titleStyle>
    <p:bodyStyle>
      <a:lvl1pPr marL="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1pPr>
      <a:lvl2pPr marL="4572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2pPr>
      <a:lvl3pPr marL="9144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3pPr>
      <a:lvl4pPr marL="13716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4pPr>
      <a:lvl5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5pPr>
      <a:lvl6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6pPr>
      <a:lvl7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7pPr>
      <a:lvl8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8pPr>
      <a:lvl9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jpg"/><Relationship Id="rId2" Type="http://schemas.openxmlformats.org/officeDocument/2006/relationships/image" Target="../media/pimg19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image" Target="../media/pimg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image" Target="../media/pimg6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7.png"/><Relationship Id="rId2" Type="http://schemas.openxmlformats.org/officeDocument/2006/relationships/image" Target="../media/pimg8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9.png"/><Relationship Id="rId2" Type="http://schemas.openxmlformats.org/officeDocument/2006/relationships/image" Target="../media/pimg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曲线"/>
          <p:cNvSpPr>
            <a:spLocks/>
          </p:cNvSpPr>
          <p:nvPr/>
        </p:nvSpPr>
        <p:spPr>
          <a:xfrm rot="0">
            <a:off x="876299" y="1266825"/>
            <a:ext cx="1228692" cy="105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6" y="0"/>
                </a:moveTo>
                <a:lnTo>
                  <a:pt x="4643" y="0"/>
                </a:lnTo>
                <a:lnTo>
                  <a:pt x="0" y="10799"/>
                </a:lnTo>
                <a:lnTo>
                  <a:pt x="4643" y="21587"/>
                </a:lnTo>
                <a:lnTo>
                  <a:pt x="16956" y="21587"/>
                </a:lnTo>
                <a:lnTo>
                  <a:pt x="21598" y="10799"/>
                </a:lnTo>
                <a:lnTo>
                  <a:pt x="16956" y="0"/>
                </a:lnTo>
                <a:lnTo>
                  <a:pt x="16956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971675" y="990600"/>
            <a:ext cx="647659" cy="5619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9" y="0"/>
                </a:moveTo>
                <a:lnTo>
                  <a:pt x="4679" y="0"/>
                </a:lnTo>
                <a:lnTo>
                  <a:pt x="0" y="10811"/>
                </a:lnTo>
                <a:lnTo>
                  <a:pt x="4679" y="21599"/>
                </a:lnTo>
                <a:lnTo>
                  <a:pt x="16919" y="21599"/>
                </a:lnTo>
                <a:lnTo>
                  <a:pt x="21599" y="10811"/>
                </a:lnTo>
                <a:lnTo>
                  <a:pt x="16919" y="0"/>
                </a:lnTo>
                <a:lnTo>
                  <a:pt x="16919" y="0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3752849" y="1190625"/>
            <a:ext cx="1666792" cy="14382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0"/>
                </a:moveTo>
                <a:lnTo>
                  <a:pt x="4654" y="0"/>
                </a:lnTo>
                <a:lnTo>
                  <a:pt x="0" y="10799"/>
                </a:lnTo>
                <a:lnTo>
                  <a:pt x="4654" y="21590"/>
                </a:lnTo>
                <a:lnTo>
                  <a:pt x="16936" y="21590"/>
                </a:lnTo>
                <a:lnTo>
                  <a:pt x="21590" y="10799"/>
                </a:lnTo>
                <a:lnTo>
                  <a:pt x="16936" y="0"/>
                </a:lnTo>
                <a:lnTo>
                  <a:pt x="16936" y="0"/>
                </a:lnTo>
                <a:close/>
              </a:path>
            </a:pathLst>
          </a:custGeom>
          <a:solidFill>
            <a:srgbClr val="42D09F"/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3800474" y="5137150"/>
            <a:ext cx="723829" cy="618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5" y="0"/>
                </a:moveTo>
                <a:lnTo>
                  <a:pt x="4621" y="0"/>
                </a:lnTo>
                <a:lnTo>
                  <a:pt x="0" y="10810"/>
                </a:lnTo>
                <a:lnTo>
                  <a:pt x="4621" y="21599"/>
                </a:lnTo>
                <a:lnTo>
                  <a:pt x="16975" y="21599"/>
                </a:lnTo>
                <a:lnTo>
                  <a:pt x="21599" y="10810"/>
                </a:lnTo>
                <a:lnTo>
                  <a:pt x="16975" y="0"/>
                </a:lnTo>
                <a:lnTo>
                  <a:pt x="16975" y="0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32" name="矩形"/>
          <p:cNvSpPr>
            <a:spLocks/>
          </p:cNvSpPr>
          <p:nvPr/>
        </p:nvSpPr>
        <p:spPr>
          <a:xfrm rot="0">
            <a:off x="2373312" y="95250"/>
            <a:ext cx="6326188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2892425" y="3094037"/>
            <a:ext cx="5037138" cy="144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STUDENT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NAME:NANDHINI.V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REGISTER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NO:312210697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DEPARTMENT:B.Com(GENERAL)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COLLEGE: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SRM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Arts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And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Science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College.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11410951" y="63833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1666874" y="6356349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716928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MODELLING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738187" y="1397000"/>
            <a:ext cx="10269537" cy="2136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what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want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achieve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might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include: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Predicting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turnover.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impact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training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Assessing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factors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influencing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1322050" y="4603750"/>
            <a:ext cx="171448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666874" y="4578350"/>
            <a:ext cx="76200" cy="177798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1" y="3756025"/>
            <a:ext cx="180978" cy="1810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0058401" y="525462"/>
            <a:ext cx="457337" cy="457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7192130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>
            <a:spLocks/>
          </p:cNvSpPr>
          <p:nvPr/>
        </p:nvSpPr>
        <p:spPr>
          <a:xfrm rot="0">
            <a:off x="609600" y="180975"/>
            <a:ext cx="7880349" cy="523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Cleaning: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ts val="32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8250919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4061" y="484187"/>
            <a:ext cx="24907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622300" y="1420812"/>
            <a:ext cx="7505699" cy="3513137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832976" y="752474"/>
            <a:ext cx="314269" cy="3238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2686579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11322050" y="6149975"/>
            <a:ext cx="98425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622300" y="295275"/>
            <a:ext cx="7348538" cy="3878261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666874" y="6124575"/>
            <a:ext cx="76200" cy="1777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1" y="5019675"/>
            <a:ext cx="457346" cy="4571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1" y="5553075"/>
            <a:ext cx="180978" cy="1810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8758645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 rot="0">
            <a:off x="741362" y="1317625"/>
            <a:ext cx="29479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41362" y="1990725"/>
            <a:ext cx="8872538" cy="214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After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comprehensive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Excel,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several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insights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can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drawn.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section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summarizes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findings,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implications,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recommendations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conducted.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198891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0" y="0"/>
            <a:ext cx="121918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9" name="矩形"/>
          <p:cNvSpPr>
            <a:spLocks/>
          </p:cNvSpPr>
          <p:nvPr/>
        </p:nvSpPr>
        <p:spPr>
          <a:xfrm rot="0">
            <a:off x="676275" y="6467475"/>
            <a:ext cx="2143125" cy="200023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50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6696075" y="1695450"/>
            <a:ext cx="314216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353551" y="5381625"/>
            <a:ext cx="457346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53" name="矩形"/>
          <p:cNvSpPr>
            <a:spLocks/>
          </p:cNvSpPr>
          <p:nvPr/>
        </p:nvSpPr>
        <p:spPr>
          <a:xfrm rot="0">
            <a:off x="738187" y="919162"/>
            <a:ext cx="3890962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TITLE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1295399" y="2246312"/>
            <a:ext cx="6675438" cy="1386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Set Analysis using 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11383963" y="6469061"/>
            <a:ext cx="98425" cy="166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6" name="曲线"/>
          <p:cNvSpPr>
            <a:spLocks/>
          </p:cNvSpPr>
          <p:nvPr/>
        </p:nvSpPr>
        <p:spPr>
          <a:xfrm rot="0">
            <a:off x="9353551" y="5895975"/>
            <a:ext cx="180978" cy="1810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906971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"/>
          <p:cNvSpPr>
            <a:spLocks/>
          </p:cNvSpPr>
          <p:nvPr/>
        </p:nvSpPr>
        <p:spPr>
          <a:xfrm rot="0">
            <a:off x="0" y="28575"/>
            <a:ext cx="12192000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75247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38224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0" y="28575"/>
            <a:ext cx="12191814" cy="68293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602788" y="0"/>
            <a:ext cx="25890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10936288" y="0"/>
            <a:ext cx="12555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7362825" y="447674"/>
            <a:ext cx="361831" cy="3619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19" y="379"/>
                </a:lnTo>
                <a:lnTo>
                  <a:pt x="5341" y="1478"/>
                </a:lnTo>
                <a:lnTo>
                  <a:pt x="3143" y="3145"/>
                </a:lnTo>
                <a:lnTo>
                  <a:pt x="1475" y="5343"/>
                </a:lnTo>
                <a:lnTo>
                  <a:pt x="378" y="7921"/>
                </a:lnTo>
                <a:lnTo>
                  <a:pt x="0" y="10800"/>
                </a:lnTo>
                <a:lnTo>
                  <a:pt x="378" y="13680"/>
                </a:lnTo>
                <a:lnTo>
                  <a:pt x="1475" y="16256"/>
                </a:lnTo>
                <a:lnTo>
                  <a:pt x="3143" y="18455"/>
                </a:lnTo>
                <a:lnTo>
                  <a:pt x="5341" y="20122"/>
                </a:lnTo>
                <a:lnTo>
                  <a:pt x="7919" y="21220"/>
                </a:lnTo>
                <a:lnTo>
                  <a:pt x="10799" y="21599"/>
                </a:lnTo>
                <a:lnTo>
                  <a:pt x="13678" y="21220"/>
                </a:lnTo>
                <a:lnTo>
                  <a:pt x="16255" y="20122"/>
                </a:lnTo>
                <a:lnTo>
                  <a:pt x="18452" y="18455"/>
                </a:lnTo>
                <a:lnTo>
                  <a:pt x="20120" y="16256"/>
                </a:lnTo>
                <a:lnTo>
                  <a:pt x="21218" y="13680"/>
                </a:lnTo>
                <a:lnTo>
                  <a:pt x="21599" y="10800"/>
                </a:lnTo>
                <a:lnTo>
                  <a:pt x="21218" y="7921"/>
                </a:lnTo>
                <a:lnTo>
                  <a:pt x="20120" y="5343"/>
                </a:lnTo>
                <a:lnTo>
                  <a:pt x="18452" y="3145"/>
                </a:lnTo>
                <a:lnTo>
                  <a:pt x="16255" y="1478"/>
                </a:lnTo>
                <a:lnTo>
                  <a:pt x="13678" y="379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11010901" y="5610225"/>
            <a:ext cx="647521" cy="6476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9211" y="126"/>
                </a:lnTo>
                <a:lnTo>
                  <a:pt x="7687" y="464"/>
                </a:lnTo>
                <a:lnTo>
                  <a:pt x="6246" y="995"/>
                </a:lnTo>
                <a:lnTo>
                  <a:pt x="4912" y="1735"/>
                </a:lnTo>
                <a:lnTo>
                  <a:pt x="3706" y="2646"/>
                </a:lnTo>
                <a:lnTo>
                  <a:pt x="2645" y="3705"/>
                </a:lnTo>
                <a:lnTo>
                  <a:pt x="1736" y="4912"/>
                </a:lnTo>
                <a:lnTo>
                  <a:pt x="994" y="6245"/>
                </a:lnTo>
                <a:lnTo>
                  <a:pt x="464" y="7686"/>
                </a:lnTo>
                <a:lnTo>
                  <a:pt x="126" y="9210"/>
                </a:lnTo>
                <a:lnTo>
                  <a:pt x="0" y="10798"/>
                </a:lnTo>
                <a:lnTo>
                  <a:pt x="126" y="12388"/>
                </a:lnTo>
                <a:lnTo>
                  <a:pt x="464" y="13911"/>
                </a:lnTo>
                <a:lnTo>
                  <a:pt x="994" y="15352"/>
                </a:lnTo>
                <a:lnTo>
                  <a:pt x="1736" y="16687"/>
                </a:lnTo>
                <a:lnTo>
                  <a:pt x="2645" y="17894"/>
                </a:lnTo>
                <a:lnTo>
                  <a:pt x="3706" y="18951"/>
                </a:lnTo>
                <a:lnTo>
                  <a:pt x="4912" y="19863"/>
                </a:lnTo>
                <a:lnTo>
                  <a:pt x="6246" y="20604"/>
                </a:lnTo>
                <a:lnTo>
                  <a:pt x="7687" y="21133"/>
                </a:lnTo>
                <a:lnTo>
                  <a:pt x="9211" y="21472"/>
                </a:lnTo>
                <a:lnTo>
                  <a:pt x="10799" y="21598"/>
                </a:lnTo>
                <a:lnTo>
                  <a:pt x="12388" y="21472"/>
                </a:lnTo>
                <a:lnTo>
                  <a:pt x="13912" y="21133"/>
                </a:lnTo>
                <a:lnTo>
                  <a:pt x="15352" y="20604"/>
                </a:lnTo>
                <a:lnTo>
                  <a:pt x="16687" y="19863"/>
                </a:lnTo>
                <a:lnTo>
                  <a:pt x="17893" y="18951"/>
                </a:lnTo>
                <a:lnTo>
                  <a:pt x="18953" y="17894"/>
                </a:lnTo>
                <a:lnTo>
                  <a:pt x="19862" y="16687"/>
                </a:lnTo>
                <a:lnTo>
                  <a:pt x="20603" y="15352"/>
                </a:lnTo>
                <a:lnTo>
                  <a:pt x="21133" y="13911"/>
                </a:lnTo>
                <a:lnTo>
                  <a:pt x="21472" y="12388"/>
                </a:lnTo>
                <a:lnTo>
                  <a:pt x="21598" y="10798"/>
                </a:lnTo>
                <a:lnTo>
                  <a:pt x="21472" y="9210"/>
                </a:lnTo>
                <a:lnTo>
                  <a:pt x="21133" y="7686"/>
                </a:lnTo>
                <a:lnTo>
                  <a:pt x="20603" y="6245"/>
                </a:lnTo>
                <a:lnTo>
                  <a:pt x="19862" y="4912"/>
                </a:lnTo>
                <a:lnTo>
                  <a:pt x="18953" y="3705"/>
                </a:lnTo>
                <a:lnTo>
                  <a:pt x="17893" y="2646"/>
                </a:lnTo>
                <a:lnTo>
                  <a:pt x="16687" y="1735"/>
                </a:lnTo>
                <a:lnTo>
                  <a:pt x="15352" y="995"/>
                </a:lnTo>
                <a:lnTo>
                  <a:pt x="13912" y="464"/>
                </a:lnTo>
                <a:lnTo>
                  <a:pt x="12388" y="126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10687050" y="6134100"/>
            <a:ext cx="247649" cy="24765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47625" y="3819525"/>
            <a:ext cx="1733550" cy="3009899"/>
          </a:xfrm>
          <a:prstGeom prst="rect"/>
          <a:blipFill rotWithShape="1">
            <a:blip r:embed="rId3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738187" y="555625"/>
            <a:ext cx="23510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AGENDA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4187800" y="1603374"/>
            <a:ext cx="4470400" cy="3413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1.Problem Statement 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2.Project Overview 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3.End 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4.Our Solution and Proposition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5.Dataset Description 6.Modelling Approach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7.Results and Discussion 8.Conclusion</a:t>
            </a:r>
            <a:endParaRPr lang="zh-CN" altLang="en-US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11383963" y="647541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091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>
            <a:spLocks/>
          </p:cNvSpPr>
          <p:nvPr/>
        </p:nvSpPr>
        <p:spPr>
          <a:xfrm rot="0">
            <a:off x="674687" y="623887"/>
            <a:ext cx="5622925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257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PROBLEM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STATEMENT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609600" y="1914525"/>
            <a:ext cx="6656388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412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trends,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patterns,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areas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help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making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data-driven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related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workforce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efficiency.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11410951" y="54689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666874" y="5441950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9353551" y="4337050"/>
            <a:ext cx="457346" cy="4572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9353551" y="4870450"/>
            <a:ext cx="180978" cy="18099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6" name="矩形"/>
          <p:cNvSpPr>
            <a:spLocks/>
          </p:cNvSpPr>
          <p:nvPr/>
        </p:nvSpPr>
        <p:spPr>
          <a:xfrm rot="0">
            <a:off x="7991475" y="1908175"/>
            <a:ext cx="2762249" cy="325755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7677151" y="1985962"/>
            <a:ext cx="314202" cy="3238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571552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609600" y="931862"/>
            <a:ext cx="5251450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17724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609600" y="2225675"/>
            <a:ext cx="6024562" cy="25717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provides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structured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approach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methodology,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expected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outcomes.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Adjust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specific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requirements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available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11410951" y="5897562"/>
            <a:ext cx="100012" cy="166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1685925" y="5872162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7477125" y="5765799"/>
            <a:ext cx="457079" cy="4572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7477125" y="6299200"/>
            <a:ext cx="181007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6781800" y="3051174"/>
            <a:ext cx="3533773" cy="38068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8777287" y="2365375"/>
            <a:ext cx="314185" cy="3239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927727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9353551" y="4664075"/>
            <a:ext cx="180978" cy="180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23900" y="1192212"/>
            <a:ext cx="10663238" cy="2412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develop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targeted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engagement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initiatives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policies.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Senior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guide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strategic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evaluate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team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day-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to-day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operational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challenges.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1383963" y="49085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6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1" y="4130675"/>
            <a:ext cx="457346" cy="45732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0287000" y="990600"/>
            <a:ext cx="314459" cy="3238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8" y="21599"/>
                </a:lnTo>
                <a:lnTo>
                  <a:pt x="21598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06" name="矩形"/>
          <p:cNvSpPr>
            <a:spLocks/>
          </p:cNvSpPr>
          <p:nvPr/>
        </p:nvSpPr>
        <p:spPr>
          <a:xfrm rot="0">
            <a:off x="723900" y="4354513"/>
            <a:ext cx="2181225" cy="485773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07" name="矩形"/>
          <p:cNvSpPr>
            <a:spLocks/>
          </p:cNvSpPr>
          <p:nvPr/>
        </p:nvSpPr>
        <p:spPr>
          <a:xfrm rot="0">
            <a:off x="6337300" y="3459161"/>
            <a:ext cx="2895600" cy="23621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1107974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599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5836" rIns="0" bIns="0" anchor="t" anchorCtr="0">
            <a:prstTxWarp prst="textNoShape"/>
            <a:spAutoFit/>
          </a:bodyPr>
          <a:lstStyle/>
          <a:p>
            <a:pPr marL="34925" indent="0" algn="ctr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ITS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60411" y="1289049"/>
            <a:ext cx="6937375" cy="40319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Formula: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3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11410951" y="6492875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7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1666874" y="6467475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7543800" y="1857375"/>
            <a:ext cx="2695574" cy="32480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353551" y="5362575"/>
            <a:ext cx="457346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10363199" y="838200"/>
            <a:ext cx="314458" cy="32383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8" y="21599"/>
                </a:lnTo>
                <a:lnTo>
                  <a:pt x="21598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1" y="5894387"/>
            <a:ext cx="180978" cy="1809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738310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41362" y="860424"/>
            <a:ext cx="5592762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Dataset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Description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838200" y="1692275"/>
            <a:ext cx="10107613" cy="2684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where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works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5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Female,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Non-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Binary)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Salary/Compensation: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employee’s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total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package.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Empolyee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Part-Time,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Contract)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613845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"/>
          <p:cNvSpPr>
            <a:spLocks/>
          </p:cNvSpPr>
          <p:nvPr/>
        </p:nvSpPr>
        <p:spPr>
          <a:xfrm rot="0">
            <a:off x="66675" y="3381375"/>
            <a:ext cx="2466975" cy="1619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685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71549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34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216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6765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02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"WOW"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09600" y="2182812"/>
            <a:ext cx="9172575" cy="4286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1307763" y="58229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9353551" y="4700587"/>
            <a:ext cx="457346" cy="457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1" y="5233987"/>
            <a:ext cx="180978" cy="1810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3996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root</cp:lastModifiedBy>
  <cp:revision>1</cp:revision>
  <dcterms:created xsi:type="dcterms:W3CDTF">2024-08-30T08:49:24Z</dcterms:created>
  <dcterms:modified xsi:type="dcterms:W3CDTF">2024-08-30T07:25:04Z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2024-08-29T16:00:00Z</vt:filetime>
  </property>
  <property fmtid="{D5CDD505-2E9C-101B-9397-08002B2CF9AE}" pid="3" name="LastSaved">
    <vt:filetime>2024-08-29T16:00:00Z</vt:filetime>
  </property>
</Properties>
</file>