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8"/>
  </p:notesMasterIdLst>
  <p:sldIdLst>
    <p:sldId id="266" r:id="rId5"/>
    <p:sldId id="267" r:id="rId6"/>
    <p:sldId id="271" r:id="rId7"/>
    <p:sldId id="26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7" autoAdjust="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15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pPr/>
              <a:t>9/29/2023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B83234-995D-4149-8E1E-BC120E9070D5}" type="datetime1">
              <a:rPr lang="en-US" smtClean="0"/>
              <a:pPr/>
              <a:t>9/29/2023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jpe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51" y="1195754"/>
            <a:ext cx="8361229" cy="216876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TALKING CHATBOT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6461" y="4964947"/>
            <a:ext cx="3450210" cy="86081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BY,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Mr.L.RAMESH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(Assistant professor)</a:t>
            </a:r>
          </a:p>
          <a:p>
            <a:pPr algn="l">
              <a:spcAft>
                <a:spcPts val="600"/>
              </a:spcAft>
            </a:pPr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B907B-1203-7D09-B25C-5C93EFD0C901}"/>
              </a:ext>
            </a:extLst>
          </p:cNvPr>
          <p:cNvSpPr txBox="1"/>
          <p:nvPr/>
        </p:nvSpPr>
        <p:spPr>
          <a:xfrm>
            <a:off x="301658" y="4210895"/>
            <a:ext cx="39875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G.NANDHINI (927621BEC131)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G.PAVITHRA (927621BEC143)</a:t>
            </a:r>
          </a:p>
          <a:p>
            <a:pPr algn="l">
              <a:spcAft>
                <a:spcPts val="60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V.PRIYADHARSHINI (927621BEC155)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348762"/>
            <a:ext cx="2156680" cy="914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292374"/>
            <a:ext cx="2319845" cy="9033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" descr="MKCE ECE Dept.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3058" y="214290"/>
            <a:ext cx="1015292" cy="10591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MODULES IDENTIFIED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3.7.4</a:t>
            </a:r>
          </a:p>
          <a:p>
            <a:r>
              <a:rPr lang="en-US" dirty="0" err="1"/>
              <a:t>Pycharm</a:t>
            </a:r>
            <a:endParaRPr lang="en-US" dirty="0"/>
          </a:p>
          <a:p>
            <a:r>
              <a:rPr lang="en-US" dirty="0"/>
              <a:t>Chatterbox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82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OF WORK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92922"/>
            <a:ext cx="10566400" cy="3722077"/>
          </a:xfrm>
        </p:spPr>
        <p:txBody>
          <a:bodyPr>
            <a:normAutofit/>
          </a:bodyPr>
          <a:lstStyle/>
          <a:p>
            <a:r>
              <a:rPr lang="en-US" sz="2800" dirty="0"/>
              <a:t>We are going to load the data.</a:t>
            </a:r>
          </a:p>
          <a:p>
            <a:r>
              <a:rPr lang="en-US" sz="2800" dirty="0"/>
              <a:t>With the help of loaded data, the </a:t>
            </a:r>
            <a:r>
              <a:rPr lang="en-US" sz="2800" dirty="0" err="1"/>
              <a:t>chatbot</a:t>
            </a:r>
            <a:r>
              <a:rPr lang="en-US" sz="2800" dirty="0"/>
              <a:t> can answer the questions which are asked by the user.</a:t>
            </a:r>
          </a:p>
          <a:p>
            <a:r>
              <a:rPr lang="en-US" sz="2800" dirty="0"/>
              <a:t>Firstly, we have to train the bot to answer the question we have asked.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7978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11568"/>
            <a:ext cx="10566400" cy="4003431"/>
          </a:xfrm>
        </p:spPr>
        <p:txBody>
          <a:bodyPr>
            <a:normAutofit/>
          </a:bodyPr>
          <a:lstStyle/>
          <a:p>
            <a:r>
              <a:rPr lang="en-US" sz="2800" dirty="0"/>
              <a:t>Voice bots improve the customer experience by providing them with immediate responses. They are easy to use and always available.</a:t>
            </a:r>
          </a:p>
          <a:p>
            <a:r>
              <a:rPr lang="en-US" sz="2800" dirty="0"/>
              <a:t>Their high comprehension rate makes the customer experience smoother.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2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“Recruitment </a:t>
            </a:r>
            <a:r>
              <a:rPr lang="en-US" dirty="0" err="1"/>
              <a:t>Chatbots</a:t>
            </a:r>
            <a:r>
              <a:rPr lang="en-US" dirty="0"/>
              <a:t>”, International Research Journal of Engineering and Technology (IRJET), vol. 5, Issue:08, Aug 2018.</a:t>
            </a:r>
          </a:p>
          <a:p>
            <a:r>
              <a:rPr lang="en-US" dirty="0"/>
              <a:t>“Task-based Interaction </a:t>
            </a:r>
            <a:r>
              <a:rPr lang="en-US" dirty="0" err="1"/>
              <a:t>Chatbot</a:t>
            </a:r>
            <a:r>
              <a:rPr lang="en-US" dirty="0"/>
              <a:t>”, EEE521 final year project Report school of computing, Engineering &amp; Intelligent System.</a:t>
            </a:r>
          </a:p>
          <a:p>
            <a:r>
              <a:rPr lang="en-US" dirty="0"/>
              <a:t>2.4“Intelligent </a:t>
            </a:r>
            <a:r>
              <a:rPr lang="en-US" dirty="0" err="1"/>
              <a:t>Chatbot</a:t>
            </a:r>
            <a:r>
              <a:rPr lang="en-US" dirty="0"/>
              <a:t> for Easy Web-Analytics Insights”. In 2018 International Conference on Advances in Computing, Communications and Informatics (ICACCI) (pp. 2193-2195). IEEE .</a:t>
            </a:r>
          </a:p>
          <a:p>
            <a:r>
              <a:rPr lang="en-US" dirty="0"/>
              <a:t>Clark, K., </a:t>
            </a:r>
            <a:r>
              <a:rPr lang="en-US" dirty="0" err="1"/>
              <a:t>Khandelwal</a:t>
            </a:r>
            <a:r>
              <a:rPr lang="en-US" dirty="0"/>
              <a:t>, U., Levy, O., &amp; Manning, C. D. (2019). What does BERT look at? An analysis of BERT's attention. </a:t>
            </a:r>
            <a:r>
              <a:rPr lang="en-US" i="1" dirty="0" err="1"/>
              <a:t>arXiv</a:t>
            </a:r>
            <a:r>
              <a:rPr lang="en-US" i="1" dirty="0"/>
              <a:t> preprint arXiv:1906.04341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C57D-93B9-470A-AFFE-75CC73F4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69B3-7EDA-408A-9814-FD055290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chatbot is a computer software which is used to communicate through audio or text methods.</a:t>
            </a:r>
          </a:p>
          <a:p>
            <a:r>
              <a:rPr lang="en-US" sz="3200" dirty="0"/>
              <a:t>It is used to perform various tasks such as responding to users instantly ,solving problems and so on.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6945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3200" dirty="0"/>
              <a:t>Menu/button-based </a:t>
            </a:r>
            <a:r>
              <a:rPr lang="en-IN" sz="3200" dirty="0" err="1"/>
              <a:t>chatbots</a:t>
            </a:r>
            <a:r>
              <a:rPr lang="en-IN" sz="32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3200" dirty="0"/>
              <a:t>Linguistic Based (Rule-Based </a:t>
            </a:r>
            <a:r>
              <a:rPr lang="en-IN" sz="3200" dirty="0" err="1"/>
              <a:t>Chatbots</a:t>
            </a:r>
            <a:r>
              <a:rPr lang="en-IN" sz="3200" dirty="0"/>
              <a:t>).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3200" dirty="0"/>
              <a:t>Keyword recognition-based </a:t>
            </a:r>
            <a:r>
              <a:rPr lang="en-IN" sz="3200" dirty="0" err="1"/>
              <a:t>chatbots</a:t>
            </a:r>
            <a:r>
              <a:rPr lang="en-IN" sz="32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3200" dirty="0"/>
              <a:t>Machine Learning </a:t>
            </a:r>
            <a:r>
              <a:rPr lang="en-IN" sz="3200" dirty="0" err="1"/>
              <a:t>chatbots</a:t>
            </a:r>
            <a:r>
              <a:rPr lang="en-IN" sz="32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3200" dirty="0"/>
              <a:t>The hybrid model.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3200" dirty="0"/>
              <a:t>Voice bots.</a:t>
            </a:r>
          </a:p>
        </p:txBody>
      </p:sp>
    </p:spTree>
    <p:extLst>
      <p:ext uri="{BB962C8B-B14F-4D97-AF65-F5344CB8AC3E}">
        <p14:creationId xmlns:p14="http://schemas.microsoft.com/office/powerpoint/2010/main" val="197410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3200" dirty="0"/>
              <a:t>Prepare the Dependencies.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Import Classes.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Create and Train the </a:t>
            </a:r>
            <a:r>
              <a:rPr lang="en-US" sz="3200" dirty="0" err="1"/>
              <a:t>Chatbot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Communicate with the Python </a:t>
            </a:r>
            <a:r>
              <a:rPr lang="en-US" sz="3200" dirty="0" err="1"/>
              <a:t>Chatbot</a:t>
            </a:r>
            <a:r>
              <a:rPr lang="en-US" sz="3200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3200" dirty="0"/>
              <a:t>Train your Python </a:t>
            </a:r>
            <a:r>
              <a:rPr lang="en-US" sz="3200" dirty="0" err="1"/>
              <a:t>Chatbot</a:t>
            </a:r>
            <a:r>
              <a:rPr lang="en-US" sz="3200" dirty="0"/>
              <a:t> with a Corpus </a:t>
            </a:r>
            <a:r>
              <a:rPr lang="en-US" sz="3200"/>
              <a:t>of Data.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7404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85" y="1711568"/>
            <a:ext cx="9601200" cy="4120662"/>
          </a:xfrm>
        </p:spPr>
        <p:txBody>
          <a:bodyPr/>
          <a:lstStyle/>
          <a:p>
            <a:r>
              <a:rPr lang="en-US" sz="3200" b="1" dirty="0"/>
              <a:t>Development of a Talking </a:t>
            </a:r>
            <a:r>
              <a:rPr lang="en-US" sz="3200" b="1" dirty="0" err="1"/>
              <a:t>Chatbot</a:t>
            </a:r>
            <a:r>
              <a:rPr lang="en-US" sz="3200" b="1" dirty="0"/>
              <a:t> for Enhanced User Interaction and Engagement</a:t>
            </a:r>
          </a:p>
          <a:p>
            <a:pPr algn="just">
              <a:buNone/>
            </a:pPr>
            <a:r>
              <a:rPr lang="en-US" dirty="0"/>
              <a:t>           </a:t>
            </a:r>
          </a:p>
          <a:p>
            <a:pPr algn="just">
              <a:buNone/>
            </a:pPr>
            <a:r>
              <a:rPr lang="en-US" dirty="0"/>
              <a:t>               </a:t>
            </a:r>
            <a:r>
              <a:rPr lang="en-US" sz="2000" dirty="0"/>
              <a:t>The objective of this project is to design, develop, and deploy an intelligent talking </a:t>
            </a:r>
            <a:r>
              <a:rPr lang="en-US" sz="2000" dirty="0" err="1"/>
              <a:t>chatbot</a:t>
            </a:r>
            <a:r>
              <a:rPr lang="en-US" sz="2000" dirty="0"/>
              <a:t> utilizing Python, with a focus on providing a conversational experience that enhances user engagement and interaction.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523" y="1717430"/>
            <a:ext cx="1056640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To make </a:t>
            </a:r>
            <a:r>
              <a:rPr lang="en-US" sz="2800" dirty="0" err="1"/>
              <a:t>chatbot</a:t>
            </a:r>
            <a:r>
              <a:rPr lang="en-US" sz="2800" dirty="0"/>
              <a:t> easy for users </a:t>
            </a:r>
          </a:p>
          <a:p>
            <a:r>
              <a:rPr lang="en-US" sz="2800" dirty="0"/>
              <a:t>To find information by instantaneously responding to questions and requests through text input, audio input, or both without the need for human intervention or manual research.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58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EXITING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chat bot is a computer program which conducts a conversation textual methods. Such programs are every time designed to determine how a human would behave as a conversational partner, thereby passing the Turing test.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98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7038"/>
            <a:ext cx="10160000" cy="1143000"/>
          </a:xfrm>
        </p:spPr>
        <p:txBody>
          <a:bodyPr/>
          <a:lstStyle/>
          <a:p>
            <a:r>
              <a:rPr lang="en-US" b="1" dirty="0"/>
              <a:t>PROPOSED SYSTEM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028091"/>
            <a:ext cx="10089662" cy="361656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We have proposed that the </a:t>
            </a:r>
            <a:r>
              <a:rPr lang="en-US" sz="3200" dirty="0" err="1"/>
              <a:t>Chatbot</a:t>
            </a:r>
            <a:r>
              <a:rPr lang="en-US" sz="3200" dirty="0"/>
              <a:t> which conducts a conversation in a via auditory method.</a:t>
            </a:r>
          </a:p>
          <a:p>
            <a:pPr algn="just"/>
            <a:r>
              <a:rPr lang="en-US" sz="3200" dirty="0"/>
              <a:t>By this voice method now we can save our time in </a:t>
            </a:r>
            <a:r>
              <a:rPr lang="en-US" sz="3200" dirty="0" err="1"/>
              <a:t>chatbot</a:t>
            </a:r>
            <a:r>
              <a:rPr lang="en-US" sz="3200" dirty="0"/>
              <a:t> using python implementation.</a:t>
            </a:r>
          </a:p>
          <a:p>
            <a:pPr algn="just"/>
            <a:r>
              <a:rPr lang="en-US" sz="3200" dirty="0"/>
              <a:t>It is very useful to respond to customers in a second.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372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77" y="602885"/>
            <a:ext cx="10566400" cy="1143000"/>
          </a:xfrm>
        </p:spPr>
        <p:txBody>
          <a:bodyPr/>
          <a:lstStyle/>
          <a:p>
            <a:r>
              <a:rPr lang="en-US" sz="4400" b="1" dirty="0"/>
              <a:t>COMPARISON  BETWEEN PROPOSED METHOD  &amp;  EXISTING METHOD: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54" y="2285999"/>
            <a:ext cx="9878646" cy="382758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the existing system the </a:t>
            </a:r>
            <a:r>
              <a:rPr lang="en-US" sz="2800" dirty="0" err="1"/>
              <a:t>Chatbot</a:t>
            </a:r>
            <a:r>
              <a:rPr lang="en-US" sz="2800" dirty="0"/>
              <a:t> which can reply only by text method but in our project we have proposed the </a:t>
            </a:r>
            <a:r>
              <a:rPr lang="en-US" sz="2800" dirty="0" err="1"/>
              <a:t>Chatbot</a:t>
            </a:r>
            <a:r>
              <a:rPr lang="en-US" sz="2800" dirty="0"/>
              <a:t> to reply in voice method.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5448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529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TALKING CHATBOT USING PYTHON</vt:lpstr>
      <vt:lpstr>INTRODUCTION</vt:lpstr>
      <vt:lpstr>TYPES OF CHATBOT</vt:lpstr>
      <vt:lpstr>How it works?</vt:lpstr>
      <vt:lpstr>PROBLEM STATEMENT</vt:lpstr>
      <vt:lpstr>OBJECTIVES</vt:lpstr>
      <vt:lpstr>EXITING SYSTEM</vt:lpstr>
      <vt:lpstr>PROPOSED SYSTEM</vt:lpstr>
      <vt:lpstr>COMPARISON  BETWEEN PROPOSED METHOD  &amp;  EXISTING METHOD:</vt:lpstr>
      <vt:lpstr>MODULES IDENTIFIED</vt:lpstr>
      <vt:lpstr>PLAN OF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TALKING CHATBOT USING PYTHON</dc:title>
  <dc:creator/>
  <cp:lastModifiedBy>pavithraganesan564@gmail.com</cp:lastModifiedBy>
  <cp:revision>2</cp:revision>
  <dcterms:created xsi:type="dcterms:W3CDTF">2023-09-19T07:44:07Z</dcterms:created>
  <dcterms:modified xsi:type="dcterms:W3CDTF">2023-09-29T08:16:31Z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