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7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3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5929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94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4474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1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41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0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90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9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2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49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8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22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0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6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3E9A-888B-CDFE-F2D7-22981D450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i="1" dirty="0"/>
              <a:t>Public transportation optimization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220A0-6A5B-ACEB-4BDC-90A27AFBEF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>
            <a:noAutofit/>
          </a:bodyPr>
          <a:lstStyle/>
          <a:p>
            <a:pPr algn="r"/>
            <a:r>
              <a:rPr lang="en-US" b="1" i="1" dirty="0">
                <a:solidFill>
                  <a:schemeClr val="accent2">
                    <a:lumMod val="50000"/>
                  </a:schemeClr>
                </a:solidFill>
              </a:rPr>
              <a:t>Done by,</a:t>
            </a:r>
          </a:p>
          <a:p>
            <a:pPr algn="r"/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Nandhini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P</a:t>
            </a:r>
          </a:p>
          <a:p>
            <a:pPr algn="r"/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Manjuladevi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S</a:t>
            </a:r>
          </a:p>
          <a:p>
            <a:pPr algn="r"/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Swetha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G</a:t>
            </a:r>
          </a:p>
          <a:p>
            <a:pPr algn="r"/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Chinnathai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 A</a:t>
            </a:r>
          </a:p>
          <a:p>
            <a:pPr algn="r"/>
            <a:r>
              <a:rPr lang="en-US" b="1" i="1" dirty="0">
                <a:solidFill>
                  <a:schemeClr val="accent2">
                    <a:lumMod val="50000"/>
                  </a:schemeClr>
                </a:solidFill>
              </a:rPr>
              <a:t>Guided by,</a:t>
            </a:r>
          </a:p>
          <a:p>
            <a:pPr algn="r"/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Vaitheki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S</a:t>
            </a:r>
          </a:p>
          <a:p>
            <a:pPr algn="r"/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827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3E2F-921E-D953-C413-D58998DC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53234"/>
            <a:ext cx="9407960" cy="2708089"/>
          </a:xfrm>
        </p:spPr>
        <p:txBody>
          <a:bodyPr>
            <a:normAutofit/>
          </a:bodyPr>
          <a:lstStyle/>
          <a:p>
            <a:pPr algn="ctr"/>
            <a:r>
              <a:rPr lang="en-US" sz="7200" b="1" i="1" dirty="0"/>
              <a:t>THANK YOU…!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483F6-77E8-DE40-DDC0-12E546E62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0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C58920-24B5-F730-E923-E186A5161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31" y="2221725"/>
            <a:ext cx="6305550" cy="2114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C3B1F3-116E-289E-09C7-62E58D779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206" y="786072"/>
            <a:ext cx="8128000" cy="528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7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75226D-5ECB-762C-3C6F-049BB00B6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5" y="1400735"/>
            <a:ext cx="8800540" cy="47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4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C3-1EC7-0B30-1771-AFADDFCF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Synopsis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407C-B020-0A0F-A342-227E69580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lvl="1"/>
            <a:r>
              <a:rPr lang="en-US" sz="2000" dirty="0"/>
              <a:t>Objective</a:t>
            </a:r>
          </a:p>
          <a:p>
            <a:pPr lvl="1"/>
            <a:r>
              <a:rPr lang="en-US" sz="2000" dirty="0"/>
              <a:t>Introduction to IOT</a:t>
            </a:r>
          </a:p>
          <a:p>
            <a:pPr lvl="1"/>
            <a:r>
              <a:rPr lang="en-US" sz="2000" dirty="0"/>
              <a:t>Public transportation optimization using IOT</a:t>
            </a:r>
          </a:p>
          <a:p>
            <a:pPr lvl="1"/>
            <a:r>
              <a:rPr lang="en-US" sz="2000" dirty="0"/>
              <a:t>Benefits and challenges</a:t>
            </a:r>
          </a:p>
          <a:p>
            <a:pPr lvl="1"/>
            <a:r>
              <a:rPr lang="en-US" sz="2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4215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1A0AA-956E-362C-4497-CAB45D36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3CDC9-F53C-F251-AA05-137332B69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develop a Smart system that could benefit RTC (Road Transport Corporation) as well as the passengers.</a:t>
            </a:r>
          </a:p>
          <a:p>
            <a:r>
              <a:rPr lang="en-US" dirty="0"/>
              <a:t>To develop a business model where operator can act as an Enterprise Service Provider.</a:t>
            </a:r>
          </a:p>
          <a:p>
            <a:r>
              <a:rPr lang="en-US" dirty="0"/>
              <a:t>To encourage the passenger to use public transport for commuting there by reducing traffic congestion, air pollution etc.</a:t>
            </a:r>
          </a:p>
          <a:p>
            <a:r>
              <a:rPr lang="en-US" dirty="0"/>
              <a:t>The main objective of public transportation optimization using </a:t>
            </a:r>
            <a:r>
              <a:rPr lang="en-US" dirty="0" err="1"/>
              <a:t>IoT</a:t>
            </a:r>
            <a:r>
              <a:rPr lang="en-US" dirty="0"/>
              <a:t> is to enhance the operational efficiency of transportation systems. By deploying </a:t>
            </a:r>
            <a:r>
              <a:rPr lang="en-US" dirty="0" err="1"/>
              <a:t>IoT</a:t>
            </a:r>
            <a:r>
              <a:rPr lang="en-US" dirty="0"/>
              <a:t> sensors and devices, real-time data can be collected and analyzed to optimize routes, schedules, and resources, reducing delays and improving overall system performance.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190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24C3-C73B-290B-335F-29A25FF0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Introduction to IOT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E4146-1B0D-96FD-8152-8F3158B1A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of Things (</a:t>
            </a:r>
            <a:r>
              <a:rPr lang="en-US" dirty="0" err="1"/>
              <a:t>IoT</a:t>
            </a:r>
            <a:r>
              <a:rPr lang="en-US" dirty="0"/>
              <a:t>) refers to a vast network of interconnected devices that collect and exchange data via the internet.</a:t>
            </a:r>
          </a:p>
          <a:p>
            <a:r>
              <a:rPr lang="en-US" dirty="0"/>
              <a:t> These devices can range from everyday objects such as thermostats, cars, appliances, and wearable devices to industrial equipment, machinery, and smart cities infrastructure.</a:t>
            </a:r>
          </a:p>
          <a:p>
            <a:r>
              <a:rPr lang="en-US" dirty="0"/>
              <a:t>Internet of Things (</a:t>
            </a:r>
            <a:r>
              <a:rPr lang="en-US" dirty="0" err="1"/>
              <a:t>IoT</a:t>
            </a:r>
            <a:r>
              <a:rPr lang="en-US" dirty="0"/>
              <a:t>) based public transportation optimization is a smart and innovative approach to improve the efficiency, safety, and overall quality of public transportation systems. </a:t>
            </a:r>
          </a:p>
        </p:txBody>
      </p:sp>
    </p:spTree>
    <p:extLst>
      <p:ext uri="{BB962C8B-B14F-4D97-AF65-F5344CB8AC3E}">
        <p14:creationId xmlns:p14="http://schemas.microsoft.com/office/powerpoint/2010/main" val="328617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6919-D870-5695-0F0F-FB5EE33D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Public transportation optimization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3C15B-D3D2-C471-B908-734C3A15C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Optimizing public transportation using </a:t>
            </a:r>
            <a:r>
              <a:rPr lang="en-US" dirty="0" err="1"/>
              <a:t>IoT</a:t>
            </a:r>
            <a:r>
              <a:rPr lang="en-US" dirty="0"/>
              <a:t> (Internet of Things) involves the use of sensors, data analysis, and smart technologies to enhance the efficiency, safety, and convenience of transit systems.</a:t>
            </a:r>
          </a:p>
          <a:p>
            <a:r>
              <a:rPr lang="en-US" dirty="0"/>
              <a:t>To implement these </a:t>
            </a:r>
            <a:r>
              <a:rPr lang="en-US" dirty="0" err="1"/>
              <a:t>IoT</a:t>
            </a:r>
            <a:r>
              <a:rPr lang="en-US" dirty="0"/>
              <a:t>-based optimizations, a robust network infrastructure, secure data handling practices, and collaboration among transportation authorities, technology providers, and data analysts are crucial. This approach can lead to more efficient, reliable, and user-friendly public transportation systems.</a:t>
            </a:r>
          </a:p>
        </p:txBody>
      </p:sp>
    </p:spTree>
    <p:extLst>
      <p:ext uri="{BB962C8B-B14F-4D97-AF65-F5344CB8AC3E}">
        <p14:creationId xmlns:p14="http://schemas.microsoft.com/office/powerpoint/2010/main" val="69350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7496-CD61-955A-03FC-62986641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Benefits and 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42E2D-DD8D-EA68-459B-C2B8445DA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62500" lnSpcReduction="20000"/>
          </a:bodyPr>
          <a:lstStyle/>
          <a:p>
            <a:r>
              <a:rPr lang="en-US" b="1" i="1" dirty="0">
                <a:solidFill>
                  <a:schemeClr val="accent2">
                    <a:lumMod val="50000"/>
                  </a:schemeClr>
                </a:solidFill>
              </a:rPr>
              <a:t>BENEFITS</a:t>
            </a:r>
            <a:r>
              <a:rPr lang="en-US" b="1" i="1" dirty="0"/>
              <a:t>:</a:t>
            </a:r>
          </a:p>
          <a:p>
            <a:pPr>
              <a:buFont typeface="+mj-lt"/>
              <a:buAutoNum type="arabicPeriod"/>
            </a:pPr>
            <a:endParaRPr lang="en-US" b="1" i="1" dirty="0"/>
          </a:p>
          <a:p>
            <a:pPr lvl="1">
              <a:buFont typeface="+mj-lt"/>
              <a:buAutoNum type="arabicPeriod"/>
            </a:pPr>
            <a:r>
              <a:rPr lang="en-US" i="1" dirty="0"/>
              <a:t>Improved efficiency</a:t>
            </a:r>
          </a:p>
          <a:p>
            <a:pPr lvl="1">
              <a:buFont typeface="+mj-lt"/>
              <a:buAutoNum type="arabicPeriod"/>
            </a:pPr>
            <a:r>
              <a:rPr lang="en-US" i="1" dirty="0"/>
              <a:t>Accurate passenger load management</a:t>
            </a:r>
          </a:p>
          <a:p>
            <a:pPr lvl="1">
              <a:buFont typeface="+mj-lt"/>
              <a:buAutoNum type="arabicPeriod"/>
            </a:pPr>
            <a:r>
              <a:rPr lang="en-US" i="1" dirty="0"/>
              <a:t>Cost saving</a:t>
            </a:r>
          </a:p>
          <a:p>
            <a:pPr lvl="1">
              <a:buFont typeface="+mj-lt"/>
              <a:buAutoNum type="arabicPeriod"/>
            </a:pPr>
            <a:r>
              <a:rPr lang="en-US" i="1" dirty="0"/>
              <a:t>Enhanced passenger experience</a:t>
            </a:r>
          </a:p>
          <a:p>
            <a:pPr lvl="1">
              <a:buFont typeface="+mj-lt"/>
              <a:buAutoNum type="arabicPeriod"/>
            </a:pPr>
            <a:r>
              <a:rPr lang="en-US" i="1" dirty="0"/>
              <a:t>Reduction in vehicle downtime</a:t>
            </a:r>
          </a:p>
          <a:p>
            <a:endParaRPr lang="en-US" i="1" dirty="0"/>
          </a:p>
          <a:p>
            <a:r>
              <a:rPr lang="en-US" b="1" i="1" dirty="0">
                <a:solidFill>
                  <a:schemeClr val="accent2">
                    <a:lumMod val="50000"/>
                  </a:schemeClr>
                </a:solidFill>
              </a:rPr>
              <a:t>CHALLENGES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pPr lvl="2">
              <a:buFont typeface="+mj-lt"/>
              <a:buAutoNum type="arabicPeriod"/>
            </a:pPr>
            <a:endParaRPr lang="en-US" b="1" i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i="1" dirty="0">
                <a:solidFill>
                  <a:schemeClr val="bg2">
                    <a:lumMod val="10000"/>
                  </a:schemeClr>
                </a:solidFill>
              </a:rPr>
              <a:t>High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</a:rPr>
              <a:t>initial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</a:rPr>
              <a:t>investment</a:t>
            </a:r>
          </a:p>
          <a:p>
            <a:pPr lvl="1">
              <a:buFont typeface="+mj-lt"/>
              <a:buAutoNum type="arabicPeriod"/>
            </a:pPr>
            <a:r>
              <a:rPr lang="en-US" i="1" dirty="0">
                <a:solidFill>
                  <a:schemeClr val="bg2">
                    <a:lumMod val="10000"/>
                  </a:schemeClr>
                </a:solidFill>
              </a:rPr>
              <a:t>Interoperability</a:t>
            </a:r>
          </a:p>
          <a:p>
            <a:pPr lvl="1">
              <a:buFont typeface="+mj-lt"/>
              <a:buAutoNum type="arabicPeriod"/>
            </a:pPr>
            <a:r>
              <a:rPr lang="en-US" i="1" dirty="0">
                <a:solidFill>
                  <a:schemeClr val="bg2">
                    <a:lumMod val="10000"/>
                  </a:schemeClr>
                </a:solidFill>
              </a:rPr>
              <a:t>Cybersecurity risks</a:t>
            </a:r>
          </a:p>
          <a:p>
            <a:pPr lvl="1">
              <a:buFont typeface="+mj-lt"/>
              <a:buAutoNum type="arabicPeriod"/>
            </a:pPr>
            <a:r>
              <a:rPr lang="en-US" i="1" dirty="0">
                <a:solidFill>
                  <a:schemeClr val="bg2">
                    <a:lumMod val="10000"/>
                  </a:schemeClr>
                </a:solidFill>
              </a:rPr>
              <a:t>Data overload</a:t>
            </a:r>
          </a:p>
          <a:p>
            <a:pPr lvl="1">
              <a:buFont typeface="+mj-lt"/>
              <a:buAutoNum type="arabicPeriod"/>
            </a:pPr>
            <a:r>
              <a:rPr lang="en-US" i="1" dirty="0">
                <a:solidFill>
                  <a:schemeClr val="bg2">
                    <a:lumMod val="10000"/>
                  </a:schemeClr>
                </a:solidFill>
              </a:rPr>
              <a:t>Scalability issues </a:t>
            </a:r>
          </a:p>
        </p:txBody>
      </p:sp>
    </p:spTree>
    <p:extLst>
      <p:ext uri="{BB962C8B-B14F-4D97-AF65-F5344CB8AC3E}">
        <p14:creationId xmlns:p14="http://schemas.microsoft.com/office/powerpoint/2010/main" val="306862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BCF3-047B-0A28-5916-56A70ED2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5C74D-C46E-FB96-C1F4-3CDA0D8AF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conclusion, </a:t>
            </a:r>
            <a:r>
              <a:rPr lang="en-US" dirty="0" err="1"/>
              <a:t>IoT</a:t>
            </a:r>
            <a:r>
              <a:rPr lang="en-US" dirty="0"/>
              <a:t>-based public transportation optimization holds immense promise for revolutionizing urban mobility. </a:t>
            </a:r>
          </a:p>
          <a:p>
            <a:r>
              <a:rPr lang="en-US" dirty="0"/>
              <a:t>By harnessing the power of Internet of Things technologies, cities and transportation authorities can unlock a wide array of benefits, including enhanced efficiency, improved passenger experience, reduced congestion, cost savings, and environmental sustainability.</a:t>
            </a:r>
          </a:p>
          <a:p>
            <a:r>
              <a:rPr lang="en-US" dirty="0"/>
              <a:t>By working together, they can build robust, interconnected systems that leverage real-time data to create safer, more efficient, and sustainable transportation networks.</a:t>
            </a:r>
          </a:p>
        </p:txBody>
      </p:sp>
    </p:spTree>
    <p:extLst>
      <p:ext uri="{BB962C8B-B14F-4D97-AF65-F5344CB8AC3E}">
        <p14:creationId xmlns:p14="http://schemas.microsoft.com/office/powerpoint/2010/main" val="25894153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Public transportation optimization </vt:lpstr>
      <vt:lpstr>PowerPoint Presentation</vt:lpstr>
      <vt:lpstr>PowerPoint Presentation</vt:lpstr>
      <vt:lpstr>Synopsis </vt:lpstr>
      <vt:lpstr>Objective </vt:lpstr>
      <vt:lpstr>Introduction to IOT </vt:lpstr>
      <vt:lpstr>Public transportation optimization </vt:lpstr>
      <vt:lpstr>Benefits and challenges </vt:lpstr>
      <vt:lpstr>Conclusion </vt:lpstr>
      <vt:lpstr>THANK YOU…!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transportation optimization </dc:title>
  <dc:creator>Brindha Ajay</dc:creator>
  <cp:lastModifiedBy>Brindha Ajay</cp:lastModifiedBy>
  <cp:revision>1</cp:revision>
  <dcterms:created xsi:type="dcterms:W3CDTF">2023-10-11T16:50:23Z</dcterms:created>
  <dcterms:modified xsi:type="dcterms:W3CDTF">2023-10-11T17:36:42Z</dcterms:modified>
</cp:coreProperties>
</file>