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86A"/>
    <a:srgbClr val="780E5C"/>
    <a:srgbClr val="9900CC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598C83-B90B-4A16-B235-6CC4FE37676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F728AA-33A6-4B41-8829-872E402282C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PUBLIC  TRANSPORT AND OPTIMIZATION</a:t>
            </a:r>
            <a:endParaRPr lang="en-US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800" b="1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Done by,</a:t>
            </a:r>
          </a:p>
          <a:p>
            <a:pPr algn="r"/>
            <a:r>
              <a:rPr lang="en-US" sz="20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  <a:r>
              <a:rPr lang="en-US" sz="20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algn="r"/>
            <a:r>
              <a:rPr lang="en-US" sz="20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Manjuladevi</a:t>
            </a:r>
            <a:r>
              <a:rPr lang="en-US" sz="20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algn="r"/>
            <a:r>
              <a:rPr lang="en-US" sz="20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Swetha</a:t>
            </a:r>
            <a:r>
              <a:rPr lang="en-US" sz="20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pPr algn="r"/>
            <a:r>
              <a:rPr lang="en-US" sz="20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Chinnathai</a:t>
            </a:r>
            <a:r>
              <a:rPr lang="en-US" sz="20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 A</a:t>
            </a:r>
          </a:p>
          <a:p>
            <a:pPr algn="r"/>
            <a:r>
              <a:rPr lang="en-US" sz="2800" b="1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pPr algn="r"/>
            <a:r>
              <a:rPr lang="en-US" sz="20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Vaitheki</a:t>
            </a:r>
            <a:r>
              <a:rPr lang="en-US" sz="20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algn="r"/>
            <a:endParaRPr lang="en-US" sz="1800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Benefits and 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Improved efficiency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Accurate passenger load management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Cost saving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Enhanced passenger experience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Reduction in vehicle downtime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+mj-lt"/>
              <a:buAutoNum type="arabicPeriod"/>
            </a:pPr>
            <a:endParaRPr lang="en-US" b="1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risks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overload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Scalability issues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</a:p>
          <a:p>
            <a:pPr>
              <a:buNone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conclusion, IOT-based public transportation optimization holds immense promise for revolutionizing urban mobility.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harnessing the power of Internet of Things technologies, cities and transportation authorities can unlock a wide array of benefits, including enhanced efficiency, improved passenger experience, reduced congestion, cost savings, and environmental sustainability.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working together, they can build robust, interconnected systems that leverage real-time data to create safer, more efficient, and sustainable transportation networks.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</a:t>
            </a:r>
          </a:p>
          <a:p>
            <a:endParaRPr lang="en-US" dirty="0" smtClean="0"/>
          </a:p>
          <a:p>
            <a:r>
              <a:rPr lang="en-US" smtClean="0"/>
              <a:t> </a:t>
            </a:r>
            <a:r>
              <a:rPr lang="en-US" smtClean="0"/>
              <a:t>   </a:t>
            </a:r>
            <a:endParaRPr lang="en-US" dirty="0" smtClean="0"/>
          </a:p>
          <a:p>
            <a:r>
              <a:rPr lang="en-US" dirty="0" smtClean="0"/>
              <a:t>                                    </a:t>
            </a:r>
            <a:r>
              <a:rPr lang="en-US" sz="36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THANK YOU.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description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requirement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Abstract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develop a Smart system that could benefit RTC (Road Transport Corporation) as well as the passengers.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develop a business model where operator can act as an Enterprise Service Provider.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encourage the passenger to use public transport for commuting there by reducing traffic congestion, air pollution etc.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main objective of public transportation optimization using IOT is to enhance the operational efficiency of transportation systems.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By deploying IOT sensors and devices, real-time data can be collected and analyzed to optimize routes, schedules, and resources, reducing delays and improving overall system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The Internet of Things (IOT) refers to a vast network of interconnected devices that collect and exchange data via the internet.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Internet of Things (IOT) based public transportation optimization is a smart and innovative approach to improve the efficiency, safety, and overall quality of public transportation systems.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To implement these IOT-based optimizations, a robust network infrastructure, secure data handling practices, and collaboration among transportation authorities, technology providers, and data analysts are crucial.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per RTA(Road Traffic Accident) records most of the public transport accidents are occurred by carrying heavy loads.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our city our transports and roads are not maintained properly, because of this people may suffer.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of the popular routes are crowded during the festival  and vacation period, people may endure by waiting for transport.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Waiting time for transport is extended due to heavy traffic.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 distribution are not optimized by our people.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GPS tracker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Smart card for monitoring the transport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in machine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System Design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375226D-5ECB-762C-3C6F-049BB00B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3072606"/>
            <a:ext cx="63055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loraReceive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loraM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count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/>
              <a:t>print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LoRa</a:t>
            </a:r>
            <a:r>
              <a:rPr lang="en-US" dirty="0"/>
              <a:t> Packet Receive </a:t>
            </a:r>
            <a:r>
              <a:rPr lang="en-US" dirty="0" smtClean="0"/>
              <a:t>Start“</a:t>
            </a:r>
          </a:p>
          <a:p>
            <a:r>
              <a:rPr lang="en-US" dirty="0" smtClean="0"/>
              <a:t> </a:t>
            </a:r>
            <a:r>
              <a:rPr lang="en-US" dirty="0"/>
              <a:t>try: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data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(</a:t>
            </a:r>
            <a:r>
              <a:rPr lang="en-US" dirty="0" err="1" smtClean="0"/>
              <a:t>loraM</a:t>
            </a:r>
            <a:r>
              <a:rPr lang="en-US" dirty="0" err="1"/>
              <a:t>.recv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If data </a:t>
            </a:r>
            <a:r>
              <a:rPr lang="en-US" dirty="0"/>
              <a:t>==</a:t>
            </a:r>
            <a:r>
              <a:rPr lang="en-US" dirty="0" smtClean="0"/>
              <a:t> </a:t>
            </a:r>
            <a:r>
              <a:rPr lang="en-US" dirty="0"/>
              <a:t>"01</a:t>
            </a:r>
            <a:r>
              <a:rPr lang="en-US" dirty="0" smtClean="0"/>
              <a:t>": </a:t>
            </a:r>
            <a:r>
              <a:rPr lang="en-US" dirty="0"/>
              <a:t>#Code 01 indicates primary communication failure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print </a:t>
            </a:r>
            <a:r>
              <a:rPr lang="en-US" dirty="0"/>
              <a:t>"Received </a:t>
            </a:r>
            <a:r>
              <a:rPr lang="en-US" dirty="0" err="1"/>
              <a:t>LoRa</a:t>
            </a:r>
            <a:r>
              <a:rPr lang="en-US" dirty="0"/>
              <a:t> Signal from </a:t>
            </a:r>
            <a:r>
              <a:rPr lang="en-US" dirty="0" err="1"/>
              <a:t>Emergeny</a:t>
            </a:r>
            <a:r>
              <a:rPr lang="en-US" dirty="0"/>
              <a:t> </a:t>
            </a:r>
            <a:r>
              <a:rPr lang="en-US" dirty="0" smtClean="0"/>
              <a:t>Vehicle“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emergencyVehicleState</a:t>
            </a:r>
            <a:r>
              <a:rPr lang="en-US" dirty="0"/>
              <a:t>["state"]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1</a:t>
            </a:r>
          </a:p>
          <a:p>
            <a:r>
              <a:rPr lang="en-US" dirty="0" smtClean="0"/>
              <a:t>            count </a:t>
            </a:r>
            <a:r>
              <a:rPr lang="en-US" dirty="0"/>
              <a:t>=</a:t>
            </a:r>
            <a:r>
              <a:rPr lang="en-US" dirty="0" smtClean="0"/>
              <a:t> 0</a:t>
            </a:r>
          </a:p>
          <a:p>
            <a:r>
              <a:rPr lang="en-US" dirty="0" smtClean="0"/>
              <a:t> </a:t>
            </a:r>
            <a:r>
              <a:rPr lang="en-US" dirty="0"/>
              <a:t>else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count </a:t>
            </a:r>
            <a:r>
              <a:rPr lang="en-US" dirty="0"/>
              <a:t>=</a:t>
            </a:r>
            <a:r>
              <a:rPr lang="en-US" dirty="0" smtClean="0"/>
              <a:t> count </a:t>
            </a:r>
            <a:r>
              <a:rPr lang="en-US" dirty="0"/>
              <a:t>+</a:t>
            </a:r>
            <a:r>
              <a:rPr lang="en-US" dirty="0" smtClean="0"/>
              <a:t> 1</a:t>
            </a:r>
          </a:p>
          <a:p>
            <a:r>
              <a:rPr lang="en-US" dirty="0" smtClean="0"/>
              <a:t>        if count </a:t>
            </a:r>
            <a:r>
              <a:rPr lang="en-US" dirty="0"/>
              <a:t>==</a:t>
            </a:r>
            <a:r>
              <a:rPr lang="en-US" dirty="0" smtClean="0"/>
              <a:t> </a:t>
            </a:r>
            <a:r>
              <a:rPr lang="en-US" dirty="0"/>
              <a:t>20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count </a:t>
            </a:r>
            <a:r>
              <a:rPr lang="en-US" dirty="0"/>
              <a:t>=</a:t>
            </a:r>
            <a:r>
              <a:rPr lang="en-US" dirty="0" smtClean="0"/>
              <a:t> 0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emergencyVehicleState</a:t>
            </a:r>
            <a:r>
              <a:rPr lang="en-US" dirty="0"/>
              <a:t>["state"]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0</a:t>
            </a:r>
          </a:p>
          <a:p>
            <a:r>
              <a:rPr lang="en-US" dirty="0" smtClean="0"/>
              <a:t>         except Exception </a:t>
            </a:r>
            <a:r>
              <a:rPr lang="en-US" dirty="0"/>
              <a:t>as</a:t>
            </a:r>
            <a:r>
              <a:rPr lang="en-US" dirty="0" smtClean="0"/>
              <a:t> error:</a:t>
            </a:r>
          </a:p>
          <a:p>
            <a:r>
              <a:rPr lang="en-US" dirty="0" smtClean="0"/>
              <a:t>               print 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utpu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224881"/>
            <a:ext cx="5715000" cy="3810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</TotalTime>
  <Words>569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PUBLIC  TRANSPORT AND OPTIMIZATION</vt:lpstr>
      <vt:lpstr>Content</vt:lpstr>
      <vt:lpstr>Abstract</vt:lpstr>
      <vt:lpstr>Introduction</vt:lpstr>
      <vt:lpstr>Problem description</vt:lpstr>
      <vt:lpstr>System Design</vt:lpstr>
      <vt:lpstr>System Design </vt:lpstr>
      <vt:lpstr>Coding for smart transport</vt:lpstr>
      <vt:lpstr>Output</vt:lpstr>
      <vt:lpstr>  Benefits and challenges</vt:lpstr>
      <vt:lpstr>Conclusion</vt:lpstr>
      <vt:lpstr>     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 TRANSPORT AND OPTIMIZATION</dc:title>
  <dc:creator>Laptop02</dc:creator>
  <cp:lastModifiedBy>Laptop02</cp:lastModifiedBy>
  <cp:revision>21</cp:revision>
  <dcterms:created xsi:type="dcterms:W3CDTF">2023-10-18T14:54:18Z</dcterms:created>
  <dcterms:modified xsi:type="dcterms:W3CDTF">2023-10-18T17:26:39Z</dcterms:modified>
</cp:coreProperties>
</file>