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EC604-1CC2-4703-A812-01B1B0EA1D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6CBF5-E838-47A1-9D36-718B74A81A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6CBF5-E838-47A1-9D36-718B74A81A1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E282-8480-4635-B2B3-6135E2FDEEA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D6AC-FEE0-4206-8DBA-996E4E46A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E282-8480-4635-B2B3-6135E2FDEEA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D6AC-FEE0-4206-8DBA-996E4E46A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E282-8480-4635-B2B3-6135E2FDEEA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D6AC-FEE0-4206-8DBA-996E4E46A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E282-8480-4635-B2B3-6135E2FDEEA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D6AC-FEE0-4206-8DBA-996E4E46A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E282-8480-4635-B2B3-6135E2FDEEA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D6AC-FEE0-4206-8DBA-996E4E46A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E282-8480-4635-B2B3-6135E2FDEEA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D6AC-FEE0-4206-8DBA-996E4E46A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E282-8480-4635-B2B3-6135E2FDEEA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D6AC-FEE0-4206-8DBA-996E4E46A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E282-8480-4635-B2B3-6135E2FDEEA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D6AC-FEE0-4206-8DBA-996E4E46A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E282-8480-4635-B2B3-6135E2FDEEA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D6AC-FEE0-4206-8DBA-996E4E46A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E282-8480-4635-B2B3-6135E2FDEEA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D6AC-FEE0-4206-8DBA-996E4E46A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E282-8480-4635-B2B3-6135E2FDEEA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D6AC-FEE0-4206-8DBA-996E4E46A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9E282-8480-4635-B2B3-6135E2FDEEAE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3D6AC-FEE0-4206-8DBA-996E4E46AB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Public transportation optimization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1800" b="1" i="1" dirty="0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Done by,</a:t>
            </a:r>
          </a:p>
          <a:p>
            <a:pPr algn="r"/>
            <a:r>
              <a:rPr lang="en-US" sz="1800" i="1" dirty="0" err="1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Nandhini</a:t>
            </a:r>
            <a:r>
              <a:rPr lang="en-US" sz="1800" i="1" dirty="0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 P</a:t>
            </a:r>
          </a:p>
          <a:p>
            <a:pPr algn="r"/>
            <a:r>
              <a:rPr lang="en-US" sz="1800" i="1" dirty="0" err="1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Manjuladevi</a:t>
            </a:r>
            <a:r>
              <a:rPr lang="en-US" sz="1800" i="1" dirty="0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algn="r"/>
            <a:r>
              <a:rPr lang="en-US" sz="1800" i="1" dirty="0" err="1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Swetha</a:t>
            </a:r>
            <a:r>
              <a:rPr lang="en-US" sz="1800" i="1" dirty="0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 G</a:t>
            </a:r>
          </a:p>
          <a:p>
            <a:pPr algn="r"/>
            <a:r>
              <a:rPr lang="en-US" sz="1800" i="1" dirty="0" err="1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Chinnathai</a:t>
            </a:r>
            <a:r>
              <a:rPr lang="en-US" sz="1800" i="1" dirty="0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  A</a:t>
            </a:r>
          </a:p>
          <a:p>
            <a:pPr algn="r"/>
            <a:r>
              <a:rPr lang="en-US" sz="1800" b="1" i="1" dirty="0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Guided by,</a:t>
            </a:r>
          </a:p>
          <a:p>
            <a:pPr algn="r"/>
            <a:r>
              <a:rPr lang="en-US" sz="1800" i="1" dirty="0" err="1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Vaitheki</a:t>
            </a:r>
            <a:r>
              <a:rPr lang="en-US" sz="1800" i="1" dirty="0" smtClean="0">
                <a:solidFill>
                  <a:srgbClr val="68086A"/>
                </a:solidFill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void loop()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ignition_status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getIgnitionStatus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 if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tracking_status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== true &amp;&amp;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ignition_status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== true) {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   unsigned long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currentMillis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millis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   if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currentMillis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previousMillis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&gt; interval) {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previousMillis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currentMillis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sendGpsToServer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   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 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 if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anti_theft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== true &amp;&amp;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ignition_status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== true) {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ignition_switch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HIGH);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 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 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Benefits and challenges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Benefits:</a:t>
            </a:r>
          </a:p>
          <a:p>
            <a:pPr lvl="1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Improved efficiency</a:t>
            </a:r>
          </a:p>
          <a:p>
            <a:pPr lvl="1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Accurate passenger load management</a:t>
            </a:r>
          </a:p>
          <a:p>
            <a:pPr lvl="1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Cost saving</a:t>
            </a:r>
          </a:p>
          <a:p>
            <a:pPr lvl="1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Enhanced passenger experience</a:t>
            </a:r>
          </a:p>
          <a:p>
            <a:pPr lvl="1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Reduction in vehicle downtime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Challenges:</a:t>
            </a:r>
          </a:p>
          <a:p>
            <a:pPr lvl="1">
              <a:buFont typeface="+mj-lt"/>
              <a:buAutoNum type="arabicPeriod"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investment</a:t>
            </a:r>
          </a:p>
          <a:p>
            <a:pPr lvl="1">
              <a:buFont typeface="+mj-lt"/>
              <a:buAutoNum type="arabicPeriod"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Interoperability</a:t>
            </a:r>
          </a:p>
          <a:p>
            <a:pPr lvl="1">
              <a:buFont typeface="+mj-lt"/>
              <a:buAutoNum type="arabicPeriod"/>
            </a:pP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risks</a:t>
            </a:r>
          </a:p>
          <a:p>
            <a:pPr lvl="1">
              <a:buFont typeface="+mj-lt"/>
              <a:buAutoNum type="arabicPeriod"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overload</a:t>
            </a:r>
          </a:p>
          <a:p>
            <a:pPr lvl="1">
              <a:buFont typeface="+mj-lt"/>
              <a:buAutoNum type="arabicPeriod"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Scalability issues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conclusion, IOT-based public transportation optimization holds immense promise for revolutionizing urban mobility.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harnessing the power of Internet of Things technologies, cities and transportation authorities can unlock a wide array of benefits, including enhanced efficiency, improved passenger experience, reduced congestion, cost savings, and environmental sustainability.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working together, they can build robust, interconnected systems that leverage real-time data to create safer, more efficient, and sustainable transportation networks.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72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72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Smart transport using sensor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Coding for smart transport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Benefits and challenges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develop a Smart system that could benefit RTC (Road Transport Corporation) as well as the passengers.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develop a business model where operator can act as an Enterprise Service Provider.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implement these IOT-based optimizations, a robust network infrastructure, secure data handling practices, and collaboration among transportation authorities, technology providers, and data analysts are crucial.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Internet of Things (IOT) refers to a vast network of interconnected devices that collect and exchange data via the internet.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Internet of Things (IOT) based public transportation optimization is a smart and innovative approach to improve the efficiency, safety, and overall quality of public transportation systems.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encourage the passenger to use public transport for commuting there by reducing traffic congestion, air pollution etc.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Smart transport using sensor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Hardware component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</a:p>
          <a:p>
            <a:pPr>
              <a:buNone/>
            </a:pPr>
            <a:r>
              <a:rPr lang="en-US" dirty="0" smtClean="0"/>
              <a:t>                    GPS tracker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Smart card for monitoring the transport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component: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in machine learning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                   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Coding for smart transport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SoftwareSerial.h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AltSoftSerial.h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TinyGPS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++.h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const String PHONE = "+9188305848xx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#define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ignition_switch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#define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ignition_sensor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//GSM Module RX pin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3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//GSM Module TX pin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#define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rxPin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#define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txPin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Coding for smart transport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SoftwareSerial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sim800(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rxPin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txPin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//GPS Module RX pin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9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//GPS Module TX pin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8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AltSoftSerial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neogps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TinyGPSPlus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gps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sms_status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sender_number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received_date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ignition_status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false;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tracking_status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false;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reply_status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true;  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anti_theft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false;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unsigned long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previousMillis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0; 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long interval = 60000;           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void setup() 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delay(7000);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Serial.begin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(115200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sim800.begin(9600);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neogps.begin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(9600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ignition_switch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OUTPUT);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ignition_sensor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INPUT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sms_status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"";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sender_number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"";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received_date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"";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"";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 sim800.println("AT"); 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 delay(1000);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 sim800.println("ATE1"); 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 delay(1000);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 sim800.println("AT+CPIN?");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 delay(1000);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 sim800.println("AT+CMGF=1");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 delay(1000);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 sim800.println("AT+CNMI=2,2,0,0,0");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 delay(1000);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454</Words>
  <Application>Microsoft Office PowerPoint</Application>
  <PresentationFormat>On-screen Show (4:3)</PresentationFormat>
  <Paragraphs>113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Public transportation optimization </vt:lpstr>
      <vt:lpstr>Content</vt:lpstr>
      <vt:lpstr>Objective</vt:lpstr>
      <vt:lpstr>Introduction</vt:lpstr>
      <vt:lpstr>Smart transport using sensor</vt:lpstr>
      <vt:lpstr>Coding for smart transport</vt:lpstr>
      <vt:lpstr>Coding for smart transport</vt:lpstr>
      <vt:lpstr>Slide 8</vt:lpstr>
      <vt:lpstr>Slide 9</vt:lpstr>
      <vt:lpstr>Slide 10</vt:lpstr>
      <vt:lpstr>Benefits and challenges</vt:lpstr>
      <vt:lpstr>Conclusion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transportation optimization</dc:title>
  <dc:creator>Laptop02</dc:creator>
  <cp:lastModifiedBy>Laptop02</cp:lastModifiedBy>
  <cp:revision>4</cp:revision>
  <dcterms:created xsi:type="dcterms:W3CDTF">2023-10-26T17:42:46Z</dcterms:created>
  <dcterms:modified xsi:type="dcterms:W3CDTF">2023-10-26T18:13:09Z</dcterms:modified>
</cp:coreProperties>
</file>