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11/1/2023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PUBLIC TRANSPORT AND OPTIMIZATON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72298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Done by,</a:t>
            </a:r>
          </a:p>
          <a:p>
            <a:r>
              <a:rPr lang="en-US" sz="112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Nandhini</a:t>
            </a:r>
            <a:r>
              <a:rPr lang="en-US" sz="112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P</a:t>
            </a:r>
          </a:p>
          <a:p>
            <a:r>
              <a:rPr lang="en-US" sz="112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Manjuladevi</a:t>
            </a:r>
            <a:r>
              <a:rPr lang="en-US" sz="112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r>
              <a:rPr lang="en-US" sz="112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Swetha</a:t>
            </a:r>
            <a:r>
              <a:rPr lang="en-US" sz="112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G</a:t>
            </a:r>
          </a:p>
          <a:p>
            <a:r>
              <a:rPr lang="en-US" sz="112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Chinnathai</a:t>
            </a:r>
            <a:r>
              <a:rPr lang="en-US" sz="112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 A</a:t>
            </a:r>
          </a:p>
          <a:p>
            <a:r>
              <a:rPr lang="en-US" sz="11200" b="1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Guided by,</a:t>
            </a:r>
          </a:p>
          <a:p>
            <a:r>
              <a:rPr lang="en-US" sz="112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Vaitheki</a:t>
            </a:r>
            <a:r>
              <a:rPr lang="en-US" sz="112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35163"/>
            <a:ext cx="7715304" cy="456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const String PHONE = "+9188305848xx</a:t>
            </a:r>
            <a:r>
              <a:rPr lang="en-US" dirty="0" smtClean="0"/>
              <a:t>";</a:t>
            </a:r>
            <a:endParaRPr lang="en-US" dirty="0" smtClean="0"/>
          </a:p>
          <a:p>
            <a:r>
              <a:rPr lang="en-US" dirty="0" smtClean="0"/>
              <a:t>#define </a:t>
            </a:r>
            <a:r>
              <a:rPr lang="en-US" dirty="0" err="1" smtClean="0"/>
              <a:t>ignition_switch</a:t>
            </a:r>
            <a:r>
              <a:rPr lang="en-US" dirty="0" smtClean="0"/>
              <a:t> 4</a:t>
            </a:r>
          </a:p>
          <a:p>
            <a:r>
              <a:rPr lang="en-US" dirty="0" smtClean="0"/>
              <a:t>#define </a:t>
            </a:r>
            <a:r>
              <a:rPr lang="en-US" dirty="0" err="1" smtClean="0"/>
              <a:t>ignition_sensor</a:t>
            </a:r>
            <a:r>
              <a:rPr lang="en-US" dirty="0" smtClean="0"/>
              <a:t> </a:t>
            </a:r>
            <a:r>
              <a:rPr lang="en-US" dirty="0" smtClean="0"/>
              <a:t>A0</a:t>
            </a:r>
            <a:endParaRPr lang="en-US" dirty="0" smtClean="0"/>
          </a:p>
          <a:p>
            <a:r>
              <a:rPr lang="en-US" dirty="0" smtClean="0"/>
              <a:t>//GSM Module RX pin to </a:t>
            </a:r>
            <a:r>
              <a:rPr lang="en-US" dirty="0" err="1" smtClean="0"/>
              <a:t>Arduino</a:t>
            </a:r>
            <a:r>
              <a:rPr lang="en-US" dirty="0" smtClean="0"/>
              <a:t> 3</a:t>
            </a:r>
          </a:p>
          <a:p>
            <a:r>
              <a:rPr lang="en-US" dirty="0" smtClean="0"/>
              <a:t>//GSM Module TX pin to </a:t>
            </a:r>
            <a:r>
              <a:rPr lang="en-US" dirty="0" err="1" smtClean="0"/>
              <a:t>Arduino</a:t>
            </a:r>
            <a:r>
              <a:rPr lang="en-US" dirty="0" smtClean="0"/>
              <a:t> 2</a:t>
            </a:r>
          </a:p>
          <a:p>
            <a:r>
              <a:rPr lang="en-US" dirty="0" smtClean="0"/>
              <a:t>#define </a:t>
            </a:r>
            <a:r>
              <a:rPr lang="en-US" dirty="0" err="1" smtClean="0"/>
              <a:t>rxPin</a:t>
            </a:r>
            <a:r>
              <a:rPr lang="en-US" dirty="0" smtClean="0"/>
              <a:t> 2</a:t>
            </a:r>
          </a:p>
          <a:p>
            <a:r>
              <a:rPr lang="en-US" dirty="0" smtClean="0"/>
              <a:t>#define </a:t>
            </a:r>
            <a:r>
              <a:rPr lang="en-US" dirty="0" err="1" smtClean="0"/>
              <a:t>txPin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SoftwareSerial</a:t>
            </a:r>
            <a:r>
              <a:rPr lang="en-US" dirty="0" smtClean="0"/>
              <a:t> sim800(</a:t>
            </a:r>
            <a:r>
              <a:rPr lang="en-US" dirty="0" err="1" smtClean="0"/>
              <a:t>rxPin</a:t>
            </a:r>
            <a:r>
              <a:rPr lang="en-US" dirty="0" smtClean="0"/>
              <a:t>, </a:t>
            </a:r>
            <a:r>
              <a:rPr lang="en-US" dirty="0" err="1" smtClean="0"/>
              <a:t>txPin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//GPS Module RX pin to </a:t>
            </a:r>
            <a:r>
              <a:rPr lang="en-US" dirty="0" err="1" smtClean="0"/>
              <a:t>Arduino</a:t>
            </a:r>
            <a:r>
              <a:rPr lang="en-US" dirty="0" smtClean="0"/>
              <a:t> 9</a:t>
            </a:r>
          </a:p>
          <a:p>
            <a:r>
              <a:rPr lang="en-US" dirty="0" smtClean="0"/>
              <a:t>//GPS Module TX pin to </a:t>
            </a:r>
            <a:r>
              <a:rPr lang="en-US" dirty="0" err="1" smtClean="0"/>
              <a:t>Arduino</a:t>
            </a:r>
            <a:r>
              <a:rPr lang="en-US" dirty="0" smtClean="0"/>
              <a:t> //GPS Module RX pin to </a:t>
            </a:r>
            <a:r>
              <a:rPr lang="en-US" dirty="0" err="1" smtClean="0"/>
              <a:t>Arduino</a:t>
            </a:r>
            <a:r>
              <a:rPr lang="en-US" dirty="0" smtClean="0"/>
              <a:t> 9</a:t>
            </a:r>
          </a:p>
          <a:p>
            <a:r>
              <a:rPr lang="en-US" dirty="0" smtClean="0"/>
              <a:t>//GPS Module TX pin to </a:t>
            </a:r>
            <a:r>
              <a:rPr lang="en-US" dirty="0" err="1" smtClean="0"/>
              <a:t>Arduino</a:t>
            </a:r>
            <a:r>
              <a:rPr lang="en-US" dirty="0" smtClean="0"/>
              <a:t> 8</a:t>
            </a:r>
          </a:p>
          <a:p>
            <a:r>
              <a:rPr lang="en-US" dirty="0" err="1" smtClean="0"/>
              <a:t>AltSoftSerial</a:t>
            </a:r>
            <a:r>
              <a:rPr lang="en-US" dirty="0" smtClean="0"/>
              <a:t> </a:t>
            </a:r>
            <a:r>
              <a:rPr lang="en-US" dirty="0" err="1" smtClean="0"/>
              <a:t>neogps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TinyGPSPlus</a:t>
            </a:r>
            <a:r>
              <a:rPr lang="en-US" dirty="0" smtClean="0"/>
              <a:t> </a:t>
            </a:r>
            <a:r>
              <a:rPr lang="en-US" dirty="0" err="1" smtClean="0"/>
              <a:t>gps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sms_status</a:t>
            </a:r>
            <a:r>
              <a:rPr lang="en-US" dirty="0" smtClean="0"/>
              <a:t>, </a:t>
            </a:r>
            <a:r>
              <a:rPr lang="en-US" dirty="0" err="1" smtClean="0"/>
              <a:t>sender_number</a:t>
            </a:r>
            <a:r>
              <a:rPr lang="en-US" dirty="0" smtClean="0"/>
              <a:t>, </a:t>
            </a:r>
            <a:r>
              <a:rPr lang="en-US" dirty="0" err="1" smtClean="0"/>
              <a:t>received_date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ignition_status</a:t>
            </a:r>
            <a:r>
              <a:rPr lang="en-US" dirty="0" smtClean="0"/>
              <a:t> = false;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tracking_status</a:t>
            </a:r>
            <a:r>
              <a:rPr lang="en-US" dirty="0" smtClean="0"/>
              <a:t> = false;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reply_status</a:t>
            </a:r>
            <a:r>
              <a:rPr lang="en-US" dirty="0" smtClean="0"/>
              <a:t> = true;  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anti_theft</a:t>
            </a:r>
            <a:r>
              <a:rPr lang="en-US" dirty="0" smtClean="0"/>
              <a:t> = false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unsigned long </a:t>
            </a:r>
            <a:r>
              <a:rPr lang="en-US" dirty="0" err="1" smtClean="0"/>
              <a:t>previousMillis</a:t>
            </a:r>
            <a:r>
              <a:rPr lang="en-US" dirty="0" smtClean="0"/>
              <a:t> = 0;  </a:t>
            </a:r>
          </a:p>
          <a:p>
            <a:r>
              <a:rPr lang="en-US" dirty="0" smtClean="0"/>
              <a:t>long interval = 60000;            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  delay(7000);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Serial.begin</a:t>
            </a:r>
            <a:r>
              <a:rPr lang="en-US" dirty="0" smtClean="0"/>
              <a:t>(115200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  sim800.begin(9600);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neogps.begin</a:t>
            </a:r>
            <a:r>
              <a:rPr lang="en-US" dirty="0" smtClean="0"/>
              <a:t>(9600);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  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ignition_switch</a:t>
            </a:r>
            <a:r>
              <a:rPr lang="en-US" dirty="0" smtClean="0"/>
              <a:t>, OUTPUT);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ignition_sensor</a:t>
            </a:r>
            <a:r>
              <a:rPr lang="en-US" dirty="0" smtClean="0"/>
              <a:t>, INPUT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err="1" smtClean="0"/>
              <a:t>sms_status</a:t>
            </a:r>
            <a:r>
              <a:rPr lang="en-US" dirty="0" smtClean="0"/>
              <a:t> = "";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sender_number</a:t>
            </a:r>
            <a:r>
              <a:rPr lang="en-US" dirty="0" smtClean="0"/>
              <a:t> = "";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received_date</a:t>
            </a:r>
            <a:r>
              <a:rPr lang="en-US" dirty="0" smtClean="0"/>
              <a:t> = "";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msg</a:t>
            </a:r>
            <a:r>
              <a:rPr lang="en-US" dirty="0" smtClean="0"/>
              <a:t> = </a:t>
            </a:r>
            <a:r>
              <a:rPr lang="en-US" dirty="0" smtClean="0"/>
              <a:t>"";</a:t>
            </a:r>
            <a:endParaRPr lang="en-US" dirty="0" smtClean="0"/>
          </a:p>
          <a:p>
            <a:r>
              <a:rPr lang="en-US" dirty="0" smtClean="0"/>
              <a:t>  sim800.println("AT");  </a:t>
            </a:r>
          </a:p>
          <a:p>
            <a:r>
              <a:rPr lang="en-US" dirty="0" smtClean="0"/>
              <a:t>  delay(1000);</a:t>
            </a:r>
          </a:p>
          <a:p>
            <a:r>
              <a:rPr lang="en-US" dirty="0" smtClean="0"/>
              <a:t>  sim800.println("ATE1");  </a:t>
            </a:r>
          </a:p>
          <a:p>
            <a:r>
              <a:rPr lang="en-US" dirty="0" smtClean="0"/>
              <a:t>  delay(1000);</a:t>
            </a:r>
          </a:p>
          <a:p>
            <a:r>
              <a:rPr lang="en-US" dirty="0" smtClean="0"/>
              <a:t>  sim800.println("AT+CPIN?"); </a:t>
            </a:r>
          </a:p>
          <a:p>
            <a:r>
              <a:rPr lang="en-US" dirty="0" smtClean="0"/>
              <a:t>  delay(1000);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sim800.println("AT+CMGF=1"); </a:t>
            </a:r>
          </a:p>
          <a:p>
            <a:r>
              <a:rPr lang="en-US" dirty="0" smtClean="0"/>
              <a:t>  delay(1000);</a:t>
            </a:r>
          </a:p>
          <a:p>
            <a:r>
              <a:rPr lang="en-US" dirty="0" smtClean="0"/>
              <a:t>  sim800.println("AT+CNMI=2,2,0,0,0"); </a:t>
            </a:r>
          </a:p>
          <a:p>
            <a:r>
              <a:rPr lang="en-US" dirty="0" smtClean="0"/>
              <a:t>  delay(1000);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ignition_status</a:t>
            </a:r>
            <a:r>
              <a:rPr lang="en-US" dirty="0" smtClean="0"/>
              <a:t> = </a:t>
            </a:r>
            <a:r>
              <a:rPr lang="en-US" dirty="0" err="1" smtClean="0"/>
              <a:t>getIgnitionStatus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  if (</a:t>
            </a:r>
            <a:r>
              <a:rPr lang="en-US" dirty="0" err="1" smtClean="0"/>
              <a:t>tracking_status</a:t>
            </a:r>
            <a:r>
              <a:rPr lang="en-US" dirty="0" smtClean="0"/>
              <a:t> == true &amp;&amp; </a:t>
            </a:r>
            <a:r>
              <a:rPr lang="en-US" dirty="0" err="1" smtClean="0"/>
              <a:t>ignition_status</a:t>
            </a:r>
            <a:r>
              <a:rPr lang="en-US" dirty="0" smtClean="0"/>
              <a:t> == true) {</a:t>
            </a:r>
          </a:p>
          <a:p>
            <a:r>
              <a:rPr lang="en-US" dirty="0" smtClean="0"/>
              <a:t>    unsigned long </a:t>
            </a:r>
            <a:r>
              <a:rPr lang="en-US" dirty="0" err="1" smtClean="0"/>
              <a:t>currentMillis</a:t>
            </a:r>
            <a:r>
              <a:rPr lang="en-US" dirty="0" smtClean="0"/>
              <a:t> = </a:t>
            </a:r>
            <a:r>
              <a:rPr lang="en-US" dirty="0" err="1" smtClean="0"/>
              <a:t>millis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if (</a:t>
            </a:r>
            <a:r>
              <a:rPr lang="en-US" dirty="0" err="1" smtClean="0"/>
              <a:t>currentMillis</a:t>
            </a:r>
            <a:r>
              <a:rPr lang="en-US" dirty="0" smtClean="0"/>
              <a:t> - </a:t>
            </a:r>
            <a:r>
              <a:rPr lang="en-US" dirty="0" err="1" smtClean="0"/>
              <a:t>previousMillis</a:t>
            </a:r>
            <a:r>
              <a:rPr lang="en-US" dirty="0" smtClean="0"/>
              <a:t> &gt; interval) {</a:t>
            </a:r>
          </a:p>
          <a:p>
            <a:r>
              <a:rPr lang="en-US" dirty="0" smtClean="0"/>
              <a:t>      </a:t>
            </a:r>
            <a:r>
              <a:rPr lang="en-US" dirty="0" err="1" smtClean="0"/>
              <a:t>previousMillis</a:t>
            </a:r>
            <a:r>
              <a:rPr lang="en-US" dirty="0" smtClean="0"/>
              <a:t> = </a:t>
            </a:r>
            <a:r>
              <a:rPr lang="en-US" dirty="0" err="1" smtClean="0"/>
              <a:t>currentMillis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      </a:t>
            </a:r>
            <a:r>
              <a:rPr lang="en-US" dirty="0" err="1" smtClean="0"/>
              <a:t>sendGpsToServer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 }</a:t>
            </a:r>
          </a:p>
          <a:p>
            <a:r>
              <a:rPr lang="en-US" dirty="0" smtClean="0"/>
              <a:t>  if (</a:t>
            </a:r>
            <a:r>
              <a:rPr lang="en-US" dirty="0" err="1" smtClean="0"/>
              <a:t>anti_theft</a:t>
            </a:r>
            <a:r>
              <a:rPr lang="en-US" dirty="0" smtClean="0"/>
              <a:t> == true &amp;&amp; </a:t>
            </a:r>
            <a:r>
              <a:rPr lang="en-US" dirty="0" err="1" smtClean="0"/>
              <a:t>ignition_status</a:t>
            </a:r>
            <a:r>
              <a:rPr lang="en-US" dirty="0" smtClean="0"/>
              <a:t> == true) {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ignition_switch</a:t>
            </a:r>
            <a:r>
              <a:rPr lang="en-US" dirty="0" smtClean="0"/>
              <a:t>, HIGH);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  while (sim800.available()) {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parseData</a:t>
            </a:r>
            <a:r>
              <a:rPr lang="en-US" dirty="0" smtClean="0"/>
              <a:t>(sim800.readString());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  while (</a:t>
            </a:r>
            <a:r>
              <a:rPr lang="en-US" dirty="0" err="1" smtClean="0"/>
              <a:t>Serial.available</a:t>
            </a:r>
            <a:r>
              <a:rPr lang="en-US" dirty="0" smtClean="0"/>
              <a:t>()) {</a:t>
            </a:r>
          </a:p>
          <a:p>
            <a:r>
              <a:rPr lang="en-US" dirty="0" smtClean="0"/>
              <a:t>    sim800.println(</a:t>
            </a:r>
            <a:r>
              <a:rPr lang="en-US" dirty="0" err="1" smtClean="0"/>
              <a:t>Serial.readString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  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parseData</a:t>
            </a:r>
            <a:r>
              <a:rPr lang="en-US" dirty="0" smtClean="0"/>
              <a:t>(String buff) {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Serial.println</a:t>
            </a:r>
            <a:r>
              <a:rPr lang="en-US" dirty="0" smtClean="0"/>
              <a:t>(buff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  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index;</a:t>
            </a:r>
          </a:p>
          <a:p>
            <a:r>
              <a:rPr lang="en-US" dirty="0" smtClean="0"/>
              <a:t>  index = </a:t>
            </a:r>
            <a:r>
              <a:rPr lang="en-US" dirty="0" err="1" smtClean="0"/>
              <a:t>buff.indexOf</a:t>
            </a:r>
            <a:r>
              <a:rPr lang="en-US" dirty="0" smtClean="0"/>
              <a:t>("\r");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buff.remove</a:t>
            </a:r>
            <a:r>
              <a:rPr lang="en-US" dirty="0" smtClean="0"/>
              <a:t>(0, index + 2);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buff.trim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if (buff != "OK") {</a:t>
            </a:r>
          </a:p>
          <a:p>
            <a:r>
              <a:rPr lang="en-US" dirty="0" smtClean="0"/>
              <a:t>    index = </a:t>
            </a:r>
            <a:r>
              <a:rPr lang="en-US" dirty="0" err="1" smtClean="0"/>
              <a:t>buff.indexOf</a:t>
            </a:r>
            <a:r>
              <a:rPr lang="en-US" dirty="0" smtClean="0"/>
              <a:t>(":");</a:t>
            </a:r>
          </a:p>
          <a:p>
            <a:r>
              <a:rPr lang="en-US" dirty="0" smtClean="0"/>
              <a:t>    String </a:t>
            </a:r>
            <a:r>
              <a:rPr lang="en-US" dirty="0" err="1" smtClean="0"/>
              <a:t>cmd</a:t>
            </a:r>
            <a:r>
              <a:rPr lang="en-US" dirty="0" smtClean="0"/>
              <a:t> = </a:t>
            </a:r>
            <a:r>
              <a:rPr lang="en-US" dirty="0" err="1" smtClean="0"/>
              <a:t>buff.substring</a:t>
            </a:r>
            <a:r>
              <a:rPr lang="en-US" dirty="0" smtClean="0"/>
              <a:t>(0, index);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cmd.trim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    </a:t>
            </a:r>
            <a:r>
              <a:rPr lang="en-US" dirty="0" err="1" smtClean="0"/>
              <a:t>buff.remove</a:t>
            </a:r>
            <a:r>
              <a:rPr lang="en-US" dirty="0" smtClean="0"/>
              <a:t>(0, index + 2);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if (</a:t>
            </a:r>
            <a:r>
              <a:rPr lang="en-US" dirty="0" err="1" smtClean="0"/>
              <a:t>cmd</a:t>
            </a:r>
            <a:r>
              <a:rPr lang="en-US" dirty="0" smtClean="0"/>
              <a:t> == "+CMTI") {</a:t>
            </a:r>
          </a:p>
          <a:p>
            <a:r>
              <a:rPr lang="en-US" dirty="0" smtClean="0"/>
              <a:t>      index = </a:t>
            </a:r>
            <a:r>
              <a:rPr lang="en-US" dirty="0" err="1" smtClean="0"/>
              <a:t>buff.indexOf</a:t>
            </a:r>
            <a:r>
              <a:rPr lang="en-US" dirty="0" smtClean="0"/>
              <a:t>(",");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String temp = </a:t>
            </a:r>
            <a:r>
              <a:rPr lang="en-US" dirty="0" err="1" smtClean="0"/>
              <a:t>buff.substring</a:t>
            </a:r>
            <a:r>
              <a:rPr lang="en-US" dirty="0" smtClean="0"/>
              <a:t>(index + 1, </a:t>
            </a:r>
            <a:r>
              <a:rPr lang="en-US" dirty="0" err="1" smtClean="0"/>
              <a:t>buff.length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      temp = "AT+CMGR=" + temp + "\r";</a:t>
            </a:r>
          </a:p>
          <a:p>
            <a:r>
              <a:rPr lang="en-US" dirty="0" smtClean="0"/>
              <a:t>      sim800.println(temp);</a:t>
            </a:r>
          </a:p>
          <a:p>
            <a:r>
              <a:rPr lang="en-US" dirty="0" smtClean="0"/>
              <a:t>    } else if (</a:t>
            </a:r>
            <a:r>
              <a:rPr lang="en-US" dirty="0" err="1" smtClean="0"/>
              <a:t>cmd</a:t>
            </a:r>
            <a:r>
              <a:rPr lang="en-US" dirty="0" smtClean="0"/>
              <a:t> == "+CMGR") {</a:t>
            </a:r>
          </a:p>
          <a:p>
            <a:r>
              <a:rPr lang="en-US" dirty="0" smtClean="0"/>
              <a:t>      </a:t>
            </a:r>
            <a:r>
              <a:rPr lang="en-US" dirty="0" err="1" smtClean="0"/>
              <a:t>extractSms</a:t>
            </a:r>
            <a:r>
              <a:rPr lang="en-US" dirty="0" smtClean="0"/>
              <a:t>(buff);</a:t>
            </a:r>
          </a:p>
          <a:p>
            <a:r>
              <a:rPr lang="en-US" dirty="0" smtClean="0"/>
              <a:t>      if (</a:t>
            </a:r>
            <a:r>
              <a:rPr lang="en-US" dirty="0" err="1" smtClean="0"/>
              <a:t>sender_number</a:t>
            </a:r>
            <a:r>
              <a:rPr lang="en-US" dirty="0" smtClean="0"/>
              <a:t> == PHONE) {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doAction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      }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 } else {</a:t>
            </a:r>
          </a:p>
          <a:p>
            <a:r>
              <a:rPr lang="en-US" dirty="0" smtClean="0"/>
              <a:t>    //The result of AT Command is "OK"</a:t>
            </a:r>
          </a:p>
          <a:p>
            <a:r>
              <a:rPr lang="en-US" dirty="0" smtClean="0"/>
              <a:t>  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extractSms</a:t>
            </a:r>
            <a:r>
              <a:rPr lang="en-US" dirty="0" smtClean="0"/>
              <a:t>(String buff) {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 unsigned </a:t>
            </a:r>
            <a:r>
              <a:rPr lang="en-US" dirty="0" err="1" smtClean="0"/>
              <a:t>int</a:t>
            </a:r>
            <a:r>
              <a:rPr lang="en-US" dirty="0" smtClean="0"/>
              <a:t> index;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Serial.println</a:t>
            </a:r>
            <a:r>
              <a:rPr lang="en-US" dirty="0" smtClean="0"/>
              <a:t>(buff);</a:t>
            </a:r>
          </a:p>
          <a:p>
            <a:r>
              <a:rPr lang="en-US" dirty="0" smtClean="0"/>
              <a:t>  index = </a:t>
            </a:r>
            <a:r>
              <a:rPr lang="en-US" dirty="0" err="1" smtClean="0"/>
              <a:t>buff.indexOf</a:t>
            </a:r>
            <a:r>
              <a:rPr lang="en-US" dirty="0" smtClean="0"/>
              <a:t>(",");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sms_status</a:t>
            </a:r>
            <a:r>
              <a:rPr lang="en-US" dirty="0" smtClean="0"/>
              <a:t> = </a:t>
            </a:r>
            <a:r>
              <a:rPr lang="en-US" dirty="0" err="1" smtClean="0"/>
              <a:t>buff.substring</a:t>
            </a:r>
            <a:r>
              <a:rPr lang="en-US" dirty="0" smtClean="0"/>
              <a:t>(1, index - 1);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buff.remove</a:t>
            </a:r>
            <a:r>
              <a:rPr lang="en-US" dirty="0" smtClean="0"/>
              <a:t>(0, index + 2);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sender_number</a:t>
            </a:r>
            <a:r>
              <a:rPr lang="en-US" dirty="0" smtClean="0"/>
              <a:t> = </a:t>
            </a:r>
            <a:r>
              <a:rPr lang="en-US" dirty="0" err="1" smtClean="0"/>
              <a:t>buff.substring</a:t>
            </a:r>
            <a:r>
              <a:rPr lang="en-US" dirty="0" smtClean="0"/>
              <a:t>(0, 13);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buff.remove</a:t>
            </a:r>
            <a:r>
              <a:rPr lang="en-US" dirty="0" smtClean="0"/>
              <a:t>(0, 19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err="1" smtClean="0"/>
              <a:t>received_date</a:t>
            </a:r>
            <a:r>
              <a:rPr lang="en-US" dirty="0" smtClean="0"/>
              <a:t> = </a:t>
            </a:r>
            <a:r>
              <a:rPr lang="en-US" dirty="0" err="1" smtClean="0"/>
              <a:t>buff.substring</a:t>
            </a:r>
            <a:r>
              <a:rPr lang="en-US" dirty="0" smtClean="0"/>
              <a:t>(0, 20);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buff.remove</a:t>
            </a:r>
            <a:r>
              <a:rPr lang="en-US" dirty="0" smtClean="0"/>
              <a:t>(0, </a:t>
            </a:r>
            <a:r>
              <a:rPr lang="en-US" dirty="0" err="1" smtClean="0"/>
              <a:t>buff.indexOf</a:t>
            </a:r>
            <a:r>
              <a:rPr lang="en-US" dirty="0" smtClean="0"/>
              <a:t>("\r"));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buff.trim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  index = </a:t>
            </a:r>
            <a:r>
              <a:rPr lang="en-US" dirty="0" err="1" smtClean="0"/>
              <a:t>buff.indexOf</a:t>
            </a:r>
            <a:r>
              <a:rPr lang="en-US" dirty="0" smtClean="0"/>
              <a:t>("\n\r");</a:t>
            </a:r>
          </a:p>
          <a:p>
            <a:r>
              <a:rPr lang="en-US" dirty="0" smtClean="0"/>
              <a:t>  buff = </a:t>
            </a:r>
            <a:r>
              <a:rPr lang="en-US" dirty="0" err="1" smtClean="0"/>
              <a:t>buff.substring</a:t>
            </a:r>
            <a:r>
              <a:rPr lang="en-US" dirty="0" smtClean="0"/>
              <a:t>(0, index);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buff.trim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Serial.println</a:t>
            </a:r>
            <a:r>
              <a:rPr lang="en-US" sz="2000" dirty="0" smtClean="0"/>
              <a:t>("SMS Sent Successfully.");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int8_t </a:t>
            </a:r>
            <a:r>
              <a:rPr lang="en-US" sz="2000" dirty="0" err="1" smtClean="0"/>
              <a:t>sendATcommand</a:t>
            </a:r>
            <a:r>
              <a:rPr lang="en-US" sz="2000" dirty="0" smtClean="0"/>
              <a:t>(char* </a:t>
            </a:r>
            <a:r>
              <a:rPr lang="en-US" sz="2000" dirty="0" err="1" smtClean="0"/>
              <a:t>ATcommand</a:t>
            </a:r>
            <a:r>
              <a:rPr lang="en-US" sz="2000" dirty="0" smtClean="0"/>
              <a:t>, char* </a:t>
            </a:r>
            <a:r>
              <a:rPr lang="en-US" sz="2000" dirty="0" err="1" smtClean="0"/>
              <a:t>expected_answer</a:t>
            </a:r>
            <a:r>
              <a:rPr lang="en-US" sz="2000" dirty="0" smtClean="0"/>
              <a:t>, 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timeout) </a:t>
            </a:r>
            <a:r>
              <a:rPr lang="en-US" sz="2000" dirty="0" smtClean="0"/>
              <a:t>{</a:t>
            </a:r>
            <a:endParaRPr lang="en-US" sz="2000" dirty="0" smtClean="0"/>
          </a:p>
          <a:p>
            <a:r>
              <a:rPr lang="en-US" sz="2000" dirty="0" smtClean="0"/>
              <a:t>  uint8_t x = 0, answer = 0;</a:t>
            </a:r>
          </a:p>
          <a:p>
            <a:r>
              <a:rPr lang="en-US" sz="2000" dirty="0" smtClean="0"/>
              <a:t>  char response[100];</a:t>
            </a:r>
          </a:p>
          <a:p>
            <a:r>
              <a:rPr lang="en-US" sz="2000" dirty="0" smtClean="0"/>
              <a:t>  unsigned long previous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r>
              <a:rPr lang="en-US" sz="2000" dirty="0" smtClean="0"/>
              <a:t>  </a:t>
            </a:r>
            <a:r>
              <a:rPr lang="en-US" sz="2000" dirty="0" err="1" smtClean="0"/>
              <a:t>memset</a:t>
            </a:r>
            <a:r>
              <a:rPr lang="en-US" sz="2000" dirty="0" smtClean="0"/>
              <a:t>(response, '\0', 100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r>
              <a:rPr lang="en-US" sz="2000" dirty="0" smtClean="0"/>
              <a:t>  delay(100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r>
              <a:rPr lang="en-US" sz="2000" dirty="0" smtClean="0"/>
              <a:t>  while (sim800.available() &gt; 0) sim800.read</a:t>
            </a:r>
            <a:r>
              <a:rPr lang="en-US" sz="2000" dirty="0" smtClean="0"/>
              <a:t>();</a:t>
            </a:r>
            <a:endParaRPr lang="en-US" sz="2000" dirty="0" smtClean="0"/>
          </a:p>
          <a:p>
            <a:r>
              <a:rPr lang="en-US" sz="2000" dirty="0" smtClean="0"/>
              <a:t>  if (</a:t>
            </a:r>
            <a:r>
              <a:rPr lang="en-US" sz="2000" dirty="0" err="1" smtClean="0"/>
              <a:t>ATcommand</a:t>
            </a:r>
            <a:r>
              <a:rPr lang="en-US" sz="2000" dirty="0" smtClean="0"/>
              <a:t>[0] != '\0') {</a:t>
            </a:r>
          </a:p>
          <a:p>
            <a:r>
              <a:rPr lang="en-US" sz="2000" dirty="0" smtClean="0"/>
              <a:t>    sim800.println(</a:t>
            </a:r>
            <a:r>
              <a:rPr lang="en-US" sz="2000" dirty="0" err="1" smtClean="0"/>
              <a:t>ATcommand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x = 0;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previous = millis();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do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Public transport optimization using IOT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Problem description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System requirement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System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Coding using python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Benefits and challenges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Conclusion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  x = 0;</a:t>
            </a:r>
          </a:p>
          <a:p>
            <a:r>
              <a:rPr lang="en-US" sz="2000" dirty="0" smtClean="0"/>
              <a:t>  previous = </a:t>
            </a:r>
            <a:r>
              <a:rPr lang="en-US" sz="2000" dirty="0" err="1" smtClean="0"/>
              <a:t>millis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  do {</a:t>
            </a:r>
          </a:p>
          <a:p>
            <a:r>
              <a:rPr lang="en-US" sz="2000" dirty="0" smtClean="0"/>
              <a:t>    if (sim800.available() != 0) {</a:t>
            </a:r>
          </a:p>
          <a:p>
            <a:r>
              <a:rPr lang="en-US" sz="2000" dirty="0" smtClean="0"/>
              <a:t>      response[x] = sim800.read();</a:t>
            </a:r>
          </a:p>
          <a:p>
            <a:r>
              <a:rPr lang="en-US" sz="2000" dirty="0" smtClean="0"/>
              <a:t>      x++;</a:t>
            </a:r>
          </a:p>
          <a:p>
            <a:r>
              <a:rPr lang="en-US" sz="2000" dirty="0" smtClean="0"/>
              <a:t>      if (</a:t>
            </a:r>
            <a:r>
              <a:rPr lang="en-US" sz="2000" dirty="0" err="1" smtClean="0"/>
              <a:t>strstr</a:t>
            </a:r>
            <a:r>
              <a:rPr lang="en-US" sz="2000" dirty="0" smtClean="0"/>
              <a:t>(response, </a:t>
            </a:r>
            <a:r>
              <a:rPr lang="en-US" sz="2000" dirty="0" err="1" smtClean="0"/>
              <a:t>expected_answer</a:t>
            </a:r>
            <a:r>
              <a:rPr lang="en-US" sz="2000" dirty="0" smtClean="0"/>
              <a:t>) != NULL) {</a:t>
            </a:r>
          </a:p>
          <a:p>
            <a:r>
              <a:rPr lang="en-US" sz="2000" dirty="0" smtClean="0"/>
              <a:t>        answer = 1;</a:t>
            </a:r>
          </a:p>
          <a:p>
            <a:r>
              <a:rPr lang="en-US" sz="2000" dirty="0" smtClean="0"/>
              <a:t>      }</a:t>
            </a:r>
          </a:p>
          <a:p>
            <a:r>
              <a:rPr lang="en-US" sz="2000" dirty="0" smtClean="0"/>
              <a:t>    </a:t>
            </a:r>
            <a:r>
              <a:rPr lang="en-US" sz="2000" dirty="0" smtClean="0"/>
              <a:t>}</a:t>
            </a:r>
            <a:endParaRPr lang="en-US" sz="20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x = 0;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previous = millis();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do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  } while ((answer == 0) &amp;&amp; ((</a:t>
            </a:r>
            <a:r>
              <a:rPr lang="en-US" sz="2000" dirty="0" err="1" smtClean="0"/>
              <a:t>millis</a:t>
            </a:r>
            <a:r>
              <a:rPr lang="en-US" sz="2000" dirty="0" smtClean="0"/>
              <a:t>() - previous) &lt; timeout</a:t>
            </a:r>
            <a:r>
              <a:rPr lang="en-US" sz="2000" dirty="0" smtClean="0"/>
              <a:t>));</a:t>
            </a:r>
            <a:endParaRPr lang="en-US" sz="2000" dirty="0" smtClean="0"/>
          </a:p>
          <a:p>
            <a:r>
              <a:rPr lang="en-US" sz="2000" dirty="0" smtClean="0"/>
              <a:t>  return answer;</a:t>
            </a:r>
          </a:p>
          <a:p>
            <a:r>
              <a:rPr lang="en-US" sz="2000" dirty="0" smtClean="0"/>
              <a:t>}</a:t>
            </a:r>
            <a:endParaRPr lang="en-US" sz="2000" dirty="0" smtClean="0"/>
          </a:p>
          <a:p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getIgnitionStatus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  float </a:t>
            </a:r>
            <a:r>
              <a:rPr lang="en-US" sz="2000" dirty="0" err="1" smtClean="0"/>
              <a:t>val</a:t>
            </a:r>
            <a:r>
              <a:rPr lang="en-US" sz="2000" dirty="0" smtClean="0"/>
              <a:t> = 0;</a:t>
            </a:r>
          </a:p>
          <a:p>
            <a:r>
              <a:rPr lang="en-US" sz="2000" dirty="0" smtClean="0"/>
              <a:t>  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10;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 </a:t>
            </a:r>
            <a:r>
              <a:rPr lang="en-US" sz="2000" dirty="0" err="1" smtClean="0"/>
              <a:t>val</a:t>
            </a:r>
            <a:r>
              <a:rPr lang="en-US" sz="2000" dirty="0" smtClean="0"/>
              <a:t> = </a:t>
            </a:r>
            <a:r>
              <a:rPr lang="en-US" sz="2000" dirty="0" err="1" smtClean="0"/>
              <a:t>val</a:t>
            </a:r>
            <a:r>
              <a:rPr lang="en-US" sz="2000" dirty="0" smtClean="0"/>
              <a:t> + </a:t>
            </a:r>
            <a:r>
              <a:rPr lang="en-US" sz="2000" dirty="0" err="1" smtClean="0"/>
              <a:t>analogRead</a:t>
            </a:r>
            <a:r>
              <a:rPr lang="en-US" sz="2000" dirty="0" smtClean="0"/>
              <a:t>(</a:t>
            </a:r>
            <a:r>
              <a:rPr lang="en-US" sz="2000" dirty="0" err="1" smtClean="0"/>
              <a:t>ignition_sensor</a:t>
            </a:r>
            <a:r>
              <a:rPr lang="en-US" sz="2000" dirty="0" smtClean="0"/>
              <a:t>); }</a:t>
            </a:r>
          </a:p>
          <a:p>
            <a:r>
              <a:rPr lang="en-US" sz="2000" dirty="0" smtClean="0"/>
              <a:t>  </a:t>
            </a:r>
            <a:r>
              <a:rPr lang="en-US" sz="2000" dirty="0" err="1" smtClean="0"/>
              <a:t>val</a:t>
            </a:r>
            <a:r>
              <a:rPr lang="en-US" sz="2000" dirty="0" smtClean="0"/>
              <a:t> = </a:t>
            </a:r>
            <a:r>
              <a:rPr lang="en-US" sz="2000" dirty="0" err="1" smtClean="0"/>
              <a:t>val</a:t>
            </a:r>
            <a:r>
              <a:rPr lang="en-US" sz="2000" dirty="0" smtClean="0"/>
              <a:t> / 10;</a:t>
            </a:r>
          </a:p>
          <a:p>
            <a:r>
              <a:rPr lang="en-US" sz="2000" dirty="0" smtClean="0"/>
              <a:t>  //</a:t>
            </a:r>
            <a:r>
              <a:rPr lang="en-US" sz="2000" dirty="0" err="1" smtClean="0"/>
              <a:t>Serial.println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 if (</a:t>
            </a:r>
            <a:r>
              <a:rPr lang="en-US" sz="2000" dirty="0" err="1" smtClean="0"/>
              <a:t>val</a:t>
            </a:r>
            <a:r>
              <a:rPr lang="en-US" sz="2000" dirty="0" smtClean="0"/>
              <a:t> &gt; 90) {</a:t>
            </a:r>
          </a:p>
          <a:p>
            <a:r>
              <a:rPr lang="en-US" sz="2000" dirty="0" smtClean="0"/>
              <a:t>    return true;</a:t>
            </a:r>
          </a:p>
          <a:p>
            <a:r>
              <a:rPr lang="en-US" sz="2000" dirty="0" smtClean="0"/>
              <a:t>  } else if (</a:t>
            </a:r>
            <a:r>
              <a:rPr lang="en-US" sz="2000" dirty="0" err="1" smtClean="0"/>
              <a:t>val</a:t>
            </a:r>
            <a:r>
              <a:rPr lang="en-US" sz="2000" dirty="0" smtClean="0"/>
              <a:t> &lt; 50) {</a:t>
            </a:r>
          </a:p>
          <a:p>
            <a:r>
              <a:rPr lang="en-US" sz="2000" dirty="0" smtClean="0"/>
              <a:t>    return false</a:t>
            </a:r>
            <a:r>
              <a:rPr lang="en-US" sz="2000" dirty="0" smtClean="0"/>
              <a:t>;</a:t>
            </a:r>
            <a:endParaRPr lang="en-US" sz="20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x = 0;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previous = millis();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do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  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void </a:t>
            </a:r>
            <a:r>
              <a:rPr lang="en-US" sz="2000" dirty="0" err="1" smtClean="0"/>
              <a:t>setIgnition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  </a:t>
            </a:r>
            <a:r>
              <a:rPr lang="en-US" sz="2000" dirty="0" err="1" smtClean="0"/>
              <a:t>ignition_status</a:t>
            </a:r>
            <a:r>
              <a:rPr lang="en-US" sz="2000" dirty="0" smtClean="0"/>
              <a:t> = </a:t>
            </a:r>
            <a:r>
              <a:rPr lang="en-US" sz="2000" dirty="0" err="1" smtClean="0"/>
              <a:t>getIgnitionStatus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  if (</a:t>
            </a:r>
            <a:r>
              <a:rPr lang="en-US" sz="2000" dirty="0" err="1" smtClean="0"/>
              <a:t>ignition_status</a:t>
            </a:r>
            <a:r>
              <a:rPr lang="en-US" sz="2000" dirty="0" smtClean="0"/>
              <a:t> == false) {</a:t>
            </a:r>
          </a:p>
          <a:p>
            <a:r>
              <a:rPr lang="en-US" sz="2000" dirty="0" smtClean="0"/>
              <a:t>    sim800.print("AT");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sendATcommand</a:t>
            </a:r>
            <a:r>
              <a:rPr lang="en-US" sz="2000" dirty="0" smtClean="0"/>
              <a:t>("AT+CSCLK=0", "OK", 1000);</a:t>
            </a:r>
          </a:p>
          <a:p>
            <a:r>
              <a:rPr lang="en-US" sz="2000" dirty="0" smtClean="0"/>
              <a:t>  } else if (</a:t>
            </a:r>
            <a:r>
              <a:rPr lang="en-US" sz="2000" dirty="0" err="1" smtClean="0"/>
              <a:t>ignition_status</a:t>
            </a:r>
            <a:r>
              <a:rPr lang="en-US" sz="2000" dirty="0" smtClean="0"/>
              <a:t> == true) {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sendATcommand</a:t>
            </a:r>
            <a:r>
              <a:rPr lang="en-US" sz="2000" dirty="0" smtClean="0"/>
              <a:t>("AT+CSCLK=2", "OK", 1000);</a:t>
            </a:r>
          </a:p>
          <a:p>
            <a:r>
              <a:rPr lang="en-US" sz="2000" dirty="0" smtClean="0"/>
              <a:t>  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x = 0;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previous = millis();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do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375226D-5ECB-762C-3C6F-049BB00B6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143116"/>
            <a:ext cx="8143932" cy="41434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Accurate passenger load management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Cost saving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Enhanced passenger experience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Reduction in vehicle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downtime</a:t>
            </a:r>
          </a:p>
          <a:p>
            <a:pPr lvl="1">
              <a:buFont typeface="+mj-lt"/>
              <a:buAutoNum type="arabicPeriod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b="1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investment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Interoperability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risks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overload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Scalability issues </a:t>
            </a:r>
            <a:endParaRPr lang="en-US" b="1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conclusion, IOT-based public transportation optimization holds immense promise for revolutionizing urban mobility.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harnessing the power of Internet of Things technologies, cities and transportation authorities can unlock a wide array of benefits, including enhanced efficiency, improved passenger experience, reduced congestion, cost savings, and environmental sustainability.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working together, they can build robust, interconnected systems that leverage real-time data to create safer, more efficient, and sustainable transportation networks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approach can lead to more efficient, reliable, and user-friendly public transportation systems.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z="5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YOU…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develop a Smart system that could benefit RTC (Road Transport Corporation) as well as the passengers.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develop a business model where operator can act as an Enterprise Service Provider.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encourage the passenger to use public transport for commuting there by reducing traffic congestion, air pollution etc.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main objective of public transportation optimization using IOT is to enhance the operational efficiency of transportation systems.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By deploying IOT sensors and devices, real-time data can be collected and analyzed to optimize routes, schedules, and resources, reducing delays and improving overall system performance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Internet of Things (IOT) refers to a vast network of interconnected devices that collect and exchange data via the internet.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Internet of Things (IOT) based public transportation optimization is a smart and innovative approach to improve the efficiency, safety, and overall quality of public transportation systems.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implement these IOT-based optimizations, a robust network infrastructure, secure data handling practices, and collaboration among transportation authorities, technology providers, and data analysts are crucial.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Public transport optimization using IOT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Optimizing public transportation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(Internet of Things) involves the use of sensors, data analysis, and smart technologies to enhance the efficiency, safety, and convenience of transit systems.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these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-based optimizations, a robust network infrastructure, secure data handling practices, and collaboration among transportation authorities, technology providers, and data analysts are crucial.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approach can lead to more efficient, reliable, and user-friendly public transportation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per RTA(Road Traffic Accident) records most of the public transport accidents are occurred by carrying heavy loads.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our city our transports and roads are not maintained properly, because of this people may suffer.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of the popular routes are crowded during the festival  and vacation period, people may endure by waiting for transport.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Waiting time for transport is extended due to heavy traffic.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Service distribution are not optimized by our people.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GPS tracker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Smart card for monitoring the transport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requirment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Python in machine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6C3B1F3-116E-289E-09C7-62E58D779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206" y="1935163"/>
            <a:ext cx="6749587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2356" y="1935163"/>
            <a:ext cx="671928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741</Words>
  <Application>Microsoft Office PowerPoint</Application>
  <PresentationFormat>On-screen Show (4:3)</PresentationFormat>
  <Paragraphs>246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PUBLIC TRANSPORT AND OPTIMIZATON</vt:lpstr>
      <vt:lpstr>Content</vt:lpstr>
      <vt:lpstr>Objective</vt:lpstr>
      <vt:lpstr>Introduction</vt:lpstr>
      <vt:lpstr>Public transport optimization using IOT</vt:lpstr>
      <vt:lpstr>Problem description</vt:lpstr>
      <vt:lpstr>System requirement</vt:lpstr>
      <vt:lpstr>Slide 8</vt:lpstr>
      <vt:lpstr>System design</vt:lpstr>
      <vt:lpstr>Slide 10</vt:lpstr>
      <vt:lpstr>Coding for smart transport</vt:lpstr>
      <vt:lpstr>Coding for smart transport</vt:lpstr>
      <vt:lpstr>Coding for smart transport</vt:lpstr>
      <vt:lpstr>Coding for smart transport</vt:lpstr>
      <vt:lpstr>Coding for smart transport</vt:lpstr>
      <vt:lpstr>Coding for smart transport</vt:lpstr>
      <vt:lpstr>Coding for smart transport</vt:lpstr>
      <vt:lpstr>Coding for smart transport</vt:lpstr>
      <vt:lpstr>Coding for smart transport</vt:lpstr>
      <vt:lpstr>Coding for smart transport</vt:lpstr>
      <vt:lpstr>Coding for smart transport</vt:lpstr>
      <vt:lpstr>Coding for smart transport</vt:lpstr>
      <vt:lpstr>Output</vt:lpstr>
      <vt:lpstr>Benefits</vt:lpstr>
      <vt:lpstr>Challenges</vt:lpstr>
      <vt:lpstr>Conclusion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AND OPTIMIZATON</dc:title>
  <dc:creator>Laptop02</dc:creator>
  <cp:lastModifiedBy>Laptop02</cp:lastModifiedBy>
  <cp:revision>6</cp:revision>
  <dcterms:created xsi:type="dcterms:W3CDTF">2023-11-01T16:55:57Z</dcterms:created>
  <dcterms:modified xsi:type="dcterms:W3CDTF">2023-11-01T17:50:53Z</dcterms:modified>
</cp:coreProperties>
</file>