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
    <a:wholeTbl>
      <a:tcTxStyle>
        <a:font>
          <a:latin typeface="+mn-lt"/>
          <a:ea typeface="+mn-ea"/>
          <a:cs typeface="+mn-cs"/>
        </a:font>
        <a:srgbClr val="000000"/>
      </a:tcTxStyle>
      <a:tcStyle>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NULL"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c:style val="2"/>
  <c:chart>
    <c:title>
      <c:tx>
        <c:rich>
          <a:bodyPr lIns="0" tIns="0" rIns="0" bIns="0"/>
          <a:lstStyle/>
          <a:p>
            <a:pPr marL="0" marR="0" indent="0" algn="ctr" defTabSz="914400" fontAlgn="auto" hangingPunct="1">
              <a:lnSpc>
                <a:spcPct val="100000"/>
              </a:lnSpc>
              <a:spcBef>
                <a:spcPts val="0"/>
              </a:spcBef>
              <a:spcAft>
                <a:spcPts val="0"/>
              </a:spcAft>
              <a:tabLst/>
              <a:defRPr sz="1400" b="0" i="0" u="none" strike="noStrike" kern="1200" spc="0" baseline="0">
                <a:solidFill>
                  <a:srgbClr val="595959"/>
                </a:solidFill>
                <a:latin typeface="Calibri"/>
              </a:defRPr>
            </a:pPr>
            <a:r>
              <a:rPr lang="en-US" sz="1400" b="0" i="0" u="none" strike="noStrike" kern="1200" cap="none" spc="0" baseline="0">
                <a:solidFill>
                  <a:srgbClr val="595959"/>
                </a:solidFill>
                <a:uFillTx/>
                <a:latin typeface="Calibri"/>
              </a:rPr>
              <a:t>Employee Performance Analysis</a:t>
            </a:r>
          </a:p>
        </c:rich>
      </c:tx>
      <c:overlay val="0"/>
      <c:spPr>
        <a:noFill/>
        <a:ln>
          <a:noFill/>
        </a:ln>
      </c:spPr>
    </c:title>
    <c:autoTitleDeleted val="0"/>
    <c:plotArea>
      <c:layout/>
      <c:barChart>
        <c:barDir val="col"/>
        <c:grouping val="clustered"/>
        <c:varyColors val="0"/>
        <c:ser>
          <c:idx val="0"/>
          <c:order val="0"/>
          <c:tx>
            <c:v>HIGH</c:v>
          </c:tx>
          <c:spPr>
            <a:solidFill>
              <a:srgbClr val="4F81B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5</c:v>
              </c:pt>
              <c:pt idx="1">
                <c:v>6</c:v>
              </c:pt>
              <c:pt idx="2">
                <c:v>4</c:v>
              </c:pt>
              <c:pt idx="3">
                <c:v>4</c:v>
              </c:pt>
              <c:pt idx="4">
                <c:v>6</c:v>
              </c:pt>
              <c:pt idx="5">
                <c:v>8</c:v>
              </c:pt>
              <c:pt idx="6">
                <c:v>10</c:v>
              </c:pt>
              <c:pt idx="7">
                <c:v>10</c:v>
              </c:pt>
              <c:pt idx="8">
                <c:v>7</c:v>
              </c:pt>
              <c:pt idx="9">
                <c:v>12</c:v>
              </c:pt>
            </c:numLit>
          </c:val>
          <c:extLst>
            <c:ext xmlns:c16="http://schemas.microsoft.com/office/drawing/2014/chart" uri="{C3380CC4-5D6E-409C-BE32-E72D297353CC}">
              <c16:uniqueId val="{00000000-FA5E-453B-903C-CF3302AB66E2}"/>
            </c:ext>
          </c:extLst>
        </c:ser>
        <c:ser>
          <c:idx val="1"/>
          <c:order val="1"/>
          <c:tx>
            <c:v>LOW</c:v>
          </c:tx>
          <c:spPr>
            <a:solidFill>
              <a:srgbClr val="C0504D"/>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13</c:v>
              </c:pt>
              <c:pt idx="1">
                <c:v>22</c:v>
              </c:pt>
              <c:pt idx="2">
                <c:v>14</c:v>
              </c:pt>
              <c:pt idx="3">
                <c:v>12</c:v>
              </c:pt>
              <c:pt idx="4">
                <c:v>16</c:v>
              </c:pt>
              <c:pt idx="5">
                <c:v>11</c:v>
              </c:pt>
              <c:pt idx="6">
                <c:v>15</c:v>
              </c:pt>
              <c:pt idx="7">
                <c:v>13</c:v>
              </c:pt>
              <c:pt idx="8">
                <c:v>18</c:v>
              </c:pt>
              <c:pt idx="9">
                <c:v>11</c:v>
              </c:pt>
            </c:numLit>
          </c:val>
          <c:extLst>
            <c:ext xmlns:c16="http://schemas.microsoft.com/office/drawing/2014/chart" uri="{C3380CC4-5D6E-409C-BE32-E72D297353CC}">
              <c16:uniqueId val="{00000001-FA5E-453B-903C-CF3302AB66E2}"/>
            </c:ext>
          </c:extLst>
        </c:ser>
        <c:ser>
          <c:idx val="2"/>
          <c:order val="2"/>
          <c:tx>
            <c:v>MED</c:v>
          </c:tx>
          <c:spPr>
            <a:solidFill>
              <a:srgbClr val="9BBB59"/>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30</c:v>
              </c:pt>
              <c:pt idx="1">
                <c:v>22</c:v>
              </c:pt>
              <c:pt idx="2">
                <c:v>29</c:v>
              </c:pt>
              <c:pt idx="3">
                <c:v>41</c:v>
              </c:pt>
              <c:pt idx="4">
                <c:v>27</c:v>
              </c:pt>
              <c:pt idx="5">
                <c:v>20</c:v>
              </c:pt>
              <c:pt idx="6">
                <c:v>30</c:v>
              </c:pt>
              <c:pt idx="7">
                <c:v>23</c:v>
              </c:pt>
              <c:pt idx="8">
                <c:v>20</c:v>
              </c:pt>
              <c:pt idx="9">
                <c:v>28</c:v>
              </c:pt>
            </c:numLit>
          </c:val>
          <c:extLst>
            <c:ext xmlns:c16="http://schemas.microsoft.com/office/drawing/2014/chart" uri="{C3380CC4-5D6E-409C-BE32-E72D297353CC}">
              <c16:uniqueId val="{00000002-FA5E-453B-903C-CF3302AB66E2}"/>
            </c:ext>
          </c:extLst>
        </c:ser>
        <c:ser>
          <c:idx val="3"/>
          <c:order val="3"/>
          <c:tx>
            <c:v>VERY HIGH</c:v>
          </c:tx>
          <c:spPr>
            <a:solidFill>
              <a:srgbClr val="8064A2"/>
            </a:solidFill>
            <a:ln>
              <a:noFill/>
            </a:ln>
          </c:spPr>
          <c:invertIfNegative val="0"/>
          <c:cat>
            <c:strLit>
              <c:ptCount val="10"/>
              <c:pt idx="0">
                <c:v>BPC</c:v>
              </c:pt>
              <c:pt idx="1">
                <c:v>CCDR</c:v>
              </c:pt>
              <c:pt idx="2">
                <c:v>EW</c:v>
              </c:pt>
              <c:pt idx="3">
                <c:v>MSC</c:v>
              </c:pt>
              <c:pt idx="4">
                <c:v>NEL</c:v>
              </c:pt>
              <c:pt idx="5">
                <c:v>PL</c:v>
              </c:pt>
              <c:pt idx="6">
                <c:v>PYZ</c:v>
              </c:pt>
              <c:pt idx="7">
                <c:v>SVG</c:v>
              </c:pt>
              <c:pt idx="8">
                <c:v>TNS</c:v>
              </c:pt>
              <c:pt idx="9">
                <c:v>WBL</c:v>
              </c:pt>
            </c:strLit>
          </c:cat>
          <c:val>
            <c:numLit>
              <c:formatCode>General</c:formatCode>
              <c:ptCount val="10"/>
              <c:pt idx="0">
                <c:v>9</c:v>
              </c:pt>
              <c:pt idx="1">
                <c:v>5</c:v>
              </c:pt>
              <c:pt idx="2">
                <c:v>7</c:v>
              </c:pt>
              <c:pt idx="3">
                <c:v>2</c:v>
              </c:pt>
              <c:pt idx="4">
                <c:v>5</c:v>
              </c:pt>
              <c:pt idx="5">
                <c:v>3</c:v>
              </c:pt>
              <c:pt idx="6">
                <c:v>6</c:v>
              </c:pt>
              <c:pt idx="7">
                <c:v>7</c:v>
              </c:pt>
              <c:pt idx="8">
                <c:v>1</c:v>
              </c:pt>
              <c:pt idx="9">
                <c:v>2</c:v>
              </c:pt>
            </c:numLit>
          </c:val>
          <c:extLst>
            <c:ext xmlns:c16="http://schemas.microsoft.com/office/drawing/2014/chart" uri="{C3380CC4-5D6E-409C-BE32-E72D297353CC}">
              <c16:uniqueId val="{00000003-FA5E-453B-903C-CF3302AB66E2}"/>
            </c:ext>
          </c:extLst>
        </c:ser>
        <c:dLbls>
          <c:showLegendKey val="0"/>
          <c:showVal val="0"/>
          <c:showCatName val="0"/>
          <c:showSerName val="0"/>
          <c:showPercent val="0"/>
          <c:showBubbleSize val="0"/>
        </c:dLbls>
        <c:gapWidth val="150"/>
        <c:axId val="251854175"/>
        <c:axId val="251852735"/>
      </c:barChart>
      <c:valAx>
        <c:axId val="251852735"/>
        <c:scaling>
          <c:orientation val="minMax"/>
        </c:scaling>
        <c:delete val="0"/>
        <c:axPos val="l"/>
        <c:majorGridlines>
          <c:spPr>
            <a:ln w="9528" cap="flat">
              <a:solidFill>
                <a:srgbClr val="D9D9D9"/>
              </a:solidFill>
              <a:prstDash val="solid"/>
              <a:round/>
            </a:ln>
          </c:spPr>
        </c:majorGridlines>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251854175"/>
        <c:crosses val="autoZero"/>
        <c:crossBetween val="between"/>
      </c:valAx>
      <c:catAx>
        <c:axId val="251854175"/>
        <c:scaling>
          <c:orientation val="minMax"/>
        </c:scaling>
        <c:delete val="0"/>
        <c:axPos val="b"/>
        <c:numFmt formatCode="General" sourceLinked="0"/>
        <c:majorTickMark val="none"/>
        <c:minorTickMark val="none"/>
        <c:tickLblPos val="nextTo"/>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crossAx val="251852735"/>
        <c:crosses val="autoZero"/>
        <c:auto val="1"/>
        <c:lblAlgn val="ctr"/>
        <c:lblOffset val="100"/>
        <c:noMultiLvlLbl val="0"/>
      </c:catAx>
      <c:spPr>
        <a:noFill/>
        <a:ln>
          <a:noFill/>
        </a:ln>
      </c:spPr>
    </c:plotArea>
    <c:legend>
      <c:legendPos val="r"/>
      <c:overlay val="0"/>
      <c:spPr>
        <a:noFill/>
        <a:ln>
          <a:noFill/>
        </a:ln>
      </c:spPr>
      <c:txPr>
        <a:bodyPr lIns="0" tIns="0" rIns="0" bIns="0"/>
        <a:lstStyle/>
        <a:p>
          <a:pPr marL="0" marR="0" indent="0" defTabSz="914400" fontAlgn="auto" hangingPunct="1">
            <a:lnSpc>
              <a:spcPct val="100000"/>
            </a:lnSpc>
            <a:spcBef>
              <a:spcPts val="0"/>
            </a:spcBef>
            <a:spcAft>
              <a:spcPts val="0"/>
            </a:spcAft>
            <a:tabLst/>
            <a:defRPr sz="900" b="0" i="0" u="none" strike="noStrike" kern="1200" baseline="0">
              <a:solidFill>
                <a:srgbClr val="595959"/>
              </a:solidFill>
              <a:latin typeface="Calibri"/>
            </a:defRPr>
          </a:pPr>
          <a:endParaRPr lang="en-US"/>
        </a:p>
      </c:txPr>
    </c:legend>
    <c:plotVisOnly val="1"/>
    <c:dispBlanksAs val="gap"/>
    <c:showDLblsOverMax val="0"/>
  </c:chart>
  <c:spPr>
    <a:noFill/>
    <a:ln>
      <a:noFill/>
    </a:ln>
  </c:spPr>
  <c:txPr>
    <a:bodyPr lIns="0" tIns="0" rIns="0" bIns="0"/>
    <a:lstStyle/>
    <a:p>
      <a:pPr marL="0" marR="0" indent="0" defTabSz="914400" fontAlgn="auto" hangingPunct="1">
        <a:lnSpc>
          <a:spcPct val="100000"/>
        </a:lnSpc>
        <a:spcBef>
          <a:spcPts val="0"/>
        </a:spcBef>
        <a:spcAft>
          <a:spcPts val="0"/>
        </a:spcAft>
        <a:tabLst/>
        <a:defRPr lang="en-US" sz="1000" b="0" i="0" u="none" strike="noStrike" kern="1200" baseline="0">
          <a:solidFill>
            <a:srgbClr val="000000"/>
          </a:solidFill>
          <a:latin typeface="Calibri"/>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Header Placeholder 1">
            <a:extLst>
              <a:ext uri="{FF2B5EF4-FFF2-40B4-BE49-F238E27FC236}">
                <a16:creationId xmlns:a16="http://schemas.microsoft.com/office/drawing/2014/main" id="{96A493B9-1BEB-AC59-AB52-E4E26163BE7E}"/>
              </a:ext>
            </a:extLst>
          </p:cNvPr>
          <p:cNvSpPr txBox="1">
            <a:spLocks noGrp="1"/>
          </p:cNvSpPr>
          <p:nvPr>
            <p:ph type="hdr" sz="quarter"/>
          </p:nvPr>
        </p:nvSpPr>
        <p:spPr>
          <a:xfrm>
            <a:off x="0" y="0"/>
            <a:ext cx="5283202" cy="344491"/>
          </a:xfrm>
          <a:prstGeom prst="rect">
            <a:avLst/>
          </a:prstGeom>
          <a:noFill/>
          <a:ln>
            <a:noFill/>
          </a:ln>
        </p:spPr>
        <p:txBody>
          <a:bodyPr vert="horz" wrap="square" lIns="91440" tIns="45720" rIns="91440" bIns="45720" anchor="t"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9" name="Date Placeholder 2">
            <a:extLst>
              <a:ext uri="{FF2B5EF4-FFF2-40B4-BE49-F238E27FC236}">
                <a16:creationId xmlns:a16="http://schemas.microsoft.com/office/drawing/2014/main" id="{26AD1ACA-3EF9-36EA-54AB-91714994B7F6}"/>
              </a:ext>
            </a:extLst>
          </p:cNvPr>
          <p:cNvSpPr txBox="1">
            <a:spLocks noGrp="1"/>
          </p:cNvSpPr>
          <p:nvPr>
            <p:ph type="dt" idx="1"/>
          </p:nvPr>
        </p:nvSpPr>
        <p:spPr>
          <a:xfrm>
            <a:off x="6905621" y="0"/>
            <a:ext cx="5283202" cy="344491"/>
          </a:xfrm>
          <a:prstGeom prst="rect">
            <a:avLst/>
          </a:prstGeom>
          <a:noFill/>
          <a:ln>
            <a:noFill/>
          </a:ln>
        </p:spPr>
        <p:txBody>
          <a:bodyPr vert="horz" wrap="square" lIns="91440" tIns="45720" rIns="91440" bIns="45720" anchor="t"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81A9A2D1-74CE-4E2E-A35E-909B09F97683}" type="datetime1">
              <a:rPr lang="en-IN"/>
              <a:pPr lvl="0"/>
              <a:t>01-09-2024</a:t>
            </a:fld>
            <a:endParaRPr lang="en-IN"/>
          </a:p>
        </p:txBody>
      </p:sp>
      <p:sp>
        <p:nvSpPr>
          <p:cNvPr id="10" name="Slide Image Placeholder 3">
            <a:extLst>
              <a:ext uri="{FF2B5EF4-FFF2-40B4-BE49-F238E27FC236}">
                <a16:creationId xmlns:a16="http://schemas.microsoft.com/office/drawing/2014/main" id="{D9704C74-563D-E39D-7C54-148E04B2C563}"/>
              </a:ext>
            </a:extLst>
          </p:cNvPr>
          <p:cNvSpPr>
            <a:spLocks noGrp="1" noRot="1" noChangeAspect="1"/>
          </p:cNvSpPr>
          <p:nvPr>
            <p:ph type="sldImg" idx="2"/>
          </p:nvPr>
        </p:nvSpPr>
        <p:spPr>
          <a:xfrm>
            <a:off x="4038603" y="857250"/>
            <a:ext cx="4114800" cy="2314574"/>
          </a:xfrm>
          <a:prstGeom prst="rect">
            <a:avLst/>
          </a:prstGeom>
          <a:noFill/>
          <a:ln w="12701">
            <a:solidFill>
              <a:srgbClr val="000000"/>
            </a:solidFill>
            <a:prstDash val="solid"/>
          </a:ln>
        </p:spPr>
      </p:sp>
      <p:sp>
        <p:nvSpPr>
          <p:cNvPr id="11" name="Notes Placeholder 4">
            <a:extLst>
              <a:ext uri="{FF2B5EF4-FFF2-40B4-BE49-F238E27FC236}">
                <a16:creationId xmlns:a16="http://schemas.microsoft.com/office/drawing/2014/main" id="{ED516AD7-1C6D-5280-84B1-D97C9DBB1670}"/>
              </a:ext>
            </a:extLst>
          </p:cNvPr>
          <p:cNvSpPr txBox="1">
            <a:spLocks noGrp="1"/>
          </p:cNvSpPr>
          <p:nvPr>
            <p:ph type="body" sz="quarter" idx="3"/>
          </p:nvPr>
        </p:nvSpPr>
        <p:spPr>
          <a:xfrm>
            <a:off x="1219196" y="3300417"/>
            <a:ext cx="9753603" cy="2700332"/>
          </a:xfrm>
          <a:prstGeom prst="rect">
            <a:avLst/>
          </a:prstGeom>
          <a:noFill/>
          <a:ln>
            <a:noFill/>
          </a:ln>
        </p:spPr>
        <p:txBody>
          <a:bodyPr vert="horz" wrap="square" lIns="91440" tIns="45720" rIns="91440" bIns="45720" anchor="t" anchorCtr="0" compatLnSpc="1">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Footer Placeholder 5">
            <a:extLst>
              <a:ext uri="{FF2B5EF4-FFF2-40B4-BE49-F238E27FC236}">
                <a16:creationId xmlns:a16="http://schemas.microsoft.com/office/drawing/2014/main" id="{97970F9D-34F2-835D-73A5-819B49BBB891}"/>
              </a:ext>
            </a:extLst>
          </p:cNvPr>
          <p:cNvSpPr txBox="1">
            <a:spLocks noGrp="1"/>
          </p:cNvSpPr>
          <p:nvPr>
            <p:ph type="ftr" sz="quarter" idx="4"/>
          </p:nvPr>
        </p:nvSpPr>
        <p:spPr>
          <a:xfrm>
            <a:off x="0"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l"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endParaRPr lang="en-IN"/>
          </a:p>
        </p:txBody>
      </p:sp>
      <p:sp>
        <p:nvSpPr>
          <p:cNvPr id="13" name="Slide Number Placeholder 6">
            <a:extLst>
              <a:ext uri="{FF2B5EF4-FFF2-40B4-BE49-F238E27FC236}">
                <a16:creationId xmlns:a16="http://schemas.microsoft.com/office/drawing/2014/main" id="{33BADF47-CA0F-CB9C-FC56-4FE1058AE33D}"/>
              </a:ext>
            </a:extLst>
          </p:cNvPr>
          <p:cNvSpPr txBox="1">
            <a:spLocks noGrp="1"/>
          </p:cNvSpPr>
          <p:nvPr>
            <p:ph type="sldNum" sz="quarter" idx="5"/>
          </p:nvPr>
        </p:nvSpPr>
        <p:spPr>
          <a:xfrm>
            <a:off x="6905621" y="6513508"/>
            <a:ext cx="5283202" cy="344491"/>
          </a:xfrm>
          <a:prstGeom prst="rect">
            <a:avLst/>
          </a:prstGeom>
          <a:noFill/>
          <a:ln>
            <a:noFill/>
          </a:ln>
        </p:spPr>
        <p:txBody>
          <a:bodyPr vert="horz" wrap="square" lIns="91440" tIns="45720" rIns="91440" bIns="45720" anchor="b" anchorCtr="0" compatLnSpc="1">
            <a:noAutofit/>
          </a:bodyPr>
          <a:lstStyle>
            <a:lvl1pPr marL="0" marR="0" lvl="0" indent="0" algn="r" defTabSz="914400" rtl="0" fontAlgn="auto" hangingPunct="1">
              <a:lnSpc>
                <a:spcPct val="100000"/>
              </a:lnSpc>
              <a:spcBef>
                <a:spcPts val="0"/>
              </a:spcBef>
              <a:spcAft>
                <a:spcPts val="0"/>
              </a:spcAft>
              <a:buNone/>
              <a:tabLst/>
              <a:defRPr lang="en-IN" sz="1200" b="0" i="0" u="none" strike="noStrike" kern="1200" cap="none" spc="0" baseline="0">
                <a:solidFill>
                  <a:srgbClr val="000000"/>
                </a:solidFill>
                <a:uFillTx/>
                <a:latin typeface="Calibri"/>
              </a:defRPr>
            </a:lvl1pPr>
          </a:lstStyle>
          <a:p>
            <a:pPr lvl="0"/>
            <a:fld id="{E84FB390-6019-4E9F-AC66-072B3C3ECF28}" type="slidenum">
              <a:t>‹#›</a:t>
            </a:fld>
            <a:endParaRPr lang="en-IN"/>
          </a:p>
        </p:txBody>
      </p:sp>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083B81E-26E1-47F8-B92E-43B6B7D77AFB}" type="datetimeFigureOut">
              <a:t>9/1/2024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A389073-FBD9-4C44-A63F-E98099EDD5E1}" type="slidenum">
              <a:t>‹#›</a:t>
            </a:fld>
            <a:endParaRPr lang="en-US"/>
          </a:p>
        </p:txBody>
      </p:sp>
    </p:spTree>
    <p:extLst>
      <p:ext uri="{BB962C8B-B14F-4D97-AF65-F5344CB8AC3E}">
        <p14:creationId xmlns:p14="http://schemas.microsoft.com/office/powerpoint/2010/main" val="3523602387"/>
      </p:ext>
    </p:extLst>
  </p:cSld>
  <p:clrMap bg1="lt1" tx1="dk1" bg2="lt2" tx2="dk2" accent1="accent1" accent2="accent2" accent3="accent3" accent4="accent4" accent5="accent5" accent6="accent6" hlink="hlink" folHlink="folHlink"/>
  <p:notes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1pPr>
    <a:lvl2pPr marL="457200" marR="0" lvl="1"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2pPr>
    <a:lvl3pPr marL="914400" marR="0" lvl="2"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3pPr>
    <a:lvl4pPr marL="1371600" marR="0" lvl="3"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4pPr>
    <a:lvl5pPr marL="1828800" marR="0" lvl="4" indent="0" algn="l" defTabSz="914400" rtl="0" fontAlgn="auto" hangingPunct="1">
      <a:lnSpc>
        <a:spcPct val="100000"/>
      </a:lnSpc>
      <a:spcBef>
        <a:spcPts val="0"/>
      </a:spcBef>
      <a:spcAft>
        <a:spcPts val="0"/>
      </a:spcAft>
      <a:buNone/>
      <a:tabLst/>
      <a:defRPr lang="en-US" sz="1200" b="0" i="0" u="none" strike="noStrike" kern="1200" cap="none" spc="0" baseline="0">
        <a:solidFill>
          <a:srgbClr val="000000"/>
        </a:solidFill>
        <a:uFillTx/>
        <a:latin typeface="Calibri"/>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794452-AB7D-9F60-FFDE-12E528C952E8}"/>
              </a:ext>
            </a:extLst>
          </p:cNvPr>
          <p:cNvSpPr>
            <a:spLocks noGrp="1" noRot="1" noChangeAspect="1"/>
          </p:cNvSpPr>
          <p:nvPr>
            <p:ph type="sldImg"/>
          </p:nvPr>
        </p:nvSpPr>
        <p:spPr>
          <a:xfrm>
            <a:off x="4038600" y="857250"/>
            <a:ext cx="4114800" cy="2314575"/>
          </a:xfrm>
          <a:noFill/>
          <a:ln w="12701">
            <a:solidFill>
              <a:srgbClr val="000000"/>
            </a:solidFill>
            <a:prstDash val="solid"/>
          </a:ln>
        </p:spPr>
      </p:sp>
      <p:sp>
        <p:nvSpPr>
          <p:cNvPr id="3" name="Notes Placeholder 2">
            <a:extLst>
              <a:ext uri="{FF2B5EF4-FFF2-40B4-BE49-F238E27FC236}">
                <a16:creationId xmlns:a16="http://schemas.microsoft.com/office/drawing/2014/main" id="{D6B639A8-DAF7-01AF-8F0C-CB325FE51253}"/>
              </a:ext>
            </a:extLst>
          </p:cNvPr>
          <p:cNvSpPr txBox="1">
            <a:spLocks noGrp="1"/>
          </p:cNvSpPr>
          <p:nvPr>
            <p:ph type="body" sz="quarter" idx="1"/>
          </p:nvPr>
        </p:nvSpPr>
        <p:spPr>
          <a:xfrm>
            <a:off x="1219196" y="3300417"/>
            <a:ext cx="9753603" cy="2700332"/>
          </a:xfrm>
          <a:noFill/>
          <a:ln>
            <a:noFill/>
          </a:ln>
        </p:spPr>
        <p:txBody>
          <a:bodyPr wrap="square" anchor="t" anchorCtr="0" compatLnSpc="1">
            <a:noAutofit/>
          </a:bodyPr>
          <a:lstStyle/>
          <a:p>
            <a:endParaRPr lang="en-US"/>
          </a:p>
        </p:txBody>
      </p:sp>
      <p:sp>
        <p:nvSpPr>
          <p:cNvPr id="4" name="Slide Number Placeholder 3">
            <a:extLst>
              <a:ext uri="{FF2B5EF4-FFF2-40B4-BE49-F238E27FC236}">
                <a16:creationId xmlns:a16="http://schemas.microsoft.com/office/drawing/2014/main" id="{A791668F-355C-D8B3-8344-B86B8144D235}"/>
              </a:ext>
            </a:extLst>
          </p:cNvPr>
          <p:cNvSpPr txBox="1">
            <a:spLocks noGrp="1"/>
          </p:cNvSpPr>
          <p:nvPr/>
        </p:nvSpPr>
        <p:spPr>
          <a:xfrm>
            <a:off x="6905621" y="6513508"/>
            <a:ext cx="5283202" cy="344491"/>
          </a:xfrm>
          <a:prstGeom prst="rect">
            <a:avLst/>
          </a:prstGeom>
          <a:noFill/>
          <a:ln/>
        </p:spPr>
        <p:txBody>
          <a:bodyPr vert="horz" wrap="square" lIns="91440" tIns="45720" rIns="91440" bIns="45720" anchor="b" anchorCtr="0" compatLnSpc="1">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DA3F7-5EDD-43C0-B89B-EAC65E70C1DE}" type="slidenum">
              <a:rPr kumimoji="0" lang="en-IN" sz="1200" b="0" i="0" u="none" strike="noStrike" kern="1200" cap="none" spc="0" normalizeH="0" baseline="0" noProof="0" smtClean="0">
                <a:ln>
                  <a:noFill/>
                </a:ln>
                <a:solidFill>
                  <a:srgbClr val="000000"/>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IN" sz="1200" b="0" i="0" u="none" strike="noStrike" kern="1200" cap="none" spc="0" normalizeH="0" baseline="0" noProof="0">
              <a:ln>
                <a:noFill/>
              </a:ln>
              <a:solidFill>
                <a:srgbClr val="000000"/>
              </a:solidFill>
              <a:effectLst/>
              <a:uLnTx/>
              <a:uFillTx/>
              <a:latin typeface="Calibri"/>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CAA7480C-192B-CF60-BEB6-7A2E18ECBD5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CE4E6691-D528-0223-D851-1B32C650DF26}"/>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D72BC757-30ED-34DB-C6D8-23E47AF32236}"/>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E7330FB4-6AE0-8C65-3FE4-EE126EF79934}"/>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E325F9E1-0841-0797-449C-69ABF511DE61}"/>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F7727462-59E7-8C5B-1147-1C17BCA001D4}"/>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13FD78CD-22AC-9E6C-568E-5AC74D87D02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5ADF675B-4879-08B7-6D29-D691D160CE7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DFE97A7F-A7A5-5A4C-4B6E-8EBD5444E3D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C0491324-95A3-61F1-C7F7-EA1851519C70}"/>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369294068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6FD240CD-8866-AE77-D8A3-CEE58A736E48}"/>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4BF1F2C9-8681-CB17-AEAC-884DE648559C}"/>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9AE94F8E-4490-3DEB-97C5-9980D57215A5}"/>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652F4303-23E3-D8EE-F3E7-8FA49F9A79C9}"/>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FE16ED2E-0513-1483-7B30-880625F2197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776419B9-FA73-96EF-A4CA-27EDB04D8C4E}"/>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C7FC4926-AC66-73E2-DCAC-0DDEBCC2CD7C}"/>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94E900D9-C6CA-5BAE-F690-8EF0EB325974}"/>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0630CE59-AD52-F2BC-F6E9-6A679E9A762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5C3B2986-22F0-8C4E-A50A-E17FBC82E6BF}"/>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121762249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54CFF31B-64BF-1901-0C3D-7FA4D3A7C2F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F498CF2-67F6-7B14-3227-8AE8B8B30AB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90913EDE-4FD3-A80B-797F-7ADCE07E339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4DD11D8C-6675-8799-A8C2-B67CD6EE6080}"/>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EAC44773-7D31-1507-8DD7-DCF789CAAFA8}"/>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49217218-C7F1-56C7-D53B-39A895FC906D}"/>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C9B7B4B6-EACA-296A-9663-338339C11B5F}"/>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63BF273C-6FE2-C2B3-448F-6FE65257835F}"/>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28A0F3C5-A823-F458-0E4A-13C6768CD15A}"/>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73AD0F9E-2C4C-8FB4-5860-A1E597E0FBC5}"/>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9925697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1260B89B-0508-BA9A-A1B1-0CB96D5D0F17}"/>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9DD52F33-CAD9-A885-0D8D-3A163FCC94DC}"/>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D31B0412-3911-252F-CB6B-D7AD458F4F72}"/>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D099F79B-89C7-65EB-F5FB-C95612E05217}"/>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CE8A8B2C-F5D5-951D-3F87-618896E12964}"/>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777EACAE-C382-5A47-6092-337EAC6A75E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861CA7A2-FEAB-D7F2-0301-E081412E180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19FBEE99-5339-8E20-D952-A97650153AF2}"/>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43D0FFA0-D22C-3EDA-3FAA-5EBA675E39E5}"/>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D18E5B3F-C15F-1849-5CB9-0D45BCF28F5B}"/>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60541459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F62D157E-F239-712D-9F60-2E937B2106B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CA1A6EFE-606B-69A7-D7AA-CF8FA772E5F9}"/>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1E377E12-0E41-DE6C-44EB-25896E3B2553}"/>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BD37B4CB-F2A5-A8B4-6E38-BCE59D79FAD7}"/>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981C7B2E-978B-10F1-FB6D-BCD5E1ED0A66}"/>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B3624577-98AE-F765-7F25-0AAC6A4C51F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9CDD7C4E-B474-38A8-F777-9FCCE657A017}"/>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1A8C324E-23DB-8718-B43F-CBEA3FF2D222}"/>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AEA8F635-83C5-5D21-0627-8A4058A27683}"/>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A8FD0F50-F9E9-816C-3FF7-E6AA0221B7D8}"/>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Tree>
    <p:extLst>
      <p:ext uri="{BB962C8B-B14F-4D97-AF65-F5344CB8AC3E}">
        <p14:creationId xmlns:p14="http://schemas.microsoft.com/office/powerpoint/2010/main" val="423076644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a:extLst>
              <a:ext uri="{FF2B5EF4-FFF2-40B4-BE49-F238E27FC236}">
                <a16:creationId xmlns:a16="http://schemas.microsoft.com/office/drawing/2014/main" id="{78E8557F-D7E7-A0FF-3B60-4BD7E67E387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bg object 17">
            <a:extLst>
              <a:ext uri="{FF2B5EF4-FFF2-40B4-BE49-F238E27FC236}">
                <a16:creationId xmlns:a16="http://schemas.microsoft.com/office/drawing/2014/main" id="{A77F7723-956B-30BA-2597-9259F3D4E102}"/>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bg object 18">
            <a:extLst>
              <a:ext uri="{FF2B5EF4-FFF2-40B4-BE49-F238E27FC236}">
                <a16:creationId xmlns:a16="http://schemas.microsoft.com/office/drawing/2014/main" id="{E4EF14A0-C97C-76D8-A1B9-6F25CA46FDFB}"/>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bg object 19">
            <a:extLst>
              <a:ext uri="{FF2B5EF4-FFF2-40B4-BE49-F238E27FC236}">
                <a16:creationId xmlns:a16="http://schemas.microsoft.com/office/drawing/2014/main" id="{FD5F9C8C-B9A0-7287-798C-5084A8995AF2}"/>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bg object 20">
            <a:extLst>
              <a:ext uri="{FF2B5EF4-FFF2-40B4-BE49-F238E27FC236}">
                <a16:creationId xmlns:a16="http://schemas.microsoft.com/office/drawing/2014/main" id="{5E6A4D19-2B88-77F4-AE5C-7351CAB75504}"/>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bg object 21">
            <a:extLst>
              <a:ext uri="{FF2B5EF4-FFF2-40B4-BE49-F238E27FC236}">
                <a16:creationId xmlns:a16="http://schemas.microsoft.com/office/drawing/2014/main" id="{1B586561-1F88-23CE-8D32-A6F90646BDBF}"/>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bg object 22">
            <a:extLst>
              <a:ext uri="{FF2B5EF4-FFF2-40B4-BE49-F238E27FC236}">
                <a16:creationId xmlns:a16="http://schemas.microsoft.com/office/drawing/2014/main" id="{6D402333-12A2-C3A1-6011-7C0F599CD8E6}"/>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bg object 23">
            <a:extLst>
              <a:ext uri="{FF2B5EF4-FFF2-40B4-BE49-F238E27FC236}">
                <a16:creationId xmlns:a16="http://schemas.microsoft.com/office/drawing/2014/main" id="{1891105B-2A73-A46A-13CB-8CC5E4EDB745}"/>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bg object 24">
            <a:extLst>
              <a:ext uri="{FF2B5EF4-FFF2-40B4-BE49-F238E27FC236}">
                <a16:creationId xmlns:a16="http://schemas.microsoft.com/office/drawing/2014/main" id="{B380255A-010A-471F-35B4-3A6DA937E851}"/>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bg object 25">
            <a:extLst>
              <a:ext uri="{FF2B5EF4-FFF2-40B4-BE49-F238E27FC236}">
                <a16:creationId xmlns:a16="http://schemas.microsoft.com/office/drawing/2014/main" id="{943CF400-503E-99E4-DBC6-26E8CA945BAC}"/>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Holder 2">
            <a:extLst>
              <a:ext uri="{FF2B5EF4-FFF2-40B4-BE49-F238E27FC236}">
                <a16:creationId xmlns:a16="http://schemas.microsoft.com/office/drawing/2014/main" id="{2A9ED2B7-7902-516A-04F0-7C27D1CEE837}"/>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endParaRPr lang="en-US"/>
          </a:p>
        </p:txBody>
      </p:sp>
      <p:sp>
        <p:nvSpPr>
          <p:cNvPr id="13" name="Holder 3">
            <a:extLst>
              <a:ext uri="{FF2B5EF4-FFF2-40B4-BE49-F238E27FC236}">
                <a16:creationId xmlns:a16="http://schemas.microsoft.com/office/drawing/2014/main" id="{274DC49D-8B2A-3ADE-D666-4DEDE8970393}"/>
              </a:ext>
            </a:extLst>
          </p:cNvPr>
          <p:cNvSpPr txBox="1">
            <a:spLocks noGrp="1"/>
          </p:cNvSpPr>
          <p:nvPr>
            <p:ph type="body" idx="1"/>
          </p:nvPr>
        </p:nvSpPr>
        <p:spPr>
          <a:xfrm>
            <a:off x="609603" y="1577340"/>
            <a:ext cx="10972800" cy="4526280"/>
          </a:xfrm>
          <a:prstGeom prst="rect">
            <a:avLst/>
          </a:prstGeom>
          <a:noFill/>
          <a:ln>
            <a:noFill/>
          </a:ln>
        </p:spPr>
        <p:txBody>
          <a:bodyPr vert="horz" wrap="square" lIns="0" tIns="0" rIns="0" bIns="0" anchor="t" anchorCtr="0" compatLnSpc="1">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Holder 4">
            <a:extLst>
              <a:ext uri="{FF2B5EF4-FFF2-40B4-BE49-F238E27FC236}">
                <a16:creationId xmlns:a16="http://schemas.microsoft.com/office/drawing/2014/main" id="{45FC4C61-41FC-84D7-A536-32E508A91A2B}"/>
              </a:ext>
            </a:extLst>
          </p:cNvPr>
          <p:cNvSpPr txBox="1">
            <a:spLocks noGrp="1"/>
          </p:cNvSpPr>
          <p:nvPr>
            <p:ph type="ftr" sz="quarter" idx="3"/>
          </p:nvPr>
        </p:nvSpPr>
        <p:spPr>
          <a:xfrm>
            <a:off x="4145276" y="6377940"/>
            <a:ext cx="3901443" cy="342900"/>
          </a:xfrm>
          <a:prstGeom prst="rect">
            <a:avLst/>
          </a:prstGeom>
          <a:noFill/>
          <a:ln>
            <a:noFill/>
          </a:ln>
        </p:spPr>
        <p:txBody>
          <a:bodyPr vert="horz" wrap="square" lIns="0" tIns="0" rIns="0" bIns="0" anchor="t" anchorCtr="1" compatLnSpc="1">
            <a:spAutoFit/>
          </a:bodyPr>
          <a:lstStyle>
            <a:lvl1pPr marL="0" marR="0" lvl="0" indent="0" algn="ctr"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endParaRPr lang="en-US"/>
          </a:p>
        </p:txBody>
      </p:sp>
      <p:sp>
        <p:nvSpPr>
          <p:cNvPr id="15" name="Holder 5">
            <a:extLst>
              <a:ext uri="{FF2B5EF4-FFF2-40B4-BE49-F238E27FC236}">
                <a16:creationId xmlns:a16="http://schemas.microsoft.com/office/drawing/2014/main" id="{DAC85E2E-8EF6-C0BD-3B35-4151BD687E11}"/>
              </a:ext>
            </a:extLst>
          </p:cNvPr>
          <p:cNvSpPr txBox="1">
            <a:spLocks noGrp="1"/>
          </p:cNvSpPr>
          <p:nvPr>
            <p:ph type="dt" sz="half" idx="2"/>
          </p:nvPr>
        </p:nvSpPr>
        <p:spPr>
          <a:xfrm>
            <a:off x="609603" y="6377940"/>
            <a:ext cx="2804163" cy="342900"/>
          </a:xfrm>
          <a:prstGeom prst="rect">
            <a:avLst/>
          </a:prstGeom>
          <a:noFill/>
          <a:ln>
            <a:noFill/>
          </a:ln>
        </p:spPr>
        <p:txBody>
          <a:bodyPr vert="horz" wrap="square" lIns="0" tIns="0" rIns="0" bIns="0" anchor="t" anchorCtr="0" compatLnSpc="1">
            <a:spAutoFit/>
          </a:bodyPr>
          <a:lstStyle>
            <a:lvl1pPr marL="0" marR="0" lvl="0" indent="0" algn="l" defTabSz="914400" rtl="0" fontAlgn="auto" hangingPunct="1">
              <a:lnSpc>
                <a:spcPct val="100000"/>
              </a:lnSpc>
              <a:spcBef>
                <a:spcPts val="0"/>
              </a:spcBef>
              <a:spcAft>
                <a:spcPts val="0"/>
              </a:spcAft>
              <a:buNone/>
              <a:tabLst/>
              <a:defRPr lang="en-US" sz="1800" b="0" i="0" u="none" strike="noStrike" kern="1200" cap="none" spc="0" baseline="0">
                <a:solidFill>
                  <a:srgbClr val="898989"/>
                </a:solidFill>
                <a:uFillTx/>
                <a:latin typeface="Calibri"/>
              </a:defRPr>
            </a:lvl1pPr>
          </a:lstStyle>
          <a:p>
            <a:pPr lvl="0"/>
            <a:fld id="{D5FD7782-173E-4544-AD17-52550C6B0BCD}" type="datetime1">
              <a:rPr lang="en-US"/>
              <a:pPr lvl="0"/>
              <a:t>9/1/2024</a:t>
            </a:fld>
            <a:endParaRPr lang="en-US"/>
          </a:p>
        </p:txBody>
      </p:sp>
      <p:sp>
        <p:nvSpPr>
          <p:cNvPr id="16" name="Holder 6">
            <a:extLst>
              <a:ext uri="{FF2B5EF4-FFF2-40B4-BE49-F238E27FC236}">
                <a16:creationId xmlns:a16="http://schemas.microsoft.com/office/drawing/2014/main" id="{EF71BF2E-0A44-8059-9F89-B92E1FA47EB0}"/>
              </a:ext>
            </a:extLst>
          </p:cNvPr>
          <p:cNvSpPr txBox="1">
            <a:spLocks noGrp="1"/>
          </p:cNvSpPr>
          <p:nvPr>
            <p:ph type="sldNum" sz="quarter" idx="4"/>
          </p:nvPr>
        </p:nvSpPr>
        <p:spPr>
          <a:xfrm>
            <a:off x="11353419" y="6473339"/>
            <a:ext cx="151132" cy="191767"/>
          </a:xfrm>
          <a:prstGeom prst="rect">
            <a:avLst/>
          </a:prstGeom>
          <a:noFill/>
          <a:ln>
            <a:noFill/>
          </a:ln>
        </p:spPr>
        <p:txBody>
          <a:bodyPr vert="horz" wrap="square" lIns="0" tIns="0" rIns="0" bIns="0" anchor="t" anchorCtr="0" compatLnSpc="1">
            <a:spAutoFit/>
          </a:bodyPr>
          <a:lstStyle>
            <a:lvl1pPr marL="38103" marR="0" lvl="0" indent="0" algn="l" defTabSz="914400" rtl="0" fontAlgn="auto" hangingPunct="1">
              <a:lnSpc>
                <a:spcPct val="100000"/>
              </a:lnSpc>
              <a:spcBef>
                <a:spcPts val="55"/>
              </a:spcBef>
              <a:spcAft>
                <a:spcPts val="0"/>
              </a:spcAft>
              <a:buNone/>
              <a:tabLst/>
              <a:defRPr lang="en-US" sz="1100" b="0" i="0" u="none" strike="noStrike" kern="1200" cap="none" spc="10" baseline="0">
                <a:solidFill>
                  <a:srgbClr val="2D936B"/>
                </a:solidFill>
                <a:uFillTx/>
                <a:latin typeface="Trebuchet MS"/>
                <a:cs typeface="Trebuchet MS"/>
              </a:defRPr>
            </a:lvl1pPr>
          </a:lstStyle>
          <a:p>
            <a:pPr lvl="0"/>
            <a:fld id="{D93443A5-DEE4-4D56-93C9-5B4164140B61}"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marL="0" marR="0" lvl="0" indent="0" defTabSz="914400" rtl="0" fontAlgn="auto" hangingPunct="1">
        <a:lnSpc>
          <a:spcPct val="100000"/>
        </a:lnSpc>
        <a:spcBef>
          <a:spcPts val="0"/>
        </a:spcBef>
        <a:spcAft>
          <a:spcPts val="0"/>
        </a:spcAft>
        <a:buNone/>
        <a:tabLst/>
        <a:defRPr lang="en-US" sz="4800" b="1" i="0" u="none" strike="noStrike" kern="0" cap="none" spc="0" baseline="0">
          <a:solidFill>
            <a:srgbClr val="000000"/>
          </a:solidFill>
          <a:uFillTx/>
          <a:latin typeface="Trebuchet MS"/>
          <a:cs typeface="Trebuchet MS"/>
        </a:defRPr>
      </a:lvl1pPr>
    </p:titleStyle>
    <p:bodyStyle>
      <a:lvl1pPr marL="0" marR="0" lvl="0" indent="0" defTabSz="914400" rtl="0" fontAlgn="auto" hangingPunct="1">
        <a:lnSpc>
          <a:spcPct val="100000"/>
        </a:lnSpc>
        <a:spcBef>
          <a:spcPts val="0"/>
        </a:spcBef>
        <a:spcAft>
          <a:spcPts val="0"/>
        </a:spcAft>
        <a:buNone/>
        <a:tabLst/>
        <a:defRPr lang="en-US" sz="1800" b="0" i="0" u="none" strike="noStrike" kern="0" cap="none" spc="0" baseline="0">
          <a:solidFill>
            <a:srgbClr val="000000"/>
          </a:solidFill>
          <a:uFillTx/>
          <a:latin typeface="Calibri"/>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ADA9B973-9093-5022-E1DF-CFF9A07B5743}"/>
              </a:ext>
            </a:extLst>
          </p:cNvPr>
          <p:cNvGrpSpPr/>
          <p:nvPr/>
        </p:nvGrpSpPr>
        <p:grpSpPr>
          <a:xfrm>
            <a:off x="876296" y="990596"/>
            <a:ext cx="1743074" cy="1333507"/>
            <a:chOff x="876296" y="990596"/>
            <a:chExt cx="1743074" cy="1333507"/>
          </a:xfrm>
        </p:grpSpPr>
        <p:sp>
          <p:nvSpPr>
            <p:cNvPr id="3" name="object 3">
              <a:extLst>
                <a:ext uri="{FF2B5EF4-FFF2-40B4-BE49-F238E27FC236}">
                  <a16:creationId xmlns:a16="http://schemas.microsoft.com/office/drawing/2014/main" id="{C072A8E9-09E5-309B-173E-6FFAAF791A7C}"/>
                </a:ext>
              </a:extLst>
            </p:cNvPr>
            <p:cNvSpPr/>
            <p:nvPr/>
          </p:nvSpPr>
          <p:spPr>
            <a:xfrm>
              <a:off x="876296" y="1266828"/>
              <a:ext cx="1228725" cy="1057275"/>
            </a:xfrm>
            <a:custGeom>
              <a:avLst/>
              <a:gdLst>
                <a:gd name="f0" fmla="val w"/>
                <a:gd name="f1" fmla="val h"/>
                <a:gd name="f2" fmla="val 0"/>
                <a:gd name="f3" fmla="val 1228725"/>
                <a:gd name="f4" fmla="val 1057275"/>
                <a:gd name="f5" fmla="val 964438"/>
                <a:gd name="f6" fmla="val 264312"/>
                <a:gd name="f7" fmla="val 528701"/>
                <a:gd name="f8" fmla="*/ f0 1 1228725"/>
                <a:gd name="f9" fmla="*/ f1 1 1057275"/>
                <a:gd name="f10" fmla="val f2"/>
                <a:gd name="f11" fmla="val f3"/>
                <a:gd name="f12" fmla="val f4"/>
                <a:gd name="f13" fmla="+- f12 0 f10"/>
                <a:gd name="f14" fmla="+- f11 0 f10"/>
                <a:gd name="f15" fmla="*/ f14 1 1228725"/>
                <a:gd name="f16" fmla="*/ f13 1 1057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28725" h="1057275">
                  <a:moveTo>
                    <a:pt x="f5" y="f2"/>
                  </a:moveTo>
                  <a:lnTo>
                    <a:pt x="f6" y="f2"/>
                  </a:lnTo>
                  <a:lnTo>
                    <a:pt x="f2" y="f7"/>
                  </a:lnTo>
                  <a:lnTo>
                    <a:pt x="f6" y="f4"/>
                  </a:lnTo>
                  <a:lnTo>
                    <a:pt x="f5" y="f4"/>
                  </a:lnTo>
                  <a:lnTo>
                    <a:pt x="f3" y="f7"/>
                  </a:lnTo>
                  <a:lnTo>
                    <a:pt x="f5" y="f2"/>
                  </a:lnTo>
                  <a:close/>
                </a:path>
              </a:pathLst>
            </a:custGeom>
            <a:solidFill>
              <a:srgbClr val="5FCAEE"/>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2F235929-CD53-E7F6-D79C-A982C2CD77D8}"/>
                </a:ext>
              </a:extLst>
            </p:cNvPr>
            <p:cNvSpPr/>
            <p:nvPr/>
          </p:nvSpPr>
          <p:spPr>
            <a:xfrm>
              <a:off x="1971674" y="990596"/>
              <a:ext cx="647696" cy="561971"/>
            </a:xfrm>
            <a:custGeom>
              <a:avLst/>
              <a:gdLst>
                <a:gd name="f0" fmla="val w"/>
                <a:gd name="f1" fmla="val h"/>
                <a:gd name="f2" fmla="val 0"/>
                <a:gd name="f3" fmla="val 647700"/>
                <a:gd name="f4" fmla="val 561975"/>
                <a:gd name="f5" fmla="val 507238"/>
                <a:gd name="f6" fmla="val 140462"/>
                <a:gd name="f7" fmla="val 280924"/>
                <a:gd name="f8" fmla="*/ f0 1 647700"/>
                <a:gd name="f9" fmla="*/ f1 1 561975"/>
                <a:gd name="f10" fmla="val f2"/>
                <a:gd name="f11" fmla="val f3"/>
                <a:gd name="f12" fmla="val f4"/>
                <a:gd name="f13" fmla="+- f12 0 f10"/>
                <a:gd name="f14" fmla="+- f11 0 f10"/>
                <a:gd name="f15" fmla="*/ f14 1 647700"/>
                <a:gd name="f16" fmla="*/ f13 1 5619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647700" h="561975">
                  <a:moveTo>
                    <a:pt x="f5" y="f2"/>
                  </a:moveTo>
                  <a:lnTo>
                    <a:pt x="f6" y="f2"/>
                  </a:lnTo>
                  <a:lnTo>
                    <a:pt x="f2" y="f7"/>
                  </a:lnTo>
                  <a:lnTo>
                    <a:pt x="f6" y="f4"/>
                  </a:lnTo>
                  <a:lnTo>
                    <a:pt x="f5" y="f4"/>
                  </a:lnTo>
                  <a:lnTo>
                    <a:pt x="f3" y="f7"/>
                  </a:lnTo>
                  <a:lnTo>
                    <a:pt x="f5"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5" name="object 5">
            <a:extLst>
              <a:ext uri="{FF2B5EF4-FFF2-40B4-BE49-F238E27FC236}">
                <a16:creationId xmlns:a16="http://schemas.microsoft.com/office/drawing/2014/main" id="{86CEF2AA-2AB0-11B7-3C44-3190D92D81B7}"/>
              </a:ext>
            </a:extLst>
          </p:cNvPr>
          <p:cNvSpPr/>
          <p:nvPr/>
        </p:nvSpPr>
        <p:spPr>
          <a:xfrm>
            <a:off x="3752853" y="1190621"/>
            <a:ext cx="1666878" cy="1438278"/>
          </a:xfrm>
          <a:custGeom>
            <a:avLst/>
            <a:gdLst>
              <a:gd name="f0" fmla="val w"/>
              <a:gd name="f1" fmla="val h"/>
              <a:gd name="f2" fmla="val 0"/>
              <a:gd name="f3" fmla="val 1666875"/>
              <a:gd name="f4" fmla="val 1438275"/>
              <a:gd name="f5" fmla="val 1307338"/>
              <a:gd name="f6" fmla="val 359537"/>
              <a:gd name="f7" fmla="val 719074"/>
              <a:gd name="f8" fmla="*/ f0 1 1666875"/>
              <a:gd name="f9" fmla="*/ f1 1 1438275"/>
              <a:gd name="f10" fmla="val f2"/>
              <a:gd name="f11" fmla="val f3"/>
              <a:gd name="f12" fmla="val f4"/>
              <a:gd name="f13" fmla="+- f12 0 f10"/>
              <a:gd name="f14" fmla="+- f11 0 f10"/>
              <a:gd name="f15" fmla="*/ f14 1 1666875"/>
              <a:gd name="f16" fmla="*/ f13 1 143827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666875" h="1438275">
                <a:moveTo>
                  <a:pt x="f5" y="f2"/>
                </a:moveTo>
                <a:lnTo>
                  <a:pt x="f6" y="f2"/>
                </a:lnTo>
                <a:lnTo>
                  <a:pt x="f2" y="f7"/>
                </a:lnTo>
                <a:lnTo>
                  <a:pt x="f6" y="f4"/>
                </a:lnTo>
                <a:lnTo>
                  <a:pt x="f5" y="f4"/>
                </a:lnTo>
                <a:lnTo>
                  <a:pt x="f3" y="f7"/>
                </a:lnTo>
                <a:lnTo>
                  <a:pt x="f5" y="f2"/>
                </a:lnTo>
                <a:close/>
              </a:path>
            </a:pathLst>
          </a:custGeom>
          <a:solidFill>
            <a:srgbClr val="42D0A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A213F64-045B-20C9-6AD8-AEAA8EDD6AA7}"/>
              </a:ext>
            </a:extLst>
          </p:cNvPr>
          <p:cNvSpPr/>
          <p:nvPr/>
        </p:nvSpPr>
        <p:spPr>
          <a:xfrm>
            <a:off x="3800475" y="5229225"/>
            <a:ext cx="723903" cy="619121"/>
          </a:xfrm>
          <a:custGeom>
            <a:avLst/>
            <a:gdLst>
              <a:gd name="f0" fmla="val w"/>
              <a:gd name="f1" fmla="val h"/>
              <a:gd name="f2" fmla="val 0"/>
              <a:gd name="f3" fmla="val 723900"/>
              <a:gd name="f4" fmla="val 619125"/>
              <a:gd name="f5" fmla="val 569087"/>
              <a:gd name="f6" fmla="val 154812"/>
              <a:gd name="f7" fmla="val 309625"/>
              <a:gd name="f8" fmla="*/ f0 1 723900"/>
              <a:gd name="f9" fmla="*/ f1 1 619125"/>
              <a:gd name="f10" fmla="val f2"/>
              <a:gd name="f11" fmla="val f3"/>
              <a:gd name="f12" fmla="val f4"/>
              <a:gd name="f13" fmla="+- f12 0 f10"/>
              <a:gd name="f14" fmla="+- f11 0 f10"/>
              <a:gd name="f15" fmla="*/ f14 1 723900"/>
              <a:gd name="f16" fmla="*/ f13 1 619125"/>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723900" h="619125">
                <a:moveTo>
                  <a:pt x="f5" y="f2"/>
                </a:moveTo>
                <a:lnTo>
                  <a:pt x="f6" y="f2"/>
                </a:lnTo>
                <a:lnTo>
                  <a:pt x="f2" y="f7"/>
                </a:lnTo>
                <a:lnTo>
                  <a:pt x="f6" y="f4"/>
                </a:lnTo>
                <a:lnTo>
                  <a:pt x="f5" y="f4"/>
                </a:lnTo>
                <a:lnTo>
                  <a:pt x="f3" y="f7"/>
                </a:lnTo>
                <a:lnTo>
                  <a:pt x="f5"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5BC0930F-4524-8483-E1FF-75C952BA7FD6}"/>
              </a:ext>
            </a:extLst>
          </p:cNvPr>
          <p:cNvSpPr txBox="1">
            <a:spLocks noGrp="1"/>
          </p:cNvSpPr>
          <p:nvPr>
            <p:ph type="title"/>
          </p:nvPr>
        </p:nvSpPr>
        <p:spPr>
          <a:xfrm>
            <a:off x="-828675" y="19668"/>
            <a:ext cx="9982203" cy="1001551"/>
          </a:xfrm>
          <a:prstGeom prst="rect">
            <a:avLst/>
          </a:prstGeom>
          <a:noFill/>
          <a:ln>
            <a:noFill/>
          </a:ln>
        </p:spPr>
        <p:txBody>
          <a:bodyPr vert="horz" wrap="square" lIns="0" tIns="16514" rIns="0" bIns="0" anchor="t" anchorCtr="0" compatLnSpc="1">
            <a:spAutoFit/>
          </a:bodyPr>
          <a:lstStyle/>
          <a:p>
            <a:pPr marL="3213731" lvl="0">
              <a:spcBef>
                <a:spcPts val="130"/>
              </a:spcBef>
            </a:pPr>
            <a:r>
              <a:rPr lang="en-US" sz="3200">
                <a:solidFill>
                  <a:srgbClr val="0F0F0F"/>
                </a:solidFill>
                <a:latin typeface="Times New Roman" pitchFamily="18"/>
                <a:cs typeface="Times New Roman" pitchFamily="18"/>
              </a:rPr>
              <a:t>Employee Data Analysis using Excel </a:t>
            </a:r>
            <a:br>
              <a:rPr lang="en-US" sz="3200">
                <a:solidFill>
                  <a:srgbClr val="0F0F0F"/>
                </a:solidFill>
                <a:latin typeface="Roboto" pitchFamily="2"/>
              </a:rPr>
            </a:br>
            <a:endParaRPr lang="en-US" sz="3200" b="0" spc="15"/>
          </a:p>
        </p:txBody>
      </p:sp>
      <p:pic>
        <p:nvPicPr>
          <p:cNvPr id="8" name="object 9">
            <a:extLst>
              <a:ext uri="{FF2B5EF4-FFF2-40B4-BE49-F238E27FC236}">
                <a16:creationId xmlns:a16="http://schemas.microsoft.com/office/drawing/2014/main" id="{29E4D39E-4FF6-15D3-28BF-7DC80D912373}"/>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object 11">
            <a:extLst>
              <a:ext uri="{FF2B5EF4-FFF2-40B4-BE49-F238E27FC236}">
                <a16:creationId xmlns:a16="http://schemas.microsoft.com/office/drawing/2014/main" id="{DBB193C4-4670-A2C8-A712-5C4D2AF1CFD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8755FB56-B4D2-4A6A-9E11-86A80D06372F}"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1</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10" name="TextBox 13">
            <a:extLst>
              <a:ext uri="{FF2B5EF4-FFF2-40B4-BE49-F238E27FC236}">
                <a16:creationId xmlns:a16="http://schemas.microsoft.com/office/drawing/2014/main" id="{96F63B80-3970-97E4-CE44-8ADD4AE370F8}"/>
              </a:ext>
            </a:extLst>
          </p:cNvPr>
          <p:cNvSpPr txBox="1"/>
          <p:nvPr/>
        </p:nvSpPr>
        <p:spPr>
          <a:xfrm>
            <a:off x="2105021" y="2774856"/>
            <a:ext cx="8950000" cy="1938994"/>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STUDENT NAME:</a:t>
            </a:r>
            <a:r>
              <a:rPr lang="en-GB" sz="2400" b="0" i="0" u="none" strike="noStrike" kern="1200" cap="none" spc="0" baseline="0">
                <a:solidFill>
                  <a:srgbClr val="000000"/>
                </a:solidFill>
                <a:uFillTx/>
                <a:latin typeface="Calibri"/>
              </a:rPr>
              <a:t> NANDH</a:t>
            </a:r>
            <a:r>
              <a:rPr lang="en-US" sz="2400" b="0" i="0" u="none" strike="noStrike" kern="1200" cap="none" spc="0" baseline="0">
                <a:solidFill>
                  <a:srgbClr val="000000"/>
                </a:solidFill>
                <a:uFillTx/>
                <a:latin typeface="Calibri"/>
              </a:rPr>
              <a:t>I</a:t>
            </a:r>
            <a:r>
              <a:rPr lang="en-GB" sz="2400" b="0" i="0" u="none" strike="noStrike" kern="1200" cap="none" spc="0" baseline="0">
                <a:solidFill>
                  <a:srgbClr val="000000"/>
                </a:solidFill>
                <a:uFillTx/>
                <a:latin typeface="Calibri"/>
              </a:rPr>
              <a:t>NI.</a:t>
            </a:r>
            <a:r>
              <a:rPr lang="en-US" sz="2400" b="0" i="0" u="none" strike="noStrike" kern="1200" cap="none" spc="0" baseline="0">
                <a:solidFill>
                  <a:srgbClr val="000000"/>
                </a:solidFill>
                <a:uFillTx/>
                <a:latin typeface="Calibri"/>
              </a:rPr>
              <a:t>J</a:t>
            </a:r>
            <a:r>
              <a:rPr lang="en-GB" sz="2400" b="0" i="0" u="none" strike="noStrike" kern="1200" cap="none" spc="0" baseline="0">
                <a:solidFill>
                  <a:srgbClr val="000000"/>
                </a:solidFill>
                <a:uFillTx/>
                <a:latin typeface="Calibri"/>
              </a:rPr>
              <a:t>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REGISTER NO:</a:t>
            </a:r>
            <a:r>
              <a:rPr lang="en-GB" sz="2400" b="0" i="0" u="none" strike="noStrike" kern="1200" cap="none" spc="0" baseline="0">
                <a:solidFill>
                  <a:srgbClr val="000000"/>
                </a:solidFill>
                <a:uFillTx/>
                <a:latin typeface="Calibri"/>
              </a:rPr>
              <a:t> 31220039</a:t>
            </a:r>
            <a:r>
              <a:rPr lang="en-US" sz="2400" b="0" i="0" u="none" strike="noStrike" kern="1200" cap="none" spc="0" baseline="0">
                <a:solidFill>
                  <a:srgbClr val="000000"/>
                </a:solidFill>
                <a:uFillTx/>
                <a:latin typeface="Calibri"/>
              </a:rPr>
              <a:t>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DEPARTMENT:</a:t>
            </a:r>
            <a:r>
              <a:rPr lang="en-GB" sz="2400" b="0" i="0" u="none" strike="noStrike" kern="1200" cap="none" spc="0" baseline="0">
                <a:solidFill>
                  <a:srgbClr val="000000"/>
                </a:solidFill>
                <a:uFillTx/>
                <a:latin typeface="Calibri"/>
              </a:rPr>
              <a:t> B.COM </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COLLEGE</a:t>
            </a:r>
            <a:r>
              <a:rPr lang="en-GB" sz="2400" b="0" i="0" u="none" strike="noStrike" kern="1200" cap="none" spc="0" baseline="0">
                <a:solidFill>
                  <a:srgbClr val="000000"/>
                </a:solidFill>
                <a:uFillTx/>
                <a:latin typeface="Calibri"/>
              </a:rPr>
              <a:t>: S.I.V.E.T. COLLEGE</a:t>
            </a:r>
            <a:endParaRPr lang="en-US" sz="2400" b="0" i="0" u="none" strike="noStrike" kern="1200" cap="none" spc="0" baseline="0">
              <a:solidFill>
                <a:srgbClr val="000000"/>
              </a:solidFill>
              <a:uFillTx/>
              <a:latin typeface="Calibri"/>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2400" b="0" i="0" u="none" strike="noStrike" kern="1200" cap="none" spc="0" baseline="0">
                <a:solidFill>
                  <a:srgbClr val="000000"/>
                </a:solidFill>
                <a:uFillTx/>
                <a:latin typeface="Calibri"/>
              </a:rPr>
              <a:t>           </a:t>
            </a:r>
            <a:endParaRPr lang="en-IN" sz="2400" b="0" i="0" u="none" strike="noStrike" kern="1200" cap="none" spc="0" baseline="0">
              <a:solidFill>
                <a:srgbClr val="000000"/>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object 5">
            <a:extLst>
              <a:ext uri="{FF2B5EF4-FFF2-40B4-BE49-F238E27FC236}">
                <a16:creationId xmlns:a16="http://schemas.microsoft.com/office/drawing/2014/main" id="{886E256E-0BCA-146E-3041-7677DC64A64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3" name="object 6">
            <a:extLst>
              <a:ext uri="{FF2B5EF4-FFF2-40B4-BE49-F238E27FC236}">
                <a16:creationId xmlns:a16="http://schemas.microsoft.com/office/drawing/2014/main" id="{83BD1F70-F276-4C2E-8E14-B81373E22C93}"/>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4" name="object 9">
            <a:extLst>
              <a:ext uri="{FF2B5EF4-FFF2-40B4-BE49-F238E27FC236}">
                <a16:creationId xmlns:a16="http://schemas.microsoft.com/office/drawing/2014/main" id="{E7CC28B7-56C0-A419-521E-649557573946}"/>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9F527FC2-6C00-42E9-8AD1-A0E01D00BA01}" type="slidenum">
              <a:t>10</a:t>
            </a:fld>
            <a:endParaRPr lang="en-US" sz="1100" b="0" i="0" u="none" strike="noStrike" kern="1200" cap="none" spc="0" baseline="0">
              <a:solidFill>
                <a:srgbClr val="000000"/>
              </a:solidFill>
              <a:uFillTx/>
              <a:latin typeface="Trebuchet MS"/>
              <a:cs typeface="Trebuchet MS"/>
            </a:endParaRPr>
          </a:p>
        </p:txBody>
      </p:sp>
      <p:sp>
        <p:nvSpPr>
          <p:cNvPr id="5" name="object 8">
            <a:extLst>
              <a:ext uri="{FF2B5EF4-FFF2-40B4-BE49-F238E27FC236}">
                <a16:creationId xmlns:a16="http://schemas.microsoft.com/office/drawing/2014/main" id="{B946EB3C-209A-005E-5403-554C65A1514D}"/>
              </a:ext>
            </a:extLst>
          </p:cNvPr>
          <p:cNvSpPr txBox="1"/>
          <p:nvPr/>
        </p:nvSpPr>
        <p:spPr>
          <a:xfrm>
            <a:off x="739777" y="291144"/>
            <a:ext cx="3303900" cy="758193"/>
          </a:xfrm>
          <a:prstGeom prst="rect">
            <a:avLst/>
          </a:prstGeom>
          <a:noFill/>
          <a:ln cap="flat">
            <a:noFill/>
          </a:ln>
        </p:spPr>
        <p:txBody>
          <a:bodyPr vert="horz" wrap="square" lIns="0" tIns="13331" rIns="0" bIns="0" anchor="t" anchorCtr="0" compatLnSpc="1">
            <a:spAutoFit/>
          </a:bodyPr>
          <a:lstStyle/>
          <a:p>
            <a:pPr marL="12701" marR="0" lvl="0" indent="0" algn="l" defTabSz="914400" rtl="0" fontAlgn="auto" hangingPunct="1">
              <a:lnSpc>
                <a:spcPct val="100000"/>
              </a:lnSpc>
              <a:spcBef>
                <a:spcPts val="105"/>
              </a:spcBef>
              <a:spcAft>
                <a:spcPts val="0"/>
              </a:spcAft>
              <a:buNone/>
              <a:tabLst/>
              <a:defRPr sz="1800" b="0" i="0" u="none" strike="noStrike" kern="0" cap="none" spc="0" baseline="0">
                <a:solidFill>
                  <a:srgbClr val="000000"/>
                </a:solidFill>
                <a:uFillTx/>
              </a:defRPr>
            </a:pPr>
            <a:r>
              <a:rPr lang="en-US" sz="4800" b="1" i="0" u="none" strike="noStrike" kern="1200" cap="none" spc="15" baseline="0">
                <a:solidFill>
                  <a:srgbClr val="000000"/>
                </a:solidFill>
                <a:uFillTx/>
                <a:latin typeface="Trebuchet MS"/>
                <a:cs typeface="Trebuchet MS"/>
              </a:rPr>
              <a:t>M</a:t>
            </a:r>
            <a:r>
              <a:rPr lang="en-US" sz="4800" b="1" i="0" u="none" strike="noStrike" kern="1200" cap="none" spc="0" baseline="0">
                <a:solidFill>
                  <a:srgbClr val="000000"/>
                </a:solidFill>
                <a:uFillTx/>
                <a:latin typeface="Trebuchet MS"/>
                <a:cs typeface="Trebuchet MS"/>
              </a:rPr>
              <a:t>O</a:t>
            </a:r>
            <a:r>
              <a:rPr lang="en-US" sz="4800" b="1" i="0" u="none" strike="noStrike" kern="1200" cap="none" spc="-15" baseline="0">
                <a:solidFill>
                  <a:srgbClr val="000000"/>
                </a:solidFill>
                <a:uFillTx/>
                <a:latin typeface="Trebuchet MS"/>
                <a:cs typeface="Trebuchet MS"/>
              </a:rPr>
              <a:t>D</a:t>
            </a:r>
            <a:r>
              <a:rPr lang="en-US" sz="4800" b="1" i="0" u="none" strike="noStrike" kern="1200" cap="none" spc="-35" baseline="0">
                <a:solidFill>
                  <a:srgbClr val="000000"/>
                </a:solidFill>
                <a:uFillTx/>
                <a:latin typeface="Trebuchet MS"/>
                <a:cs typeface="Trebuchet MS"/>
              </a:rPr>
              <a:t>E</a:t>
            </a:r>
            <a:r>
              <a:rPr lang="en-US" sz="4800" b="1" i="0" u="none" strike="noStrike" kern="1200" cap="none" spc="-30" baseline="0">
                <a:solidFill>
                  <a:srgbClr val="000000"/>
                </a:solidFill>
                <a:uFillTx/>
                <a:latin typeface="Trebuchet MS"/>
                <a:cs typeface="Trebuchet MS"/>
              </a:rPr>
              <a:t>LL</a:t>
            </a:r>
            <a:r>
              <a:rPr lang="en-US" sz="4800" b="1" i="0" u="none" strike="noStrike" kern="1200" cap="none" spc="-5" baseline="0">
                <a:solidFill>
                  <a:srgbClr val="000000"/>
                </a:solidFill>
                <a:uFillTx/>
                <a:latin typeface="Trebuchet MS"/>
                <a:cs typeface="Trebuchet MS"/>
              </a:rPr>
              <a:t>I</a:t>
            </a:r>
            <a:r>
              <a:rPr lang="en-US" sz="4800" b="1" i="0" u="none" strike="noStrike" kern="1200" cap="none" spc="30" baseline="0">
                <a:solidFill>
                  <a:srgbClr val="000000"/>
                </a:solidFill>
                <a:uFillTx/>
                <a:latin typeface="Trebuchet MS"/>
                <a:cs typeface="Trebuchet MS"/>
              </a:rPr>
              <a:t>N</a:t>
            </a:r>
            <a:r>
              <a:rPr lang="en-US" sz="4800" b="1" i="0" u="none" strike="noStrike" kern="1200" cap="none" spc="5" baseline="0">
                <a:solidFill>
                  <a:srgbClr val="000000"/>
                </a:solidFill>
                <a:uFillTx/>
                <a:latin typeface="Trebuchet MS"/>
                <a:cs typeface="Trebuchet MS"/>
              </a:rPr>
              <a:t>G</a:t>
            </a:r>
            <a:endParaRPr lang="en-US" sz="4800" b="0" i="0" u="none" strike="noStrike" kern="1200" cap="none" spc="0" baseline="0">
              <a:solidFill>
                <a:srgbClr val="000000"/>
              </a:solidFill>
              <a:uFillTx/>
              <a:latin typeface="Trebuchet MS"/>
              <a:cs typeface="Trebuchet MS"/>
            </a:endParaRPr>
          </a:p>
        </p:txBody>
      </p:sp>
      <p:sp>
        <p:nvSpPr>
          <p:cNvPr id="6" name="object 3">
            <a:extLst>
              <a:ext uri="{FF2B5EF4-FFF2-40B4-BE49-F238E27FC236}">
                <a16:creationId xmlns:a16="http://schemas.microsoft.com/office/drawing/2014/main" id="{22077056-514D-D7CE-994E-EEE7B76FB3B2}"/>
              </a:ext>
            </a:extLst>
          </p:cNvPr>
          <p:cNvSpPr/>
          <p:nvPr/>
        </p:nvSpPr>
        <p:spPr>
          <a:xfrm>
            <a:off x="10058400" y="525139"/>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Text Placeholder 2">
            <a:extLst>
              <a:ext uri="{FF2B5EF4-FFF2-40B4-BE49-F238E27FC236}">
                <a16:creationId xmlns:a16="http://schemas.microsoft.com/office/drawing/2014/main" id="{66AED518-986B-2505-0E51-F7E38E818D62}"/>
              </a:ext>
            </a:extLst>
          </p:cNvPr>
          <p:cNvSpPr txBox="1">
            <a:spLocks noGrp="1"/>
          </p:cNvSpPr>
          <p:nvPr>
            <p:ph idx="1"/>
          </p:nvPr>
        </p:nvSpPr>
        <p:spPr>
          <a:xfrm>
            <a:off x="739777" y="1577340"/>
            <a:ext cx="9278115" cy="4154987"/>
          </a:xfrm>
          <a:prstGeom prst="rect">
            <a:avLst/>
          </a:prstGeom>
          <a:noFill/>
          <a:ln>
            <a:noFill/>
          </a:ln>
        </p:spPr>
        <p:txBody>
          <a:bodyPr vert="horz" wrap="square" lIns="0" tIns="0" rIns="0" bIns="0" anchor="t" anchorCtr="0" compatLnSpc="1">
            <a:spAutoFit/>
          </a:bodyPr>
          <a:lstStyle/>
          <a:p>
            <a:pPr lvl="0"/>
            <a:r>
              <a:rPr lang="en-GB" b="1"/>
              <a:t>Data Collection</a:t>
            </a:r>
            <a:r>
              <a:rPr lang="en-GB"/>
              <a:t> Gather data from various sources such as performance reviews, KPIs, attendance records, and employee surveys.</a:t>
            </a:r>
          </a:p>
          <a:p>
            <a:pPr lvl="0"/>
            <a:r>
              <a:rPr lang="en-GB" b="1"/>
              <a:t>Data Preparation</a:t>
            </a:r>
            <a:r>
              <a:rPr lang="en-GB"/>
              <a:t> Ensure that data is accurate and complete. Address any inconsistencies or missing values. Combine data from different sources to get a comprehensive view of performance.</a:t>
            </a:r>
          </a:p>
          <a:p>
            <a:pPr lvl="0"/>
            <a:endParaRPr lang="en-GB" b="1"/>
          </a:p>
          <a:p>
            <a:pPr lvl="0"/>
            <a:r>
              <a:rPr lang="en-GB" b="1"/>
              <a:t>Visualization and Reporting</a:t>
            </a:r>
            <a:r>
              <a:rPr lang="en-GB"/>
              <a:t> Create interactive dashboards to visualize performance metrics and trends. Generate detailed reports highlighting key insights, trends, and recommendations.</a:t>
            </a:r>
          </a:p>
          <a:p>
            <a:pPr lvl="0"/>
            <a:r>
              <a:rPr lang="en-GB" b="1"/>
              <a:t>Analysis and Interpretation</a:t>
            </a:r>
            <a:r>
              <a:rPr lang="en-GB"/>
              <a:t> Look for patterns in the data that might indicate high or low performance. Compare performance across different teams, departments, or time periods.</a:t>
            </a:r>
          </a:p>
          <a:p>
            <a:pPr lvl="0"/>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10">
    <p:spTree>
      <p:nvGrpSpPr>
        <p:cNvPr id="1" name=""/>
        <p:cNvGrpSpPr/>
        <p:nvPr/>
      </p:nvGrpSpPr>
      <p:grpSpPr>
        <a:xfrm>
          <a:off x="0" y="0"/>
          <a:ext cx="0" cy="0"/>
          <a:chOff x="0" y="0"/>
          <a:chExt cx="0" cy="0"/>
        </a:xfrm>
      </p:grpSpPr>
      <p:sp>
        <p:nvSpPr>
          <p:cNvPr id="2" name="object 3">
            <a:extLst>
              <a:ext uri="{FF2B5EF4-FFF2-40B4-BE49-F238E27FC236}">
                <a16:creationId xmlns:a16="http://schemas.microsoft.com/office/drawing/2014/main" id="{C8334712-EB9A-91DB-3E21-758968CE8333}"/>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4">
            <a:extLst>
              <a:ext uri="{FF2B5EF4-FFF2-40B4-BE49-F238E27FC236}">
                <a16:creationId xmlns:a16="http://schemas.microsoft.com/office/drawing/2014/main" id="{41B9A73D-1409-5FBD-8D25-9A7A01470819}"/>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5">
            <a:extLst>
              <a:ext uri="{FF2B5EF4-FFF2-40B4-BE49-F238E27FC236}">
                <a16:creationId xmlns:a16="http://schemas.microsoft.com/office/drawing/2014/main" id="{09C9F1D8-36E3-FD67-60E3-66C410033692}"/>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6">
            <a:extLst>
              <a:ext uri="{FF2B5EF4-FFF2-40B4-BE49-F238E27FC236}">
                <a16:creationId xmlns:a16="http://schemas.microsoft.com/office/drawing/2014/main" id="{31E4AC87-049C-156D-7273-DF57AEACA674}"/>
              </a:ext>
            </a:extLst>
          </p:cNvPr>
          <p:cNvPicPr>
            <a:picLocks noChangeAspect="1"/>
          </p:cNvPicPr>
          <p:nvPr/>
        </p:nvPicPr>
        <p:blipFill>
          <a:blip r:embed="rId2"/>
          <a:stretch>
            <a:fillRect/>
          </a:stretch>
        </p:blipFill>
        <p:spPr>
          <a:xfrm>
            <a:off x="1666878" y="6467478"/>
            <a:ext cx="76196" cy="177795"/>
          </a:xfrm>
          <a:prstGeom prst="rect">
            <a:avLst/>
          </a:prstGeom>
          <a:noFill/>
          <a:ln cap="flat">
            <a:noFill/>
          </a:ln>
        </p:spPr>
      </p:pic>
      <p:sp>
        <p:nvSpPr>
          <p:cNvPr id="6" name="object 7">
            <a:extLst>
              <a:ext uri="{FF2B5EF4-FFF2-40B4-BE49-F238E27FC236}">
                <a16:creationId xmlns:a16="http://schemas.microsoft.com/office/drawing/2014/main" id="{419CE9D3-749D-B28E-0900-EF661292D572}"/>
              </a:ext>
            </a:extLst>
          </p:cNvPr>
          <p:cNvSpPr txBox="1">
            <a:spLocks noGrp="1"/>
          </p:cNvSpPr>
          <p:nvPr>
            <p:ph type="title"/>
          </p:nvPr>
        </p:nvSpPr>
        <p:spPr>
          <a:xfrm>
            <a:off x="755330" y="385447"/>
            <a:ext cx="10681334"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a:t>R</a:t>
            </a:r>
            <a:r>
              <a:rPr lang="en-US" spc="-40"/>
              <a:t>E</a:t>
            </a:r>
            <a:r>
              <a:rPr lang="en-US" spc="15"/>
              <a:t>S</a:t>
            </a:r>
            <a:r>
              <a:rPr lang="en-US" spc="-30"/>
              <a:t>U</a:t>
            </a:r>
            <a:r>
              <a:rPr lang="en-US" spc="-405"/>
              <a:t>L</a:t>
            </a:r>
            <a:r>
              <a:rPr lang="en-US"/>
              <a:t>TS</a:t>
            </a:r>
          </a:p>
        </p:txBody>
      </p:sp>
      <p:sp>
        <p:nvSpPr>
          <p:cNvPr id="7" name="object 9">
            <a:extLst>
              <a:ext uri="{FF2B5EF4-FFF2-40B4-BE49-F238E27FC236}">
                <a16:creationId xmlns:a16="http://schemas.microsoft.com/office/drawing/2014/main" id="{13A91482-4CE3-37DF-96DD-1C36C477CBF3}"/>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DB1D0E36-744B-436D-933D-B209F7381F4F}" type="slidenum">
              <a:t>11</a:t>
            </a:fld>
            <a:endParaRPr lang="en-US" sz="1100" b="0" i="0" u="none" strike="noStrike" kern="1200" cap="none" spc="0" baseline="0">
              <a:solidFill>
                <a:srgbClr val="000000"/>
              </a:solidFill>
              <a:uFillTx/>
              <a:latin typeface="Trebuchet MS"/>
              <a:cs typeface="Trebuchet MS"/>
            </a:endParaRPr>
          </a:p>
        </p:txBody>
      </p:sp>
      <p:graphicFrame>
        <p:nvGraphicFramePr>
          <p:cNvPr id="8" name="Chart 10">
            <a:extLst>
              <a:ext uri="{FF2B5EF4-FFF2-40B4-BE49-F238E27FC236}">
                <a16:creationId xmlns:a16="http://schemas.microsoft.com/office/drawing/2014/main" id="{798F8279-6F8D-F140-C468-4DD8B0E862B1}"/>
              </a:ext>
            </a:extLst>
          </p:cNvPr>
          <p:cNvGraphicFramePr/>
          <p:nvPr/>
        </p:nvGraphicFramePr>
        <p:xfrm>
          <a:off x="755330" y="1592820"/>
          <a:ext cx="7705721" cy="473482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E5692-50C1-1F27-BC97-D1B2143483D7}"/>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US">
                <a:latin typeface="Times New Roman" pitchFamily="18"/>
                <a:cs typeface="Times New Roman" pitchFamily="18"/>
              </a:rPr>
              <a:t>conclusion</a:t>
            </a:r>
            <a:endParaRPr lang="en-IN">
              <a:latin typeface="Times New Roman" pitchFamily="18"/>
              <a:cs typeface="Times New Roman" pitchFamily="18"/>
            </a:endParaRPr>
          </a:p>
        </p:txBody>
      </p:sp>
      <p:sp>
        <p:nvSpPr>
          <p:cNvPr id="3" name="Text Placeholder 2">
            <a:extLst>
              <a:ext uri="{FF2B5EF4-FFF2-40B4-BE49-F238E27FC236}">
                <a16:creationId xmlns:a16="http://schemas.microsoft.com/office/drawing/2014/main" id="{4579A27A-5820-CBC9-337B-B8CF6567B978}"/>
              </a:ext>
            </a:extLst>
          </p:cNvPr>
          <p:cNvSpPr txBox="1">
            <a:spLocks noGrp="1"/>
          </p:cNvSpPr>
          <p:nvPr>
            <p:ph idx="1"/>
          </p:nvPr>
        </p:nvSpPr>
        <p:spPr>
          <a:xfrm>
            <a:off x="609603" y="1577340"/>
            <a:ext cx="7985756" cy="4062651"/>
          </a:xfrm>
          <a:prstGeom prst="rect">
            <a:avLst/>
          </a:prstGeom>
          <a:noFill/>
          <a:ln>
            <a:noFill/>
          </a:ln>
        </p:spPr>
        <p:txBody>
          <a:bodyPr vert="horz" wrap="square" lIns="0" tIns="0" rIns="0" bIns="0" anchor="t" anchorCtr="0" compatLnSpc="1">
            <a:spAutoFit/>
          </a:bodyPr>
          <a:lstStyle/>
          <a:p>
            <a:pPr lvl="0"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2">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53E48745-A1FE-1486-0184-2995DAF5CD9A}"/>
              </a:ext>
            </a:extLst>
          </p:cNvPr>
          <p:cNvSpPr/>
          <p:nvPr/>
        </p:nvSpPr>
        <p:spPr>
          <a:xfrm>
            <a:off x="0" y="0"/>
            <a:ext cx="12191996"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Times New Roman" pitchFamily="18"/>
              <a:cs typeface="Times New Roman" pitchFamily="18"/>
            </a:endParaRPr>
          </a:p>
        </p:txBody>
      </p:sp>
      <p:grpSp>
        <p:nvGrpSpPr>
          <p:cNvPr id="3" name="object 3">
            <a:extLst>
              <a:ext uri="{FF2B5EF4-FFF2-40B4-BE49-F238E27FC236}">
                <a16:creationId xmlns:a16="http://schemas.microsoft.com/office/drawing/2014/main" id="{A02EA93A-F556-0203-972F-CC94158BFB05}"/>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0AB7F2CA-872D-A596-7057-94F8E84CA8C2}"/>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F8445CA2-84FE-8449-27F4-7F354B75C48C}"/>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BFB7957B-0A37-517E-A933-9D2EF2C03114}"/>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40ED788D-B492-8D03-C4E4-F95A608ED303}"/>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BA50B9A1-2785-6828-18C8-0C8E7E4CA6C6}"/>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BC15D770-29AF-0D54-1BB5-644842EA6528}"/>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12160AEF-2F31-31E5-D968-5E682AF590F2}"/>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91A21852-0379-A111-0038-CF8CE6C11091}"/>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51C4E17A-7F92-7A30-1FEF-F8ECB8E325C4}"/>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2DDDE6AE-CD37-E88B-1EED-641554DEFB34}"/>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374BC91B-A732-EB96-1E74-37203F3E3BFA}"/>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5" name="object 15">
            <a:extLst>
              <a:ext uri="{FF2B5EF4-FFF2-40B4-BE49-F238E27FC236}">
                <a16:creationId xmlns:a16="http://schemas.microsoft.com/office/drawing/2014/main" id="{C8E3A338-8837-FA16-1A71-98ACB79FD835}"/>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0CEA705E-F70D-2E92-AC05-DC97CAC7B974}"/>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7" name="object 17">
            <a:extLst>
              <a:ext uri="{FF2B5EF4-FFF2-40B4-BE49-F238E27FC236}">
                <a16:creationId xmlns:a16="http://schemas.microsoft.com/office/drawing/2014/main" id="{978A5F61-7CED-8E9E-88A9-4CABF286B2AB}"/>
              </a:ext>
            </a:extLst>
          </p:cNvPr>
          <p:cNvSpPr txBox="1">
            <a:spLocks noGrp="1"/>
          </p:cNvSpPr>
          <p:nvPr>
            <p:ph type="title"/>
          </p:nvPr>
        </p:nvSpPr>
        <p:spPr>
          <a:xfrm>
            <a:off x="739777" y="829625"/>
            <a:ext cx="3909690" cy="67818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5"/>
              <a:t>PROJECT</a:t>
            </a:r>
            <a:r>
              <a:rPr lang="en-US" sz="4250" spc="-85"/>
              <a:t> </a:t>
            </a:r>
            <a:r>
              <a:rPr lang="en-US" sz="4250" spc="25"/>
              <a:t>TITLE</a:t>
            </a:r>
            <a:endParaRPr lang="en-US" sz="4250"/>
          </a:p>
        </p:txBody>
      </p:sp>
      <p:grpSp>
        <p:nvGrpSpPr>
          <p:cNvPr id="18" name="object 18">
            <a:extLst>
              <a:ext uri="{FF2B5EF4-FFF2-40B4-BE49-F238E27FC236}">
                <a16:creationId xmlns:a16="http://schemas.microsoft.com/office/drawing/2014/main" id="{0959F871-C617-E469-5A19-883E5E128B80}"/>
              </a:ext>
            </a:extLst>
          </p:cNvPr>
          <p:cNvGrpSpPr/>
          <p:nvPr/>
        </p:nvGrpSpPr>
        <p:grpSpPr>
          <a:xfrm>
            <a:off x="466728" y="6410328"/>
            <a:ext cx="3705221" cy="295278"/>
            <a:chOff x="466728" y="6410328"/>
            <a:chExt cx="3705221" cy="295278"/>
          </a:xfrm>
        </p:grpSpPr>
        <p:pic>
          <p:nvPicPr>
            <p:cNvPr id="19" name="object 19">
              <a:extLst>
                <a:ext uri="{FF2B5EF4-FFF2-40B4-BE49-F238E27FC236}">
                  <a16:creationId xmlns:a16="http://schemas.microsoft.com/office/drawing/2014/main" id="{33BDFAD3-8CC6-3CC6-063E-2A0A36471620}"/>
                </a:ext>
              </a:extLst>
            </p:cNvPr>
            <p:cNvPicPr>
              <a:picLocks noChangeAspect="1"/>
            </p:cNvPicPr>
            <p:nvPr/>
          </p:nvPicPr>
          <p:blipFill>
            <a:blip r:embed="rId2"/>
            <a:stretch>
              <a:fillRect/>
            </a:stretch>
          </p:blipFill>
          <p:spPr>
            <a:xfrm>
              <a:off x="676271" y="6467478"/>
              <a:ext cx="2143125" cy="200025"/>
            </a:xfrm>
            <a:prstGeom prst="rect">
              <a:avLst/>
            </a:prstGeom>
            <a:noFill/>
            <a:ln cap="flat">
              <a:noFill/>
            </a:ln>
          </p:spPr>
        </p:pic>
        <p:pic>
          <p:nvPicPr>
            <p:cNvPr id="20" name="object 20">
              <a:extLst>
                <a:ext uri="{FF2B5EF4-FFF2-40B4-BE49-F238E27FC236}">
                  <a16:creationId xmlns:a16="http://schemas.microsoft.com/office/drawing/2014/main" id="{2C5B73E6-1C26-309A-24BE-D7792391F588}"/>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grpSp>
      <p:sp>
        <p:nvSpPr>
          <p:cNvPr id="21" name="object 22">
            <a:extLst>
              <a:ext uri="{FF2B5EF4-FFF2-40B4-BE49-F238E27FC236}">
                <a16:creationId xmlns:a16="http://schemas.microsoft.com/office/drawing/2014/main" id="{77F16034-9DB0-5AA5-ADE5-0424219FD254}"/>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B8B9D44A-B22B-471E-BD99-70D99C7DD471}"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2</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2" name="TextBox 22">
            <a:extLst>
              <a:ext uri="{FF2B5EF4-FFF2-40B4-BE49-F238E27FC236}">
                <a16:creationId xmlns:a16="http://schemas.microsoft.com/office/drawing/2014/main" id="{F30C0A77-1668-F542-83A2-48D71097912B}"/>
              </a:ext>
            </a:extLst>
          </p:cNvPr>
          <p:cNvSpPr txBox="1"/>
          <p:nvPr/>
        </p:nvSpPr>
        <p:spPr>
          <a:xfrm>
            <a:off x="1217523" y="2123273"/>
            <a:ext cx="8593229" cy="144655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4400" b="1" i="0" u="none" strike="noStrike" kern="1200" cap="none" spc="0" baseline="0">
                <a:solidFill>
                  <a:srgbClr val="0F0F0F"/>
                </a:solidFill>
                <a:uFillTx/>
                <a:latin typeface="Times New Roman" pitchFamily="18"/>
                <a:cs typeface="Times New Roman" pitchFamily="18"/>
              </a:rPr>
              <a:t>Employee </a:t>
            </a:r>
            <a:r>
              <a:rPr lang="en-GB" sz="4400" b="1" i="0" u="none" strike="noStrike" kern="1200" cap="none" spc="0" baseline="0">
                <a:solidFill>
                  <a:srgbClr val="0F0F0F"/>
                </a:solidFill>
                <a:uFillTx/>
                <a:latin typeface="Times New Roman" pitchFamily="18"/>
                <a:cs typeface="Times New Roman" pitchFamily="18"/>
              </a:rPr>
              <a:t>Performance </a:t>
            </a:r>
            <a:r>
              <a:rPr lang="en-US" sz="4400" b="1" i="0" u="none" strike="noStrike" kern="1200" cap="none" spc="0" baseline="0">
                <a:solidFill>
                  <a:srgbClr val="0F0F0F"/>
                </a:solidFill>
                <a:uFillTx/>
                <a:latin typeface="Times New Roman" pitchFamily="18"/>
                <a:cs typeface="Times New Roman" pitchFamily="18"/>
              </a:rPr>
              <a:t>Analysis using Excel</a:t>
            </a:r>
            <a:endParaRPr lang="en-IN" sz="2800" b="0" i="0" u="none" strike="noStrike" kern="1200" cap="none" spc="0" baseline="0">
              <a:solidFill>
                <a:srgbClr val="7030A0"/>
              </a:solidFill>
              <a:uFillTx/>
              <a:latin typeface="Times New Roman" pitchFamily="18"/>
              <a:cs typeface="Times New Roman" pitchFamily="1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3">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3C71E1B-2AE3-E51F-124D-BBCA6E1AE6E8}"/>
              </a:ext>
            </a:extLst>
          </p:cNvPr>
          <p:cNvSpPr/>
          <p:nvPr/>
        </p:nvSpPr>
        <p:spPr>
          <a:xfrm>
            <a:off x="-76196" y="28575"/>
            <a:ext cx="12481715" cy="6858000"/>
          </a:xfrm>
          <a:custGeom>
            <a:avLst/>
            <a:gdLst>
              <a:gd name="f0" fmla="val w"/>
              <a:gd name="f1" fmla="val h"/>
              <a:gd name="f2" fmla="val 0"/>
              <a:gd name="f3" fmla="val 12192000"/>
              <a:gd name="f4" fmla="val 6858000"/>
              <a:gd name="f5" fmla="*/ f0 1 12192000"/>
              <a:gd name="f6" fmla="*/ f1 1 6858000"/>
              <a:gd name="f7" fmla="val f2"/>
              <a:gd name="f8" fmla="val f3"/>
              <a:gd name="f9" fmla="val f4"/>
              <a:gd name="f10" fmla="+- f9 0 f7"/>
              <a:gd name="f11" fmla="+- f8 0 f7"/>
              <a:gd name="f12" fmla="*/ f11 1 12192000"/>
              <a:gd name="f13" fmla="*/ f10 1 6858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2192000" h="6858000">
                <a:moveTo>
                  <a:pt x="f3" y="f2"/>
                </a:moveTo>
                <a:lnTo>
                  <a:pt x="f2" y="f2"/>
                </a:lnTo>
                <a:lnTo>
                  <a:pt x="f2" y="f4"/>
                </a:lnTo>
                <a:lnTo>
                  <a:pt x="f3" y="f4"/>
                </a:lnTo>
                <a:lnTo>
                  <a:pt x="f3" y="f2"/>
                </a:lnTo>
                <a:close/>
              </a:path>
            </a:pathLst>
          </a:custGeom>
          <a:solidFill>
            <a:srgbClr val="F1F1F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nvGrpSpPr>
          <p:cNvPr id="3" name="object 3">
            <a:extLst>
              <a:ext uri="{FF2B5EF4-FFF2-40B4-BE49-F238E27FC236}">
                <a16:creationId xmlns:a16="http://schemas.microsoft.com/office/drawing/2014/main" id="{DF66E653-0CAB-996C-B886-5431C19006B9}"/>
              </a:ext>
            </a:extLst>
          </p:cNvPr>
          <p:cNvGrpSpPr/>
          <p:nvPr/>
        </p:nvGrpSpPr>
        <p:grpSpPr>
          <a:xfrm>
            <a:off x="7448610" y="0"/>
            <a:ext cx="4743797" cy="6858465"/>
            <a:chOff x="7448610" y="0"/>
            <a:chExt cx="4743797" cy="6858465"/>
          </a:xfrm>
        </p:grpSpPr>
        <p:sp>
          <p:nvSpPr>
            <p:cNvPr id="4" name="object 4">
              <a:extLst>
                <a:ext uri="{FF2B5EF4-FFF2-40B4-BE49-F238E27FC236}">
                  <a16:creationId xmlns:a16="http://schemas.microsoft.com/office/drawing/2014/main" id="{C2C67C3A-6C6F-12CD-8739-3579F475BD81}"/>
                </a:ext>
              </a:extLst>
            </p:cNvPr>
            <p:cNvSpPr/>
            <p:nvPr/>
          </p:nvSpPr>
          <p:spPr>
            <a:xfrm>
              <a:off x="9377428" y="4828"/>
              <a:ext cx="1218566" cy="6853556"/>
            </a:xfrm>
            <a:custGeom>
              <a:avLst/>
              <a:gdLst>
                <a:gd name="f0" fmla="val w"/>
                <a:gd name="f1" fmla="val h"/>
                <a:gd name="f2" fmla="val 0"/>
                <a:gd name="f3" fmla="val 1218565"/>
                <a:gd name="f4" fmla="val 6853555"/>
                <a:gd name="f5" fmla="val 1218352"/>
                <a:gd name="f6" fmla="val 6853171"/>
                <a:gd name="f7" fmla="*/ f0 1 1218565"/>
                <a:gd name="f8" fmla="*/ f1 1 6853555"/>
                <a:gd name="f9" fmla="val f2"/>
                <a:gd name="f10" fmla="val f3"/>
                <a:gd name="f11" fmla="val f4"/>
                <a:gd name="f12" fmla="+- f11 0 f9"/>
                <a:gd name="f13" fmla="+- f10 0 f9"/>
                <a:gd name="f14" fmla="*/ f13 1 1218565"/>
                <a:gd name="f15" fmla="*/ f12 1 6853555"/>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1218565" h="6853555">
                  <a:moveTo>
                    <a:pt x="f2" y="f2"/>
                  </a:moveTo>
                  <a:lnTo>
                    <a:pt x="f5"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B6D3EB0E-EB85-1D98-4F1E-DDA9ADFB4345}"/>
                </a:ext>
              </a:extLst>
            </p:cNvPr>
            <p:cNvSpPr/>
            <p:nvPr/>
          </p:nvSpPr>
          <p:spPr>
            <a:xfrm>
              <a:off x="7448610" y="3694898"/>
              <a:ext cx="4743449" cy="3163567"/>
            </a:xfrm>
            <a:custGeom>
              <a:avLst/>
              <a:gdLst>
                <a:gd name="f0" fmla="val w"/>
                <a:gd name="f1" fmla="val h"/>
                <a:gd name="f2" fmla="val 0"/>
                <a:gd name="f3" fmla="val 4743450"/>
                <a:gd name="f4" fmla="val 3163570"/>
                <a:gd name="f5" fmla="val 4743387"/>
                <a:gd name="f6" fmla="val 3163101"/>
                <a:gd name="f7" fmla="*/ f0 1 4743450"/>
                <a:gd name="f8" fmla="*/ f1 1 3163570"/>
                <a:gd name="f9" fmla="val f2"/>
                <a:gd name="f10" fmla="val f3"/>
                <a:gd name="f11" fmla="val f4"/>
                <a:gd name="f12" fmla="+- f11 0 f9"/>
                <a:gd name="f13" fmla="+- f10 0 f9"/>
                <a:gd name="f14" fmla="*/ f13 1 4743450"/>
                <a:gd name="f15" fmla="*/ f12 1 3163570"/>
                <a:gd name="f16" fmla="*/ f9 1 f14"/>
                <a:gd name="f17" fmla="*/ f10 1 f14"/>
                <a:gd name="f18" fmla="*/ f9 1 f15"/>
                <a:gd name="f19" fmla="*/ f11 1 f15"/>
                <a:gd name="f20" fmla="*/ f16 f7 1"/>
                <a:gd name="f21" fmla="*/ f17 f7 1"/>
                <a:gd name="f22" fmla="*/ f19 f8 1"/>
                <a:gd name="f23" fmla="*/ f18 f8 1"/>
              </a:gdLst>
              <a:ahLst/>
              <a:cxnLst>
                <a:cxn ang="3cd4">
                  <a:pos x="hc" y="t"/>
                </a:cxn>
                <a:cxn ang="0">
                  <a:pos x="r" y="vc"/>
                </a:cxn>
                <a:cxn ang="cd4">
                  <a:pos x="hc" y="b"/>
                </a:cxn>
                <a:cxn ang="cd2">
                  <a:pos x="l" y="vc"/>
                </a:cxn>
              </a:cxnLst>
              <a:rect l="f20" t="f23" r="f21" b="f22"/>
              <a:pathLst>
                <a:path w="4743450" h="3163570">
                  <a:moveTo>
                    <a:pt x="f5" y="f2"/>
                  </a:moveTo>
                  <a:lnTo>
                    <a:pt x="f2" y="f6"/>
                  </a:lnTo>
                </a:path>
              </a:pathLst>
            </a:custGeom>
            <a:noFill/>
            <a:ln w="9528" cap="flat">
              <a:solidFill>
                <a:srgbClr val="5FCAEE"/>
              </a:solid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F55A26BC-1D43-EBB3-C546-A223D31EF69D}"/>
                </a:ext>
              </a:extLst>
            </p:cNvPr>
            <p:cNvSpPr/>
            <p:nvPr/>
          </p:nvSpPr>
          <p:spPr>
            <a:xfrm>
              <a:off x="9182103" y="0"/>
              <a:ext cx="3009903" cy="6858000"/>
            </a:xfrm>
            <a:custGeom>
              <a:avLst/>
              <a:gdLst>
                <a:gd name="f0" fmla="val w"/>
                <a:gd name="f1" fmla="val h"/>
                <a:gd name="f2" fmla="val 0"/>
                <a:gd name="f3" fmla="val 3009900"/>
                <a:gd name="f4" fmla="val 6858000"/>
                <a:gd name="f5" fmla="val 3009899"/>
                <a:gd name="f6" fmla="val 2044399"/>
                <a:gd name="f7" fmla="val 6857996"/>
                <a:gd name="f8" fmla="*/ f0 1 3009900"/>
                <a:gd name="f9" fmla="*/ f1 1 6858000"/>
                <a:gd name="f10" fmla="val f2"/>
                <a:gd name="f11" fmla="val f3"/>
                <a:gd name="f12" fmla="val f4"/>
                <a:gd name="f13" fmla="+- f12 0 f10"/>
                <a:gd name="f14" fmla="+- f11 0 f10"/>
                <a:gd name="f15" fmla="*/ f14 1 30099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3009900" h="6858000">
                  <a:moveTo>
                    <a:pt x="f5" y="f2"/>
                  </a:moveTo>
                  <a:lnTo>
                    <a:pt x="f6" y="f2"/>
                  </a:lnTo>
                  <a:lnTo>
                    <a:pt x="f2" y="f7"/>
                  </a:lnTo>
                  <a:lnTo>
                    <a:pt x="f5" y="f7"/>
                  </a:lnTo>
                  <a:lnTo>
                    <a:pt x="f5" y="f2"/>
                  </a:lnTo>
                  <a:close/>
                </a:path>
              </a:pathLst>
            </a:custGeom>
            <a:solidFill>
              <a:srgbClr val="5FCAEE">
                <a:alpha val="36077"/>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E60A4D64-49D3-BB5D-E0BD-D3F213BE2568}"/>
                </a:ext>
              </a:extLst>
            </p:cNvPr>
            <p:cNvSpPr/>
            <p:nvPr/>
          </p:nvSpPr>
          <p:spPr>
            <a:xfrm>
              <a:off x="9602882" y="0"/>
              <a:ext cx="2589525" cy="6858000"/>
            </a:xfrm>
            <a:custGeom>
              <a:avLst/>
              <a:gdLst>
                <a:gd name="f0" fmla="val w"/>
                <a:gd name="f1" fmla="val h"/>
                <a:gd name="f2" fmla="val 0"/>
                <a:gd name="f3" fmla="val 2589529"/>
                <a:gd name="f4" fmla="val 6858000"/>
                <a:gd name="f5" fmla="val 2589120"/>
                <a:gd name="f6" fmla="val 1208884"/>
                <a:gd name="f7" fmla="val 6857996"/>
                <a:gd name="f8" fmla="*/ f0 1 2589529"/>
                <a:gd name="f9" fmla="*/ f1 1 6858000"/>
                <a:gd name="f10" fmla="val f2"/>
                <a:gd name="f11" fmla="val f3"/>
                <a:gd name="f12" fmla="val f4"/>
                <a:gd name="f13" fmla="+- f12 0 f10"/>
                <a:gd name="f14" fmla="+- f11 0 f10"/>
                <a:gd name="f15" fmla="*/ f14 1 25895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589529" h="6858000">
                  <a:moveTo>
                    <a:pt x="f5" y="f2"/>
                  </a:moveTo>
                  <a:lnTo>
                    <a:pt x="f2" y="f2"/>
                  </a:lnTo>
                  <a:lnTo>
                    <a:pt x="f6" y="f7"/>
                  </a:lnTo>
                  <a:lnTo>
                    <a:pt x="f5" y="f7"/>
                  </a:lnTo>
                  <a:lnTo>
                    <a:pt x="f5" y="f2"/>
                  </a:lnTo>
                  <a:close/>
                </a:path>
              </a:pathLst>
            </a:custGeom>
            <a:solidFill>
              <a:srgbClr val="5FCAEE">
                <a:alpha val="19999"/>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8" name="object 8">
              <a:extLst>
                <a:ext uri="{FF2B5EF4-FFF2-40B4-BE49-F238E27FC236}">
                  <a16:creationId xmlns:a16="http://schemas.microsoft.com/office/drawing/2014/main" id="{D85A5EBD-82EA-3C47-F764-810D7B33881B}"/>
                </a:ext>
              </a:extLst>
            </p:cNvPr>
            <p:cNvSpPr/>
            <p:nvPr/>
          </p:nvSpPr>
          <p:spPr>
            <a:xfrm>
              <a:off x="8934446" y="3047996"/>
              <a:ext cx="3257550" cy="3810003"/>
            </a:xfrm>
            <a:custGeom>
              <a:avLst/>
              <a:gdLst>
                <a:gd name="f0" fmla="val w"/>
                <a:gd name="f1" fmla="val h"/>
                <a:gd name="f2" fmla="val 0"/>
                <a:gd name="f3" fmla="val 3257550"/>
                <a:gd name="f4" fmla="val 3810000"/>
                <a:gd name="f5" fmla="*/ f0 1 3257550"/>
                <a:gd name="f6" fmla="*/ f1 1 3810000"/>
                <a:gd name="f7" fmla="val f2"/>
                <a:gd name="f8" fmla="val f3"/>
                <a:gd name="f9" fmla="val f4"/>
                <a:gd name="f10" fmla="+- f9 0 f7"/>
                <a:gd name="f11" fmla="+- f8 0 f7"/>
                <a:gd name="f12" fmla="*/ f11 1 3257550"/>
                <a:gd name="f13" fmla="*/ f10 1 381000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257550" h="3810000">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9" name="object 9">
              <a:extLst>
                <a:ext uri="{FF2B5EF4-FFF2-40B4-BE49-F238E27FC236}">
                  <a16:creationId xmlns:a16="http://schemas.microsoft.com/office/drawing/2014/main" id="{B9E74AB3-3DD8-BF23-A5CD-F1BA078BD3F1}"/>
                </a:ext>
              </a:extLst>
            </p:cNvPr>
            <p:cNvSpPr/>
            <p:nvPr/>
          </p:nvSpPr>
          <p:spPr>
            <a:xfrm>
              <a:off x="9337925" y="0"/>
              <a:ext cx="2854327" cy="6858000"/>
            </a:xfrm>
            <a:custGeom>
              <a:avLst/>
              <a:gdLst>
                <a:gd name="f0" fmla="val w"/>
                <a:gd name="f1" fmla="val h"/>
                <a:gd name="f2" fmla="val 0"/>
                <a:gd name="f3" fmla="val 2854325"/>
                <a:gd name="f4" fmla="val 6858000"/>
                <a:gd name="f5" fmla="val 2854069"/>
                <a:gd name="f6" fmla="val 2470020"/>
                <a:gd name="f7" fmla="val 6857996"/>
                <a:gd name="f8" fmla="*/ f0 1 2854325"/>
                <a:gd name="f9" fmla="*/ f1 1 6858000"/>
                <a:gd name="f10" fmla="val f2"/>
                <a:gd name="f11" fmla="val f3"/>
                <a:gd name="f12" fmla="val f4"/>
                <a:gd name="f13" fmla="+- f12 0 f10"/>
                <a:gd name="f14" fmla="+- f11 0 f10"/>
                <a:gd name="f15" fmla="*/ f14 1 2854325"/>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2854325" h="6858000">
                  <a:moveTo>
                    <a:pt x="f5" y="f2"/>
                  </a:moveTo>
                  <a:lnTo>
                    <a:pt x="f2" y="f2"/>
                  </a:lnTo>
                  <a:lnTo>
                    <a:pt x="f6" y="f7"/>
                  </a:lnTo>
                  <a:lnTo>
                    <a:pt x="f5" y="f7"/>
                  </a:lnTo>
                  <a:lnTo>
                    <a:pt x="f5" y="f2"/>
                  </a:lnTo>
                  <a:close/>
                </a:path>
              </a:pathLst>
            </a:custGeom>
            <a:solidFill>
              <a:srgbClr val="17AFE3">
                <a:alpha val="5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0" name="object 10">
              <a:extLst>
                <a:ext uri="{FF2B5EF4-FFF2-40B4-BE49-F238E27FC236}">
                  <a16:creationId xmlns:a16="http://schemas.microsoft.com/office/drawing/2014/main" id="{EB8BA86C-1013-024C-645B-BC2453D8D5C1}"/>
                </a:ext>
              </a:extLst>
            </p:cNvPr>
            <p:cNvSpPr/>
            <p:nvPr/>
          </p:nvSpPr>
          <p:spPr>
            <a:xfrm>
              <a:off x="10896603" y="0"/>
              <a:ext cx="1295403" cy="6858000"/>
            </a:xfrm>
            <a:custGeom>
              <a:avLst/>
              <a:gdLst>
                <a:gd name="f0" fmla="val w"/>
                <a:gd name="f1" fmla="val h"/>
                <a:gd name="f2" fmla="val 0"/>
                <a:gd name="f3" fmla="val 1295400"/>
                <a:gd name="f4" fmla="val 6858000"/>
                <a:gd name="f5" fmla="val 1295399"/>
                <a:gd name="f6" fmla="val 1022453"/>
                <a:gd name="f7" fmla="val 6857996"/>
                <a:gd name="f8" fmla="*/ f0 1 1295400"/>
                <a:gd name="f9" fmla="*/ f1 1 6858000"/>
                <a:gd name="f10" fmla="val f2"/>
                <a:gd name="f11" fmla="val f3"/>
                <a:gd name="f12" fmla="val f4"/>
                <a:gd name="f13" fmla="+- f12 0 f10"/>
                <a:gd name="f14" fmla="+- f11 0 f10"/>
                <a:gd name="f15" fmla="*/ f14 1 1295400"/>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95400" h="6858000">
                  <a:moveTo>
                    <a:pt x="f5" y="f2"/>
                  </a:moveTo>
                  <a:lnTo>
                    <a:pt x="f6" y="f2"/>
                  </a:lnTo>
                  <a:lnTo>
                    <a:pt x="f2" y="f7"/>
                  </a:lnTo>
                  <a:lnTo>
                    <a:pt x="f5" y="f7"/>
                  </a:lnTo>
                  <a:lnTo>
                    <a:pt x="f5" y="f2"/>
                  </a:lnTo>
                  <a:close/>
                </a:path>
              </a:pathLst>
            </a:custGeom>
            <a:solidFill>
              <a:srgbClr val="2D83C3">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1" name="object 11">
              <a:extLst>
                <a:ext uri="{FF2B5EF4-FFF2-40B4-BE49-F238E27FC236}">
                  <a16:creationId xmlns:a16="http://schemas.microsoft.com/office/drawing/2014/main" id="{D2FF2CF8-1BF2-7E64-C9AD-14F1E6E8F53B}"/>
                </a:ext>
              </a:extLst>
            </p:cNvPr>
            <p:cNvSpPr/>
            <p:nvPr/>
          </p:nvSpPr>
          <p:spPr>
            <a:xfrm>
              <a:off x="10936251" y="0"/>
              <a:ext cx="1256028" cy="6858000"/>
            </a:xfrm>
            <a:custGeom>
              <a:avLst/>
              <a:gdLst>
                <a:gd name="f0" fmla="val w"/>
                <a:gd name="f1" fmla="val h"/>
                <a:gd name="f2" fmla="val 0"/>
                <a:gd name="f3" fmla="val 1256029"/>
                <a:gd name="f4" fmla="val 6858000"/>
                <a:gd name="f5" fmla="val 1255752"/>
                <a:gd name="f6" fmla="val 1114527"/>
                <a:gd name="f7" fmla="val 6857996"/>
                <a:gd name="f8" fmla="*/ f0 1 1256029"/>
                <a:gd name="f9" fmla="*/ f1 1 6858000"/>
                <a:gd name="f10" fmla="val f2"/>
                <a:gd name="f11" fmla="val f3"/>
                <a:gd name="f12" fmla="val f4"/>
                <a:gd name="f13" fmla="+- f12 0 f10"/>
                <a:gd name="f14" fmla="+- f11 0 f10"/>
                <a:gd name="f15" fmla="*/ f14 1 1256029"/>
                <a:gd name="f16" fmla="*/ f13 1 6858000"/>
                <a:gd name="f17" fmla="*/ f10 1 f15"/>
                <a:gd name="f18" fmla="*/ f11 1 f15"/>
                <a:gd name="f19" fmla="*/ f10 1 f16"/>
                <a:gd name="f20" fmla="*/ f12 1 f16"/>
                <a:gd name="f21" fmla="*/ f17 f8 1"/>
                <a:gd name="f22" fmla="*/ f18 f8 1"/>
                <a:gd name="f23" fmla="*/ f20 f9 1"/>
                <a:gd name="f24" fmla="*/ f19 f9 1"/>
              </a:gdLst>
              <a:ahLst/>
              <a:cxnLst>
                <a:cxn ang="3cd4">
                  <a:pos x="hc" y="t"/>
                </a:cxn>
                <a:cxn ang="0">
                  <a:pos x="r" y="vc"/>
                </a:cxn>
                <a:cxn ang="cd4">
                  <a:pos x="hc" y="b"/>
                </a:cxn>
                <a:cxn ang="cd2">
                  <a:pos x="l" y="vc"/>
                </a:cxn>
              </a:cxnLst>
              <a:rect l="f21" t="f24" r="f22" b="f23"/>
              <a:pathLst>
                <a:path w="1256029" h="6858000">
                  <a:moveTo>
                    <a:pt x="f5" y="f2"/>
                  </a:moveTo>
                  <a:lnTo>
                    <a:pt x="f2" y="f2"/>
                  </a:lnTo>
                  <a:lnTo>
                    <a:pt x="f6" y="f7"/>
                  </a:lnTo>
                  <a:lnTo>
                    <a:pt x="f5" y="f7"/>
                  </a:lnTo>
                  <a:lnTo>
                    <a:pt x="f5" y="f2"/>
                  </a:lnTo>
                  <a:close/>
                </a:path>
              </a:pathLst>
            </a:custGeom>
            <a:solidFill>
              <a:srgbClr val="226192">
                <a:alpha val="79998"/>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2" name="object 12">
              <a:extLst>
                <a:ext uri="{FF2B5EF4-FFF2-40B4-BE49-F238E27FC236}">
                  <a16:creationId xmlns:a16="http://schemas.microsoft.com/office/drawing/2014/main" id="{12BC9AB9-2BF7-A71A-F5AA-EE0485506B8D}"/>
                </a:ext>
              </a:extLst>
            </p:cNvPr>
            <p:cNvSpPr/>
            <p:nvPr/>
          </p:nvSpPr>
          <p:spPr>
            <a:xfrm>
              <a:off x="10372725" y="3590921"/>
              <a:ext cx="1819271" cy="3267078"/>
            </a:xfrm>
            <a:custGeom>
              <a:avLst/>
              <a:gdLst>
                <a:gd name="f0" fmla="val w"/>
                <a:gd name="f1" fmla="val h"/>
                <a:gd name="f2" fmla="val 0"/>
                <a:gd name="f3" fmla="val 1819275"/>
                <a:gd name="f4" fmla="val 3267075"/>
                <a:gd name="f5" fmla="*/ f0 1 1819275"/>
                <a:gd name="f6" fmla="*/ f1 1 3267075"/>
                <a:gd name="f7" fmla="val f2"/>
                <a:gd name="f8" fmla="val f3"/>
                <a:gd name="f9" fmla="val f4"/>
                <a:gd name="f10" fmla="+- f9 0 f7"/>
                <a:gd name="f11" fmla="+- f8 0 f7"/>
                <a:gd name="f12" fmla="*/ f11 1 1819275"/>
                <a:gd name="f13" fmla="*/ f10 1 32670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1819275" h="3267075">
                  <a:moveTo>
                    <a:pt x="f3" y="f2"/>
                  </a:moveTo>
                  <a:lnTo>
                    <a:pt x="f2" y="f4"/>
                  </a:lnTo>
                  <a:lnTo>
                    <a:pt x="f3" y="f4"/>
                  </a:lnTo>
                  <a:lnTo>
                    <a:pt x="f3" y="f2"/>
                  </a:lnTo>
                  <a:close/>
                </a:path>
              </a:pathLst>
            </a:custGeom>
            <a:solidFill>
              <a:srgbClr val="17AFE3">
                <a:alpha val="65881"/>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grpSp>
      <p:sp>
        <p:nvSpPr>
          <p:cNvPr id="13" name="object 13">
            <a:extLst>
              <a:ext uri="{FF2B5EF4-FFF2-40B4-BE49-F238E27FC236}">
                <a16:creationId xmlns:a16="http://schemas.microsoft.com/office/drawing/2014/main" id="{76F1694F-DA0A-571C-6376-A29ACDEE8294}"/>
              </a:ext>
            </a:extLst>
          </p:cNvPr>
          <p:cNvSpPr/>
          <p:nvPr/>
        </p:nvSpPr>
        <p:spPr>
          <a:xfrm>
            <a:off x="0" y="4010028"/>
            <a:ext cx="447671" cy="2847971"/>
          </a:xfrm>
          <a:custGeom>
            <a:avLst/>
            <a:gdLst>
              <a:gd name="f0" fmla="val w"/>
              <a:gd name="f1" fmla="val h"/>
              <a:gd name="f2" fmla="val 0"/>
              <a:gd name="f3" fmla="val 447675"/>
              <a:gd name="f4" fmla="val 2847975"/>
              <a:gd name="f5" fmla="*/ f0 1 447675"/>
              <a:gd name="f6" fmla="*/ f1 1 2847975"/>
              <a:gd name="f7" fmla="val f2"/>
              <a:gd name="f8" fmla="val f3"/>
              <a:gd name="f9" fmla="val f4"/>
              <a:gd name="f10" fmla="+- f9 0 f7"/>
              <a:gd name="f11" fmla="+- f8 0 f7"/>
              <a:gd name="f12" fmla="*/ f11 1 447675"/>
              <a:gd name="f13" fmla="*/ f10 1 2847975"/>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447675" h="2847975">
                <a:moveTo>
                  <a:pt x="f2" y="f2"/>
                </a:moveTo>
                <a:lnTo>
                  <a:pt x="f2" y="f4"/>
                </a:lnTo>
                <a:lnTo>
                  <a:pt x="f3" y="f4"/>
                </a:lnTo>
                <a:lnTo>
                  <a:pt x="f2" y="f2"/>
                </a:lnTo>
                <a:close/>
              </a:path>
            </a:pathLst>
          </a:custGeom>
          <a:solidFill>
            <a:srgbClr val="5FCAEE">
              <a:alpha val="70195"/>
            </a:srgbClr>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4" name="object 14">
            <a:extLst>
              <a:ext uri="{FF2B5EF4-FFF2-40B4-BE49-F238E27FC236}">
                <a16:creationId xmlns:a16="http://schemas.microsoft.com/office/drawing/2014/main" id="{C8E14C4E-70C0-BC11-FD89-C0624F4581D6}"/>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15" name="object 15">
            <a:extLst>
              <a:ext uri="{FF2B5EF4-FFF2-40B4-BE49-F238E27FC236}">
                <a16:creationId xmlns:a16="http://schemas.microsoft.com/office/drawing/2014/main" id="{99FCD7B5-B0CC-7BBE-C7D2-EC0835F445E6}"/>
              </a:ext>
            </a:extLst>
          </p:cNvPr>
          <p:cNvSpPr/>
          <p:nvPr/>
        </p:nvSpPr>
        <p:spPr>
          <a:xfrm>
            <a:off x="7362821" y="447671"/>
            <a:ext cx="361946" cy="361946"/>
          </a:xfrm>
          <a:custGeom>
            <a:avLst/>
            <a:gdLst>
              <a:gd name="f0" fmla="val w"/>
              <a:gd name="f1" fmla="val h"/>
              <a:gd name="f2" fmla="val 0"/>
              <a:gd name="f3" fmla="val 361950"/>
              <a:gd name="f4" fmla="val 180975"/>
              <a:gd name="f5" fmla="val 132864"/>
              <a:gd name="f6" fmla="val 6464"/>
              <a:gd name="f7" fmla="val 89633"/>
              <a:gd name="f8" fmla="val 24708"/>
              <a:gd name="f9" fmla="val 53006"/>
              <a:gd name="f10" fmla="val 229085"/>
              <a:gd name="f11" fmla="val 272316"/>
              <a:gd name="f12" fmla="val 308943"/>
              <a:gd name="f13" fmla="val 337241"/>
              <a:gd name="f14" fmla="val 355485"/>
              <a:gd name="f15" fmla="*/ f0 1 361950"/>
              <a:gd name="f16" fmla="*/ f1 1 361950"/>
              <a:gd name="f17" fmla="val f2"/>
              <a:gd name="f18" fmla="val f3"/>
              <a:gd name="f19" fmla="+- f18 0 f17"/>
              <a:gd name="f20" fmla="*/ f19 1 361950"/>
              <a:gd name="f21" fmla="*/ f17 1 f20"/>
              <a:gd name="f22" fmla="*/ f18 1 f20"/>
              <a:gd name="f23" fmla="*/ f21 f15 1"/>
              <a:gd name="f24" fmla="*/ f22 f15 1"/>
              <a:gd name="f25" fmla="*/ f22 f16 1"/>
              <a:gd name="f26" fmla="*/ f21 f16 1"/>
            </a:gdLst>
            <a:ahLst/>
            <a:cxnLst>
              <a:cxn ang="3cd4">
                <a:pos x="hc" y="t"/>
              </a:cxn>
              <a:cxn ang="0">
                <a:pos x="r" y="vc"/>
              </a:cxn>
              <a:cxn ang="cd4">
                <a:pos x="hc" y="b"/>
              </a:cxn>
              <a:cxn ang="cd2">
                <a:pos x="l" y="vc"/>
              </a:cxn>
            </a:cxnLst>
            <a:rect l="f23" t="f26" r="f24" b="f25"/>
            <a:pathLst>
              <a:path w="361950" h="361950">
                <a:moveTo>
                  <a:pt x="f4" y="f2"/>
                </a:moveTo>
                <a:lnTo>
                  <a:pt x="f5" y="f6"/>
                </a:lnTo>
                <a:lnTo>
                  <a:pt x="f7" y="f8"/>
                </a:lnTo>
                <a:lnTo>
                  <a:pt x="f9" y="f9"/>
                </a:lnTo>
                <a:lnTo>
                  <a:pt x="f8" y="f7"/>
                </a:lnTo>
                <a:lnTo>
                  <a:pt x="f6" y="f5"/>
                </a:lnTo>
                <a:lnTo>
                  <a:pt x="f2" y="f4"/>
                </a:lnTo>
                <a:lnTo>
                  <a:pt x="f6" y="f10"/>
                </a:lnTo>
                <a:lnTo>
                  <a:pt x="f8" y="f11"/>
                </a:lnTo>
                <a:lnTo>
                  <a:pt x="f9" y="f12"/>
                </a:lnTo>
                <a:lnTo>
                  <a:pt x="f7" y="f13"/>
                </a:lnTo>
                <a:lnTo>
                  <a:pt x="f5" y="f14"/>
                </a:lnTo>
                <a:lnTo>
                  <a:pt x="f4" y="f3"/>
                </a:lnTo>
                <a:lnTo>
                  <a:pt x="f10" y="f14"/>
                </a:lnTo>
                <a:lnTo>
                  <a:pt x="f11" y="f13"/>
                </a:lnTo>
                <a:lnTo>
                  <a:pt x="f12" y="f12"/>
                </a:lnTo>
                <a:lnTo>
                  <a:pt x="f13" y="f11"/>
                </a:lnTo>
                <a:lnTo>
                  <a:pt x="f14" y="f10"/>
                </a:lnTo>
                <a:lnTo>
                  <a:pt x="f3" y="f4"/>
                </a:lnTo>
                <a:lnTo>
                  <a:pt x="f14" y="f5"/>
                </a:lnTo>
                <a:lnTo>
                  <a:pt x="f13" y="f7"/>
                </a:lnTo>
                <a:lnTo>
                  <a:pt x="f12" y="f9"/>
                </a:lnTo>
                <a:lnTo>
                  <a:pt x="f11" y="f8"/>
                </a:lnTo>
                <a:lnTo>
                  <a:pt x="f10" y="f6"/>
                </a:lnTo>
                <a:lnTo>
                  <a:pt x="f4" y="f2"/>
                </a:lnTo>
                <a:close/>
              </a:path>
            </a:pathLst>
          </a:custGeom>
          <a:solidFill>
            <a:srgbClr val="EBEBE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16" name="object 16">
            <a:extLst>
              <a:ext uri="{FF2B5EF4-FFF2-40B4-BE49-F238E27FC236}">
                <a16:creationId xmlns:a16="http://schemas.microsoft.com/office/drawing/2014/main" id="{54DE456F-EACE-DB31-2FCC-F7939488C697}"/>
              </a:ext>
            </a:extLst>
          </p:cNvPr>
          <p:cNvSpPr/>
          <p:nvPr/>
        </p:nvSpPr>
        <p:spPr>
          <a:xfrm>
            <a:off x="11010903" y="5610228"/>
            <a:ext cx="647696" cy="647696"/>
          </a:xfrm>
          <a:custGeom>
            <a:avLst/>
            <a:gdLst>
              <a:gd name="f0" fmla="val w"/>
              <a:gd name="f1" fmla="val h"/>
              <a:gd name="f2" fmla="val 0"/>
              <a:gd name="f3" fmla="val 647700"/>
              <a:gd name="f4" fmla="val 323850"/>
              <a:gd name="f5" fmla="val 276003"/>
              <a:gd name="f6" fmla="val 3511"/>
              <a:gd name="f7" fmla="val 230332"/>
              <a:gd name="f8" fmla="val 13711"/>
              <a:gd name="f9" fmla="val 187340"/>
              <a:gd name="f10" fmla="val 30099"/>
              <a:gd name="f11" fmla="val 147528"/>
              <a:gd name="f12" fmla="val 52175"/>
              <a:gd name="f13" fmla="val 111397"/>
              <a:gd name="f14" fmla="val 79436"/>
              <a:gd name="f15" fmla="val 79448"/>
              <a:gd name="f16" fmla="val 111381"/>
              <a:gd name="f17" fmla="val 52184"/>
              <a:gd name="f18" fmla="val 147511"/>
              <a:gd name="f19" fmla="val 30106"/>
              <a:gd name="f20" fmla="val 187324"/>
              <a:gd name="f21" fmla="val 13714"/>
              <a:gd name="f22" fmla="val 230319"/>
              <a:gd name="f23" fmla="val 3512"/>
              <a:gd name="f24" fmla="val 275994"/>
              <a:gd name="f25" fmla="val 371705"/>
              <a:gd name="f26" fmla="val 417380"/>
              <a:gd name="f27" fmla="val 460375"/>
              <a:gd name="f28" fmla="val 500188"/>
              <a:gd name="f29" fmla="val 536318"/>
              <a:gd name="f30" fmla="val 568263"/>
              <a:gd name="f31" fmla="val 595524"/>
              <a:gd name="f32" fmla="val 617600"/>
              <a:gd name="f33" fmla="val 633988"/>
              <a:gd name="f34" fmla="val 644188"/>
              <a:gd name="f35" fmla="val 371696"/>
              <a:gd name="f36" fmla="val 417367"/>
              <a:gd name="f37" fmla="val 460359"/>
              <a:gd name="f38" fmla="val 500171"/>
              <a:gd name="f39" fmla="val 536302"/>
              <a:gd name="f40" fmla="val 568251"/>
              <a:gd name="f41" fmla="val 595515"/>
              <a:gd name="f42" fmla="val 617593"/>
              <a:gd name="f43" fmla="val 633985"/>
              <a:gd name="f44" fmla="val 644187"/>
              <a:gd name="f45" fmla="*/ f0 1 647700"/>
              <a:gd name="f46" fmla="*/ f1 1 647700"/>
              <a:gd name="f47" fmla="val f2"/>
              <a:gd name="f48" fmla="val f3"/>
              <a:gd name="f49" fmla="+- f48 0 f47"/>
              <a:gd name="f50" fmla="*/ f49 1 647700"/>
              <a:gd name="f51" fmla="*/ f47 1 f50"/>
              <a:gd name="f52" fmla="*/ f48 1 f50"/>
              <a:gd name="f53" fmla="*/ f51 f45 1"/>
              <a:gd name="f54" fmla="*/ f52 f45 1"/>
              <a:gd name="f55" fmla="*/ f52 f46 1"/>
              <a:gd name="f56" fmla="*/ f51 f46 1"/>
            </a:gdLst>
            <a:ahLst/>
            <a:cxnLst>
              <a:cxn ang="3cd4">
                <a:pos x="hc" y="t"/>
              </a:cxn>
              <a:cxn ang="0">
                <a:pos x="r" y="vc"/>
              </a:cxn>
              <a:cxn ang="cd4">
                <a:pos x="hc" y="b"/>
              </a:cxn>
              <a:cxn ang="cd2">
                <a:pos x="l" y="vc"/>
              </a:cxn>
            </a:cxnLst>
            <a:rect l="f53" t="f56" r="f54" b="f55"/>
            <a:pathLst>
              <a:path w="647700" h="647700">
                <a:moveTo>
                  <a:pt x="f4" y="f2"/>
                </a:moveTo>
                <a:lnTo>
                  <a:pt x="f5" y="f6"/>
                </a:lnTo>
                <a:lnTo>
                  <a:pt x="f7" y="f8"/>
                </a:lnTo>
                <a:lnTo>
                  <a:pt x="f9" y="f10"/>
                </a:lnTo>
                <a:lnTo>
                  <a:pt x="f11" y="f12"/>
                </a:lnTo>
                <a:lnTo>
                  <a:pt x="f13" y="f14"/>
                </a:lnTo>
                <a:lnTo>
                  <a:pt x="f15" y="f16"/>
                </a:lnTo>
                <a:lnTo>
                  <a:pt x="f17" y="f18"/>
                </a:lnTo>
                <a:lnTo>
                  <a:pt x="f19" y="f20"/>
                </a:lnTo>
                <a:lnTo>
                  <a:pt x="f21" y="f22"/>
                </a:lnTo>
                <a:lnTo>
                  <a:pt x="f23" y="f24"/>
                </a:lnTo>
                <a:lnTo>
                  <a:pt x="f2" y="f4"/>
                </a:lnTo>
                <a:lnTo>
                  <a:pt x="f23" y="f25"/>
                </a:lnTo>
                <a:lnTo>
                  <a:pt x="f21" y="f26"/>
                </a:lnTo>
                <a:lnTo>
                  <a:pt x="f19" y="f27"/>
                </a:lnTo>
                <a:lnTo>
                  <a:pt x="f17" y="f28"/>
                </a:lnTo>
                <a:lnTo>
                  <a:pt x="f15" y="f29"/>
                </a:lnTo>
                <a:lnTo>
                  <a:pt x="f13" y="f30"/>
                </a:lnTo>
                <a:lnTo>
                  <a:pt x="f11" y="f31"/>
                </a:lnTo>
                <a:lnTo>
                  <a:pt x="f9" y="f32"/>
                </a:lnTo>
                <a:lnTo>
                  <a:pt x="f7" y="f33"/>
                </a:lnTo>
                <a:lnTo>
                  <a:pt x="f5" y="f34"/>
                </a:lnTo>
                <a:lnTo>
                  <a:pt x="f4" y="f3"/>
                </a:lnTo>
                <a:lnTo>
                  <a:pt x="f35" y="f34"/>
                </a:lnTo>
                <a:lnTo>
                  <a:pt x="f36" y="f33"/>
                </a:lnTo>
                <a:lnTo>
                  <a:pt x="f37" y="f32"/>
                </a:lnTo>
                <a:lnTo>
                  <a:pt x="f38" y="f31"/>
                </a:lnTo>
                <a:lnTo>
                  <a:pt x="f39" y="f30"/>
                </a:lnTo>
                <a:lnTo>
                  <a:pt x="f40" y="f29"/>
                </a:lnTo>
                <a:lnTo>
                  <a:pt x="f41" y="f28"/>
                </a:lnTo>
                <a:lnTo>
                  <a:pt x="f42" y="f27"/>
                </a:lnTo>
                <a:lnTo>
                  <a:pt x="f43" y="f26"/>
                </a:lnTo>
                <a:lnTo>
                  <a:pt x="f44" y="f25"/>
                </a:lnTo>
                <a:lnTo>
                  <a:pt x="f3" y="f4"/>
                </a:lnTo>
                <a:lnTo>
                  <a:pt x="f44" y="f24"/>
                </a:lnTo>
                <a:lnTo>
                  <a:pt x="f43" y="f22"/>
                </a:lnTo>
                <a:lnTo>
                  <a:pt x="f42" y="f20"/>
                </a:lnTo>
                <a:lnTo>
                  <a:pt x="f41" y="f18"/>
                </a:lnTo>
                <a:lnTo>
                  <a:pt x="f40" y="f16"/>
                </a:lnTo>
                <a:lnTo>
                  <a:pt x="f39" y="f14"/>
                </a:lnTo>
                <a:lnTo>
                  <a:pt x="f38" y="f12"/>
                </a:lnTo>
                <a:lnTo>
                  <a:pt x="f37" y="f10"/>
                </a:lnTo>
                <a:lnTo>
                  <a:pt x="f36" y="f8"/>
                </a:lnTo>
                <a:lnTo>
                  <a:pt x="f35" y="f6"/>
                </a:lnTo>
                <a:lnTo>
                  <a:pt x="f4"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17" name="object 17">
            <a:extLst>
              <a:ext uri="{FF2B5EF4-FFF2-40B4-BE49-F238E27FC236}">
                <a16:creationId xmlns:a16="http://schemas.microsoft.com/office/drawing/2014/main" id="{4DE388E0-4B1F-13C2-E761-89DF39BB31C3}"/>
              </a:ext>
            </a:extLst>
          </p:cNvPr>
          <p:cNvPicPr>
            <a:picLocks noChangeAspect="1"/>
          </p:cNvPicPr>
          <p:nvPr/>
        </p:nvPicPr>
        <p:blipFill>
          <a:blip r:embed="rId2"/>
          <a:stretch>
            <a:fillRect/>
          </a:stretch>
        </p:blipFill>
        <p:spPr>
          <a:xfrm>
            <a:off x="10687050" y="6134096"/>
            <a:ext cx="247646" cy="247646"/>
          </a:xfrm>
          <a:prstGeom prst="rect">
            <a:avLst/>
          </a:prstGeom>
          <a:noFill/>
          <a:ln cap="flat">
            <a:noFill/>
          </a:ln>
        </p:spPr>
      </p:pic>
      <p:grpSp>
        <p:nvGrpSpPr>
          <p:cNvPr id="18" name="object 18">
            <a:extLst>
              <a:ext uri="{FF2B5EF4-FFF2-40B4-BE49-F238E27FC236}">
                <a16:creationId xmlns:a16="http://schemas.microsoft.com/office/drawing/2014/main" id="{89247B13-A181-B1AE-5053-E54AD2407799}"/>
              </a:ext>
            </a:extLst>
          </p:cNvPr>
          <p:cNvGrpSpPr/>
          <p:nvPr/>
        </p:nvGrpSpPr>
        <p:grpSpPr>
          <a:xfrm>
            <a:off x="47621" y="3819521"/>
            <a:ext cx="4124328" cy="3009893"/>
            <a:chOff x="47621" y="3819521"/>
            <a:chExt cx="4124328" cy="3009893"/>
          </a:xfrm>
        </p:grpSpPr>
        <p:pic>
          <p:nvPicPr>
            <p:cNvPr id="19" name="object 19">
              <a:extLst>
                <a:ext uri="{FF2B5EF4-FFF2-40B4-BE49-F238E27FC236}">
                  <a16:creationId xmlns:a16="http://schemas.microsoft.com/office/drawing/2014/main" id="{85F29E40-4264-60AF-B69C-7D6ECBF8B3CF}"/>
                </a:ext>
              </a:extLst>
            </p:cNvPr>
            <p:cNvPicPr>
              <a:picLocks noChangeAspect="1"/>
            </p:cNvPicPr>
            <p:nvPr/>
          </p:nvPicPr>
          <p:blipFill>
            <a:blip r:embed="rId3"/>
            <a:stretch>
              <a:fillRect/>
            </a:stretch>
          </p:blipFill>
          <p:spPr>
            <a:xfrm>
              <a:off x="466728" y="6410328"/>
              <a:ext cx="3705221" cy="295278"/>
            </a:xfrm>
            <a:prstGeom prst="rect">
              <a:avLst/>
            </a:prstGeom>
            <a:noFill/>
            <a:ln cap="flat">
              <a:noFill/>
            </a:ln>
          </p:spPr>
        </p:pic>
        <p:pic>
          <p:nvPicPr>
            <p:cNvPr id="20" name="object 20">
              <a:extLst>
                <a:ext uri="{FF2B5EF4-FFF2-40B4-BE49-F238E27FC236}">
                  <a16:creationId xmlns:a16="http://schemas.microsoft.com/office/drawing/2014/main" id="{1B148455-2AB6-6DCC-4BD9-E9AB68FA1248}"/>
                </a:ext>
              </a:extLst>
            </p:cNvPr>
            <p:cNvPicPr>
              <a:picLocks noChangeAspect="1"/>
            </p:cNvPicPr>
            <p:nvPr/>
          </p:nvPicPr>
          <p:blipFill>
            <a:blip r:embed="rId4"/>
            <a:stretch>
              <a:fillRect/>
            </a:stretch>
          </p:blipFill>
          <p:spPr>
            <a:xfrm>
              <a:off x="47621" y="3819521"/>
              <a:ext cx="1733546" cy="3009893"/>
            </a:xfrm>
            <a:prstGeom prst="rect">
              <a:avLst/>
            </a:prstGeom>
            <a:noFill/>
            <a:ln cap="flat">
              <a:noFill/>
            </a:ln>
          </p:spPr>
        </p:pic>
      </p:grpSp>
      <p:sp>
        <p:nvSpPr>
          <p:cNvPr id="21" name="object 21">
            <a:extLst>
              <a:ext uri="{FF2B5EF4-FFF2-40B4-BE49-F238E27FC236}">
                <a16:creationId xmlns:a16="http://schemas.microsoft.com/office/drawing/2014/main" id="{7A886660-DD21-23BD-FAD8-1B95FD2882A5}"/>
              </a:ext>
            </a:extLst>
          </p:cNvPr>
          <p:cNvSpPr txBox="1">
            <a:spLocks noGrp="1"/>
          </p:cNvSpPr>
          <p:nvPr>
            <p:ph type="title"/>
          </p:nvPr>
        </p:nvSpPr>
        <p:spPr>
          <a:xfrm>
            <a:off x="739777" y="445385"/>
            <a:ext cx="2357122"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pc="25"/>
              <a:t>A</a:t>
            </a:r>
            <a:r>
              <a:rPr lang="en-US" spc="-5"/>
              <a:t>G</a:t>
            </a:r>
            <a:r>
              <a:rPr lang="en-US" spc="-35"/>
              <a:t>E</a:t>
            </a:r>
            <a:r>
              <a:rPr lang="en-US" spc="15"/>
              <a:t>N</a:t>
            </a:r>
            <a:r>
              <a:rPr lang="en-US"/>
              <a:t>DA</a:t>
            </a:r>
          </a:p>
        </p:txBody>
      </p:sp>
      <p:sp>
        <p:nvSpPr>
          <p:cNvPr id="22" name="object 22">
            <a:extLst>
              <a:ext uri="{FF2B5EF4-FFF2-40B4-BE49-F238E27FC236}">
                <a16:creationId xmlns:a16="http://schemas.microsoft.com/office/drawing/2014/main" id="{33F8D3B8-A564-F9BD-421F-284A8B5380CF}"/>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D9A972F6-F657-4C32-96D3-D9A583AC395F}"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3</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sp>
        <p:nvSpPr>
          <p:cNvPr id="23" name="TextBox 22">
            <a:extLst>
              <a:ext uri="{FF2B5EF4-FFF2-40B4-BE49-F238E27FC236}">
                <a16:creationId xmlns:a16="http://schemas.microsoft.com/office/drawing/2014/main" id="{4FCD8FF3-5CA9-B9B7-AE39-7A7DE59593D5}"/>
              </a:ext>
            </a:extLst>
          </p:cNvPr>
          <p:cNvSpPr txBox="1"/>
          <p:nvPr/>
        </p:nvSpPr>
        <p:spPr>
          <a:xfrm>
            <a:off x="2509808" y="1041529"/>
            <a:ext cx="5029200" cy="44012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2800" b="0" i="0" u="none" strike="noStrike" kern="1200" cap="none" spc="0" baseline="0">
              <a:solidFill>
                <a:srgbClr val="0D0D0D"/>
              </a:solidFill>
              <a:uFillTx/>
              <a:latin typeface="Times New Roman" pitchFamily="18"/>
              <a:cs typeface="Times New Roman" pitchFamily="18"/>
            </a:endParaRP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Problem Statement</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Project Overview</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End Users</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Our Solution and Proposition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Dataset Description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Modelling Approach</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Results and Discussion</a:t>
            </a:r>
          </a:p>
          <a:p>
            <a:pPr marL="0" marR="0" lvl="0" indent="0" algn="l" defTabSz="914400" rtl="0" fontAlgn="auto" hangingPunct="1">
              <a:lnSpc>
                <a:spcPct val="100000"/>
              </a:lnSpc>
              <a:spcBef>
                <a:spcPts val="0"/>
              </a:spcBef>
              <a:spcAft>
                <a:spcPts val="0"/>
              </a:spcAft>
              <a:buSzPct val="100000"/>
              <a:buFont typeface="Calibri"/>
              <a:buAutoNum type="arabicPeriod"/>
              <a:tabLst/>
              <a:defRPr sz="1800" b="0" i="0" u="none" strike="noStrike" kern="0" cap="none" spc="0" baseline="0">
                <a:solidFill>
                  <a:srgbClr val="000000"/>
                </a:solidFill>
                <a:uFillTx/>
              </a:defRPr>
            </a:pPr>
            <a:r>
              <a:rPr lang="en-US" sz="2800" b="0" i="0" u="none" strike="noStrike" kern="1200" cap="none" spc="0" baseline="0">
                <a:solidFill>
                  <a:srgbClr val="0D0D0D"/>
                </a:solidFill>
                <a:uFillTx/>
                <a:latin typeface="Times New Roman" pitchFamily="18"/>
                <a:cs typeface="Times New Roman" pitchFamily="18"/>
              </a:rPr>
              <a:t>Conclusion</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IN" sz="2800" b="0" i="0" u="none" strike="noStrike" kern="1200" cap="none" spc="0" baseline="0">
              <a:solidFill>
                <a:srgbClr val="000000"/>
              </a:solidFill>
              <a:uFillTx/>
              <a:latin typeface="Times New Roman" pitchFamily="18"/>
              <a:cs typeface="Times New Roman" pitchFamily="1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2B02B537-B3D4-E60F-E7DD-D97C516B2C77}"/>
              </a:ext>
            </a:extLst>
          </p:cNvPr>
          <p:cNvGrpSpPr/>
          <p:nvPr/>
        </p:nvGrpSpPr>
        <p:grpSpPr>
          <a:xfrm>
            <a:off x="7991471" y="2933696"/>
            <a:ext cx="2762246" cy="3257550"/>
            <a:chOff x="7991471" y="2933696"/>
            <a:chExt cx="2762246" cy="3257550"/>
          </a:xfrm>
        </p:grpSpPr>
        <p:sp>
          <p:nvSpPr>
            <p:cNvPr id="3" name="object 3">
              <a:extLst>
                <a:ext uri="{FF2B5EF4-FFF2-40B4-BE49-F238E27FC236}">
                  <a16:creationId xmlns:a16="http://schemas.microsoft.com/office/drawing/2014/main" id="{FA8CE489-787C-9CBA-B709-1D9D4A9FFF14}"/>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39827391-1617-8543-A387-F9998957308A}"/>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FE8B554F-F626-29CF-3D97-2139EDDEC0F7}"/>
                </a:ext>
              </a:extLst>
            </p:cNvPr>
            <p:cNvPicPr>
              <a:picLocks noChangeAspect="1"/>
            </p:cNvPicPr>
            <p:nvPr/>
          </p:nvPicPr>
          <p:blipFill>
            <a:blip r:embed="rId2"/>
            <a:stretch>
              <a:fillRect/>
            </a:stretch>
          </p:blipFill>
          <p:spPr>
            <a:xfrm>
              <a:off x="7991471" y="2933696"/>
              <a:ext cx="2762246" cy="3257550"/>
            </a:xfrm>
            <a:prstGeom prst="rect">
              <a:avLst/>
            </a:prstGeom>
            <a:noFill/>
            <a:ln cap="flat">
              <a:noFill/>
            </a:ln>
          </p:spPr>
        </p:pic>
      </p:grpSp>
      <p:sp>
        <p:nvSpPr>
          <p:cNvPr id="6" name="object 6">
            <a:extLst>
              <a:ext uri="{FF2B5EF4-FFF2-40B4-BE49-F238E27FC236}">
                <a16:creationId xmlns:a16="http://schemas.microsoft.com/office/drawing/2014/main" id="{11923C53-AA30-8A9C-C88B-618FF3A42FE4}"/>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DC71F6F8-B6AB-9E96-2F19-22BACFCDF11B}"/>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tabLst>
                <a:tab pos="2727956" algn="l"/>
              </a:tabLst>
            </a:pPr>
            <a:r>
              <a:rPr lang="en-US" sz="4250" spc="-20"/>
              <a:t>P</a:t>
            </a:r>
            <a:r>
              <a:rPr lang="en-US" sz="4250" spc="15"/>
              <a:t>ROB</a:t>
            </a:r>
            <a:r>
              <a:rPr lang="en-US" sz="4250" spc="55"/>
              <a:t>L</a:t>
            </a:r>
            <a:r>
              <a:rPr lang="en-US" sz="4250" spc="-20"/>
              <a:t>E</a:t>
            </a:r>
            <a:r>
              <a:rPr lang="en-US" sz="4250" spc="20"/>
              <a:t>M</a:t>
            </a:r>
            <a:r>
              <a:rPr lang="en-US" sz="4250"/>
              <a:t>	</a:t>
            </a:r>
            <a:r>
              <a:rPr lang="en-US" sz="4250" spc="10"/>
              <a:t>S</a:t>
            </a:r>
            <a:r>
              <a:rPr lang="en-US" sz="4250" spc="-370"/>
              <a:t>T</a:t>
            </a:r>
            <a:r>
              <a:rPr lang="en-US" sz="4250" spc="-375"/>
              <a:t>A</a:t>
            </a:r>
            <a:r>
              <a:rPr lang="en-US" sz="4250" spc="15"/>
              <a:t>T</a:t>
            </a:r>
            <a:r>
              <a:rPr lang="en-US" sz="4250" spc="-10"/>
              <a:t>E</a:t>
            </a:r>
            <a:r>
              <a:rPr lang="en-US" sz="4250" spc="-20"/>
              <a:t>ME</a:t>
            </a:r>
            <a:r>
              <a:rPr lang="en-US" sz="4250" spc="10"/>
              <a:t>NT</a:t>
            </a:r>
            <a:endParaRPr lang="en-US" sz="4250"/>
          </a:p>
        </p:txBody>
      </p:sp>
      <p:sp>
        <p:nvSpPr>
          <p:cNvPr id="8" name="object 10">
            <a:extLst>
              <a:ext uri="{FF2B5EF4-FFF2-40B4-BE49-F238E27FC236}">
                <a16:creationId xmlns:a16="http://schemas.microsoft.com/office/drawing/2014/main" id="{C3C9C46A-8C54-1EE5-9FD4-D61D694396BD}"/>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5539B603-B867-4399-BD34-E9E92DB32C0E}"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4</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9" name="object 8">
            <a:extLst>
              <a:ext uri="{FF2B5EF4-FFF2-40B4-BE49-F238E27FC236}">
                <a16:creationId xmlns:a16="http://schemas.microsoft.com/office/drawing/2014/main" id="{B3B32451-14DA-934E-3904-4C6C30C33922}"/>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 Placeholder 11">
            <a:extLst>
              <a:ext uri="{FF2B5EF4-FFF2-40B4-BE49-F238E27FC236}">
                <a16:creationId xmlns:a16="http://schemas.microsoft.com/office/drawing/2014/main" id="{610F9FC2-EAAF-DAFE-F53E-E2C376FCCF47}"/>
              </a:ext>
            </a:extLst>
          </p:cNvPr>
          <p:cNvSpPr txBox="1">
            <a:spLocks noGrp="1"/>
          </p:cNvSpPr>
          <p:nvPr>
            <p:ph idx="1"/>
          </p:nvPr>
        </p:nvSpPr>
        <p:spPr>
          <a:xfrm>
            <a:off x="609603" y="1577340"/>
            <a:ext cx="5852160" cy="3693316"/>
          </a:xfrm>
          <a:prstGeom prst="rect">
            <a:avLst/>
          </a:prstGeom>
          <a:noFill/>
          <a:ln>
            <a:noFill/>
          </a:ln>
        </p:spPr>
        <p:txBody>
          <a:bodyPr vert="horz" wrap="square" lIns="0" tIns="0" rIns="0" bIns="0" anchor="t" anchorCtr="0" compatLnSpc="1">
            <a:spAutoFit/>
          </a:bodyPr>
          <a:lstStyle/>
          <a:p>
            <a:pPr lvl="0" algn="just"/>
            <a:r>
              <a:rPr lang="en-GB" sz="240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grpSp>
        <p:nvGrpSpPr>
          <p:cNvPr id="2" name="object 2">
            <a:extLst>
              <a:ext uri="{FF2B5EF4-FFF2-40B4-BE49-F238E27FC236}">
                <a16:creationId xmlns:a16="http://schemas.microsoft.com/office/drawing/2014/main" id="{A389FE7F-E28A-01B6-E640-82816B6C7862}"/>
              </a:ext>
            </a:extLst>
          </p:cNvPr>
          <p:cNvGrpSpPr/>
          <p:nvPr/>
        </p:nvGrpSpPr>
        <p:grpSpPr>
          <a:xfrm>
            <a:off x="8658225" y="2647946"/>
            <a:ext cx="3533771" cy="3810003"/>
            <a:chOff x="8658225" y="2647946"/>
            <a:chExt cx="3533771" cy="3810003"/>
          </a:xfrm>
        </p:grpSpPr>
        <p:sp>
          <p:nvSpPr>
            <p:cNvPr id="3" name="object 3">
              <a:extLst>
                <a:ext uri="{FF2B5EF4-FFF2-40B4-BE49-F238E27FC236}">
                  <a16:creationId xmlns:a16="http://schemas.microsoft.com/office/drawing/2014/main" id="{14FCEB93-C709-F06E-BE6B-F57A218E08AC}"/>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4DFD4FC3-57D4-A658-ED01-3901A3AF9F2F}"/>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5" name="object 5">
              <a:extLst>
                <a:ext uri="{FF2B5EF4-FFF2-40B4-BE49-F238E27FC236}">
                  <a16:creationId xmlns:a16="http://schemas.microsoft.com/office/drawing/2014/main" id="{1E6813C2-11D4-969D-5F22-C1E013D42820}"/>
                </a:ext>
              </a:extLst>
            </p:cNvPr>
            <p:cNvPicPr>
              <a:picLocks noChangeAspect="1"/>
            </p:cNvPicPr>
            <p:nvPr/>
          </p:nvPicPr>
          <p:blipFill>
            <a:blip r:embed="rId2"/>
            <a:stretch>
              <a:fillRect/>
            </a:stretch>
          </p:blipFill>
          <p:spPr>
            <a:xfrm>
              <a:off x="8658225" y="2647946"/>
              <a:ext cx="3533771" cy="3810003"/>
            </a:xfrm>
            <a:prstGeom prst="rect">
              <a:avLst/>
            </a:prstGeom>
            <a:noFill/>
            <a:ln cap="flat">
              <a:noFill/>
            </a:ln>
          </p:spPr>
        </p:pic>
      </p:grpSp>
      <p:sp>
        <p:nvSpPr>
          <p:cNvPr id="6" name="object 6">
            <a:extLst>
              <a:ext uri="{FF2B5EF4-FFF2-40B4-BE49-F238E27FC236}">
                <a16:creationId xmlns:a16="http://schemas.microsoft.com/office/drawing/2014/main" id="{67AB022B-5BDF-1169-07BB-77F13F646A79}"/>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7" name="object 7">
            <a:extLst>
              <a:ext uri="{FF2B5EF4-FFF2-40B4-BE49-F238E27FC236}">
                <a16:creationId xmlns:a16="http://schemas.microsoft.com/office/drawing/2014/main" id="{08424275-6DAF-CE2A-6E5B-0D42430B7FDA}"/>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tabLst>
                <a:tab pos="2642872" algn="l"/>
              </a:tabLst>
            </a:pPr>
            <a:r>
              <a:rPr lang="en-US" sz="4250" spc="5"/>
              <a:t>PROJECT	</a:t>
            </a:r>
            <a:r>
              <a:rPr lang="en-US" sz="4250" spc="-20"/>
              <a:t>OVERVIEW</a:t>
            </a:r>
            <a:endParaRPr lang="en-US" sz="4250"/>
          </a:p>
        </p:txBody>
      </p:sp>
      <p:sp>
        <p:nvSpPr>
          <p:cNvPr id="8" name="object 10">
            <a:extLst>
              <a:ext uri="{FF2B5EF4-FFF2-40B4-BE49-F238E27FC236}">
                <a16:creationId xmlns:a16="http://schemas.microsoft.com/office/drawing/2014/main" id="{38A92ED9-DCE3-4954-8470-3CA280B1C499}"/>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0E76C297-04EE-4CB6-8289-E06FDE1CCD8C}"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5</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9" name="object 8">
            <a:extLst>
              <a:ext uri="{FF2B5EF4-FFF2-40B4-BE49-F238E27FC236}">
                <a16:creationId xmlns:a16="http://schemas.microsoft.com/office/drawing/2014/main" id="{B8267E32-763F-22EE-760F-4F529249713C}"/>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10" name="Text Placeholder 12">
            <a:extLst>
              <a:ext uri="{FF2B5EF4-FFF2-40B4-BE49-F238E27FC236}">
                <a16:creationId xmlns:a16="http://schemas.microsoft.com/office/drawing/2014/main" id="{58A3C71B-A903-C433-FEB4-201E2C0A0FB9}"/>
              </a:ext>
            </a:extLst>
          </p:cNvPr>
          <p:cNvSpPr txBox="1">
            <a:spLocks noGrp="1"/>
          </p:cNvSpPr>
          <p:nvPr>
            <p:ph idx="1"/>
          </p:nvPr>
        </p:nvSpPr>
        <p:spPr>
          <a:xfrm>
            <a:off x="609603" y="1577340"/>
            <a:ext cx="5900924" cy="4431987"/>
          </a:xfrm>
          <a:prstGeom prst="rect">
            <a:avLst/>
          </a:prstGeom>
          <a:noFill/>
          <a:ln>
            <a:noFill/>
          </a:ln>
        </p:spPr>
        <p:txBody>
          <a:bodyPr vert="horz" wrap="square" lIns="0" tIns="0" rIns="0" bIns="0" anchor="t" anchorCtr="0" compatLnSpc="1">
            <a:spAutoFit/>
          </a:bodyPr>
          <a:lstStyle/>
          <a:p>
            <a:pPr lvl="0" algn="just"/>
            <a:r>
              <a:rPr lang="en-GB" sz="2400"/>
              <a:t>The project aims to evaluate employee performance by collecting and analyzing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7CAD0F7-0D8C-6E7B-F6E9-5DF3866A088E}"/>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3" name="object 3">
            <a:extLst>
              <a:ext uri="{FF2B5EF4-FFF2-40B4-BE49-F238E27FC236}">
                <a16:creationId xmlns:a16="http://schemas.microsoft.com/office/drawing/2014/main" id="{9163BE00-FA48-CC43-6099-6DE6B7906DD2}"/>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38F4674B-4505-DAFF-D562-AEA1831EB6FD}"/>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E545CDCF-F350-3076-91E2-CE36839C8041}"/>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pPr>
            <a:r>
              <a:rPr lang="en-US" sz="3200" spc="25"/>
              <a:t>W</a:t>
            </a:r>
            <a:r>
              <a:rPr lang="en-US" sz="3200" spc="-20"/>
              <a:t>H</a:t>
            </a:r>
            <a:r>
              <a:rPr lang="en-US" sz="3200" spc="20"/>
              <a:t>O</a:t>
            </a:r>
            <a:r>
              <a:rPr lang="en-US" sz="3200" spc="-235"/>
              <a:t> </a:t>
            </a:r>
            <a:r>
              <a:rPr lang="en-US" sz="3200" spc="-10"/>
              <a:t>AR</a:t>
            </a:r>
            <a:r>
              <a:rPr lang="en-US" sz="3200" spc="15"/>
              <a:t>E</a:t>
            </a:r>
            <a:r>
              <a:rPr lang="en-US" sz="3200" spc="-35"/>
              <a:t> </a:t>
            </a:r>
            <a:r>
              <a:rPr lang="en-US" sz="3200" spc="-10"/>
              <a:t>T</a:t>
            </a:r>
            <a:r>
              <a:rPr lang="en-US" sz="3200" spc="-15"/>
              <a:t>H</a:t>
            </a:r>
            <a:r>
              <a:rPr lang="en-US" sz="3200" spc="15"/>
              <a:t>E</a:t>
            </a:r>
            <a:r>
              <a:rPr lang="en-US" sz="3200" spc="-35"/>
              <a:t> </a:t>
            </a:r>
            <a:r>
              <a:rPr lang="en-US" sz="3200" spc="-20"/>
              <a:t>E</a:t>
            </a:r>
            <a:r>
              <a:rPr lang="en-US" sz="3200" spc="30"/>
              <a:t>N</a:t>
            </a:r>
            <a:r>
              <a:rPr lang="en-US" sz="3200" spc="15"/>
              <a:t>D</a:t>
            </a:r>
            <a:r>
              <a:rPr lang="en-US" sz="3200" spc="-45"/>
              <a:t> </a:t>
            </a:r>
            <a:r>
              <a:rPr lang="en-US" sz="3200"/>
              <a:t>U</a:t>
            </a:r>
            <a:r>
              <a:rPr lang="en-US" sz="3200" spc="10"/>
              <a:t>S</a:t>
            </a:r>
            <a:r>
              <a:rPr lang="en-US" sz="3200" spc="-25"/>
              <a:t>E</a:t>
            </a:r>
            <a:r>
              <a:rPr lang="en-US" sz="3200" spc="-10"/>
              <a:t>R</a:t>
            </a:r>
            <a:r>
              <a:rPr lang="en-US" sz="3200" spc="5"/>
              <a:t>S?</a:t>
            </a:r>
            <a:endParaRPr lang="en-US" sz="3200"/>
          </a:p>
        </p:txBody>
      </p:sp>
      <p:sp>
        <p:nvSpPr>
          <p:cNvPr id="6" name="object 8">
            <a:extLst>
              <a:ext uri="{FF2B5EF4-FFF2-40B4-BE49-F238E27FC236}">
                <a16:creationId xmlns:a16="http://schemas.microsoft.com/office/drawing/2014/main" id="{1580BA0A-2F62-B320-F78A-69F382609CEC}"/>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3BE461E4-4C02-4B9E-B9C6-D68C7F109720}"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6</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7" name="object 6">
            <a:extLst>
              <a:ext uri="{FF2B5EF4-FFF2-40B4-BE49-F238E27FC236}">
                <a16:creationId xmlns:a16="http://schemas.microsoft.com/office/drawing/2014/main" id="{E2E017DA-F03D-EFBD-6BDC-7F596C6BA216}"/>
              </a:ext>
            </a:extLst>
          </p:cNvPr>
          <p:cNvPicPr>
            <a:picLocks noChangeAspect="1"/>
          </p:cNvPicPr>
          <p:nvPr/>
        </p:nvPicPr>
        <p:blipFill>
          <a:blip r:embed="rId2"/>
          <a:stretch>
            <a:fillRect/>
          </a:stretch>
        </p:blipFill>
        <p:spPr>
          <a:xfrm>
            <a:off x="723903" y="6172200"/>
            <a:ext cx="2181228" cy="485775"/>
          </a:xfrm>
          <a:prstGeom prst="rect">
            <a:avLst/>
          </a:prstGeom>
          <a:noFill/>
          <a:ln cap="flat">
            <a:noFill/>
          </a:ln>
        </p:spPr>
      </p:pic>
      <p:sp>
        <p:nvSpPr>
          <p:cNvPr id="8" name="Text Placeholder 9">
            <a:extLst>
              <a:ext uri="{FF2B5EF4-FFF2-40B4-BE49-F238E27FC236}">
                <a16:creationId xmlns:a16="http://schemas.microsoft.com/office/drawing/2014/main" id="{560DE88F-EDB8-5EDB-D39D-3854610CB37A}"/>
              </a:ext>
            </a:extLst>
          </p:cNvPr>
          <p:cNvSpPr txBox="1">
            <a:spLocks noGrp="1"/>
          </p:cNvSpPr>
          <p:nvPr>
            <p:ph idx="1"/>
          </p:nvPr>
        </p:nvSpPr>
        <p:spPr>
          <a:xfrm>
            <a:off x="609603" y="1577340"/>
            <a:ext cx="10972800" cy="1723552"/>
          </a:xfrm>
          <a:prstGeom prst="rect">
            <a:avLst/>
          </a:prstGeom>
          <a:noFill/>
          <a:ln>
            <a:noFill/>
          </a:ln>
        </p:spPr>
        <p:txBody>
          <a:bodyPr vert="horz" wrap="square" lIns="0" tIns="0" rIns="0" bIns="0" anchor="t" anchorCtr="0" compatLnSpc="1">
            <a:spAutoFit/>
          </a:bodyPr>
          <a:lstStyle/>
          <a:p>
            <a:pPr marL="285750" lvl="0" indent="-285750">
              <a:buSzPct val="100000"/>
              <a:buFont typeface="Arial" pitchFamily="34"/>
              <a:buChar char="•"/>
            </a:pPr>
            <a:r>
              <a:rPr lang="en-GB" sz="2800"/>
              <a:t>HR Managers</a:t>
            </a:r>
          </a:p>
          <a:p>
            <a:pPr marL="285750" lvl="0" indent="-285750">
              <a:buSzPct val="100000"/>
              <a:buFont typeface="Arial" pitchFamily="34"/>
              <a:buChar char="•"/>
            </a:pPr>
            <a:r>
              <a:rPr lang="en-GB" sz="2800"/>
              <a:t>Team Leaders/Managers</a:t>
            </a:r>
          </a:p>
          <a:p>
            <a:pPr marL="285750" lvl="0" indent="-285750">
              <a:buSzPct val="100000"/>
              <a:buFont typeface="Arial" pitchFamily="34"/>
              <a:buChar char="•"/>
            </a:pPr>
            <a:r>
              <a:rPr lang="en-GB" sz="2800"/>
              <a:t>Senior Management/Executives</a:t>
            </a:r>
          </a:p>
          <a:p>
            <a:pPr marL="285750" lvl="0" indent="-285750">
              <a:buSzPct val="100000"/>
              <a:buFont typeface="Arial" pitchFamily="34"/>
              <a:buChar char="•"/>
            </a:pPr>
            <a:r>
              <a:rPr lang="en-GB" sz="2800"/>
              <a:t>Employees</a:t>
            </a:r>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A171A7B6-D6E1-211C-73F7-55903D4F97D1}"/>
              </a:ext>
            </a:extLst>
          </p:cNvPr>
          <p:cNvPicPr>
            <a:picLocks noChangeAspect="1"/>
          </p:cNvPicPr>
          <p:nvPr/>
        </p:nvPicPr>
        <p:blipFill>
          <a:blip r:embed="rId2"/>
          <a:stretch>
            <a:fillRect/>
          </a:stretch>
        </p:blipFill>
        <p:spPr>
          <a:xfrm>
            <a:off x="0" y="1476371"/>
            <a:ext cx="2695578" cy="3248021"/>
          </a:xfrm>
          <a:prstGeom prst="rect">
            <a:avLst/>
          </a:prstGeom>
          <a:noFill/>
          <a:ln cap="flat">
            <a:noFill/>
          </a:ln>
        </p:spPr>
      </p:pic>
      <p:sp>
        <p:nvSpPr>
          <p:cNvPr id="3" name="object 3">
            <a:extLst>
              <a:ext uri="{FF2B5EF4-FFF2-40B4-BE49-F238E27FC236}">
                <a16:creationId xmlns:a16="http://schemas.microsoft.com/office/drawing/2014/main" id="{8433E583-4137-0529-E4EC-012A8FA5A757}"/>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E3026A5F-5A2A-6FA9-7751-CA4421483891}"/>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64FE03D5-0F74-4BBC-D2D2-04384CB5F7F8}"/>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6" name="object 6">
            <a:extLst>
              <a:ext uri="{FF2B5EF4-FFF2-40B4-BE49-F238E27FC236}">
                <a16:creationId xmlns:a16="http://schemas.microsoft.com/office/drawing/2014/main" id="{34D702C0-BEDB-5ACA-0D09-45969208C653}"/>
              </a:ext>
            </a:extLst>
          </p:cNvPr>
          <p:cNvSpPr txBox="1">
            <a:spLocks noGrp="1"/>
          </p:cNvSpPr>
          <p:nvPr>
            <p:ph type="title"/>
          </p:nvPr>
        </p:nvSpPr>
        <p:spPr>
          <a:xfrm>
            <a:off x="755330" y="385447"/>
            <a:ext cx="10681334" cy="758193"/>
          </a:xfrm>
          <a:prstGeom prst="rect">
            <a:avLst/>
          </a:prstGeom>
          <a:noFill/>
          <a:ln>
            <a:noFill/>
          </a:ln>
        </p:spPr>
        <p:txBody>
          <a:bodyPr vert="horz" wrap="square" lIns="0" tIns="13331" rIns="0" bIns="0" anchor="t" anchorCtr="0" compatLnSpc="1">
            <a:spAutoFit/>
          </a:bodyPr>
          <a:lstStyle/>
          <a:p>
            <a:pPr marL="12701" lvl="0">
              <a:spcBef>
                <a:spcPts val="105"/>
              </a:spcBef>
            </a:pPr>
            <a:r>
              <a:rPr lang="en-US" sz="3600" spc="10"/>
              <a:t>O</a:t>
            </a:r>
            <a:r>
              <a:rPr lang="en-US" sz="3600" spc="25"/>
              <a:t>U</a:t>
            </a:r>
            <a:r>
              <a:rPr lang="en-US" sz="3600"/>
              <a:t>R</a:t>
            </a:r>
            <a:r>
              <a:rPr lang="en-US" sz="3600" spc="5"/>
              <a:t> </a:t>
            </a:r>
            <a:r>
              <a:rPr lang="en-US" sz="3600" spc="25"/>
              <a:t>S</a:t>
            </a:r>
            <a:r>
              <a:rPr lang="en-US" sz="3600" spc="10"/>
              <a:t>O</a:t>
            </a:r>
            <a:r>
              <a:rPr lang="en-US" sz="3600" spc="25"/>
              <a:t>LU</a:t>
            </a:r>
            <a:r>
              <a:rPr lang="en-US" sz="3600" spc="-35"/>
              <a:t>T</a:t>
            </a:r>
            <a:r>
              <a:rPr lang="en-US" sz="3600" spc="-30"/>
              <a:t>I</a:t>
            </a:r>
            <a:r>
              <a:rPr lang="en-US" sz="3600" spc="10"/>
              <a:t>O</a:t>
            </a:r>
            <a:r>
              <a:rPr lang="en-US" sz="3600"/>
              <a:t>N</a:t>
            </a:r>
            <a:r>
              <a:rPr lang="en-US" sz="3600" spc="-345"/>
              <a:t> </a:t>
            </a:r>
            <a:r>
              <a:rPr lang="en-US" sz="3600" spc="-35"/>
              <a:t>A</a:t>
            </a:r>
            <a:r>
              <a:rPr lang="en-US" sz="3600" spc="-5"/>
              <a:t>N</a:t>
            </a:r>
            <a:r>
              <a:rPr lang="en-US" sz="3600"/>
              <a:t>D</a:t>
            </a:r>
            <a:r>
              <a:rPr lang="en-US" sz="3600" spc="35"/>
              <a:t> </a:t>
            </a:r>
            <a:r>
              <a:rPr lang="en-US" sz="3600" spc="-30"/>
              <a:t>I</a:t>
            </a:r>
            <a:r>
              <a:rPr lang="en-US" sz="3600" spc="-35"/>
              <a:t>T</a:t>
            </a:r>
            <a:r>
              <a:rPr lang="en-US" sz="3600"/>
              <a:t>S</a:t>
            </a:r>
            <a:r>
              <a:rPr lang="en-US" sz="3600" spc="60"/>
              <a:t> </a:t>
            </a:r>
            <a:r>
              <a:rPr lang="en-US" sz="3600" spc="-295"/>
              <a:t>V</a:t>
            </a:r>
            <a:r>
              <a:rPr lang="en-US" sz="3600" spc="-35"/>
              <a:t>A</a:t>
            </a:r>
            <a:r>
              <a:rPr lang="en-US" sz="3600" spc="25"/>
              <a:t>LU</a:t>
            </a:r>
            <a:r>
              <a:rPr lang="en-US" sz="3600"/>
              <a:t>E</a:t>
            </a:r>
            <a:r>
              <a:rPr lang="en-US" sz="3600" spc="-65"/>
              <a:t> </a:t>
            </a:r>
            <a:r>
              <a:rPr lang="en-US" sz="3600" spc="-15"/>
              <a:t>P</a:t>
            </a:r>
            <a:r>
              <a:rPr lang="en-US" sz="3600" spc="-30"/>
              <a:t>R</a:t>
            </a:r>
            <a:r>
              <a:rPr lang="en-US" sz="3600" spc="10"/>
              <a:t>O</a:t>
            </a:r>
            <a:r>
              <a:rPr lang="en-US" sz="3600" spc="-15"/>
              <a:t>P</a:t>
            </a:r>
            <a:r>
              <a:rPr lang="en-US" sz="3600" spc="10"/>
              <a:t>O</a:t>
            </a:r>
            <a:r>
              <a:rPr lang="en-US" sz="3600" spc="25"/>
              <a:t>S</a:t>
            </a:r>
            <a:r>
              <a:rPr lang="en-US" sz="3600" spc="-30"/>
              <a:t>I</a:t>
            </a:r>
            <a:r>
              <a:rPr lang="en-US" sz="3600" spc="-35"/>
              <a:t>T</a:t>
            </a:r>
            <a:r>
              <a:rPr lang="en-US" sz="3600" spc="-30"/>
              <a:t>I</a:t>
            </a:r>
            <a:r>
              <a:rPr lang="en-US" sz="3600" spc="10"/>
              <a:t>O</a:t>
            </a:r>
            <a:r>
              <a:rPr lang="en-US" sz="3600"/>
              <a:t>N</a:t>
            </a:r>
          </a:p>
        </p:txBody>
      </p:sp>
      <p:sp>
        <p:nvSpPr>
          <p:cNvPr id="7" name="object 9">
            <a:extLst>
              <a:ext uri="{FF2B5EF4-FFF2-40B4-BE49-F238E27FC236}">
                <a16:creationId xmlns:a16="http://schemas.microsoft.com/office/drawing/2014/main" id="{97054AB7-1D55-FBCA-C8B1-11CED54A4797}"/>
              </a:ext>
            </a:extLst>
          </p:cNvPr>
          <p:cNvSpPr txBox="1">
            <a:spLocks noGrp="1"/>
          </p:cNvSpPr>
          <p:nvPr/>
        </p:nvSpPr>
        <p:spPr>
          <a:xfrm>
            <a:off x="11353419" y="6473339"/>
            <a:ext cx="151132" cy="191767"/>
          </a:xfrm>
          <a:prstGeom prst="rect">
            <a:avLst/>
          </a:prstGeom>
          <a:noFill/>
          <a:ln/>
        </p:spPr>
        <p:txBody>
          <a:bodyPr vert="horz" wrap="square" lIns="0" tIns="6986" rIns="0" bIns="0" anchor="t" anchorCtr="0" compatLnSpc="1">
            <a:spAutoFit/>
          </a:bodyPr>
          <a:lstStyle/>
          <a:p>
            <a:pPr marL="38103" marR="0" lvl="0" indent="0" algn="l" defTabSz="914400" rtl="0" eaLnBrk="1" fontAlgn="auto" latinLnBrk="0" hangingPunct="1">
              <a:lnSpc>
                <a:spcPct val="100000"/>
              </a:lnSpc>
              <a:spcBef>
                <a:spcPts val="55"/>
              </a:spcBef>
              <a:spcAft>
                <a:spcPts val="0"/>
              </a:spcAft>
              <a:buClrTx/>
              <a:buSzTx/>
              <a:buFontTx/>
              <a:buNone/>
              <a:tabLst/>
              <a:defRPr/>
            </a:pPr>
            <a:fld id="{2189ABD0-FB3E-4C9A-B4EB-1115B7D525B2}" type="slidenum">
              <a:rPr kumimoji="0" lang="en-US" sz="1100" b="0" i="0" u="none" strike="noStrike" kern="1200" cap="none" spc="10" normalizeH="0" baseline="0" noProof="0" smtClean="0">
                <a:ln>
                  <a:noFill/>
                </a:ln>
                <a:solidFill>
                  <a:srgbClr val="2D936B"/>
                </a:solidFill>
                <a:effectLst/>
                <a:uLnTx/>
                <a:uFillTx/>
                <a:latin typeface="Trebuchet MS"/>
                <a:ea typeface="+mn-ea"/>
                <a:cs typeface="+mn-cs"/>
              </a:rPr>
              <a:pPr marL="38103" marR="0" lvl="0" indent="0" algn="l" defTabSz="914400" rtl="0" eaLnBrk="1" fontAlgn="auto" latinLnBrk="0" hangingPunct="1">
                <a:lnSpc>
                  <a:spcPct val="100000"/>
                </a:lnSpc>
                <a:spcBef>
                  <a:spcPts val="55"/>
                </a:spcBef>
                <a:spcAft>
                  <a:spcPts val="0"/>
                </a:spcAft>
                <a:buClrTx/>
                <a:buSzTx/>
                <a:buFontTx/>
                <a:buNone/>
                <a:tabLst/>
                <a:defRPr/>
              </a:pPr>
              <a:t>7</a:t>
            </a:fld>
            <a:endParaRPr kumimoji="0" lang="en-US" sz="1100" b="0" i="0" u="none" strike="noStrike" kern="1200" cap="none" spc="10" normalizeH="0" baseline="0" noProof="0">
              <a:ln>
                <a:noFill/>
              </a:ln>
              <a:solidFill>
                <a:srgbClr val="2D936B"/>
              </a:solidFill>
              <a:effectLst/>
              <a:uLnTx/>
              <a:uFillTx/>
              <a:latin typeface="Trebuchet MS"/>
              <a:ea typeface="+mn-ea"/>
              <a:cs typeface="+mn-cs"/>
            </a:endParaRPr>
          </a:p>
        </p:txBody>
      </p:sp>
      <p:pic>
        <p:nvPicPr>
          <p:cNvPr id="8" name="object 7">
            <a:extLst>
              <a:ext uri="{FF2B5EF4-FFF2-40B4-BE49-F238E27FC236}">
                <a16:creationId xmlns:a16="http://schemas.microsoft.com/office/drawing/2014/main" id="{A8164BD2-CA3B-9CEB-48FF-C4EC82A35C45}"/>
              </a:ext>
            </a:extLst>
          </p:cNvPr>
          <p:cNvPicPr>
            <a:picLocks noChangeAspect="1"/>
          </p:cNvPicPr>
          <p:nvPr/>
        </p:nvPicPr>
        <p:blipFill>
          <a:blip r:embed="rId3"/>
          <a:stretch>
            <a:fillRect/>
          </a:stretch>
        </p:blipFill>
        <p:spPr>
          <a:xfrm>
            <a:off x="676271" y="6467478"/>
            <a:ext cx="2143125" cy="200025"/>
          </a:xfrm>
          <a:prstGeom prst="rect">
            <a:avLst/>
          </a:prstGeom>
          <a:noFill/>
          <a:ln cap="flat">
            <a:noFill/>
          </a:ln>
        </p:spPr>
      </p:pic>
      <p:sp>
        <p:nvSpPr>
          <p:cNvPr id="9" name="Text Placeholder 10">
            <a:extLst>
              <a:ext uri="{FF2B5EF4-FFF2-40B4-BE49-F238E27FC236}">
                <a16:creationId xmlns:a16="http://schemas.microsoft.com/office/drawing/2014/main" id="{293A488E-B811-2881-7667-527D41EC8806}"/>
              </a:ext>
            </a:extLst>
          </p:cNvPr>
          <p:cNvSpPr txBox="1">
            <a:spLocks noGrp="1"/>
          </p:cNvSpPr>
          <p:nvPr>
            <p:ph idx="1"/>
          </p:nvPr>
        </p:nvSpPr>
        <p:spPr>
          <a:xfrm>
            <a:off x="2999232" y="2422675"/>
            <a:ext cx="8668512" cy="2215993"/>
          </a:xfrm>
          <a:prstGeom prst="rect">
            <a:avLst/>
          </a:prstGeom>
          <a:noFill/>
          <a:ln>
            <a:noFill/>
          </a:ln>
        </p:spPr>
        <p:txBody>
          <a:bodyPr vert="horz" wrap="square" lIns="0" tIns="0" rIns="0" bIns="0" anchor="t" anchorCtr="0" compatLnSpc="1">
            <a:spAutoFit/>
          </a:bodyPr>
          <a:lstStyle/>
          <a:p>
            <a:pPr marL="342900" lvl="0" indent="-342900">
              <a:buSzPct val="100000"/>
              <a:buFont typeface="Arial" pitchFamily="34"/>
              <a:buChar char="•"/>
            </a:pPr>
            <a:r>
              <a:rPr lang="en-GB" sz="2400"/>
              <a:t>Conditional Formatting: Missing Filter: Remove Formula: Performance Pivot: Summary Graph: Data Visualization</a:t>
            </a:r>
          </a:p>
          <a:p>
            <a:pPr lvl="0"/>
            <a:endParaRPr lang="en-US"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63210-8A04-76D9-541C-80E78CFEB1ED}"/>
              </a:ext>
            </a:extLst>
          </p:cNvPr>
          <p:cNvSpPr txBox="1">
            <a:spLocks noGrp="1"/>
          </p:cNvSpPr>
          <p:nvPr>
            <p:ph type="title"/>
          </p:nvPr>
        </p:nvSpPr>
        <p:spPr>
          <a:xfrm>
            <a:off x="755330" y="385447"/>
            <a:ext cx="10681334" cy="758193"/>
          </a:xfrm>
          <a:prstGeom prst="rect">
            <a:avLst/>
          </a:prstGeom>
          <a:noFill/>
          <a:ln>
            <a:noFill/>
          </a:ln>
        </p:spPr>
        <p:txBody>
          <a:bodyPr vert="horz" wrap="square" lIns="0" tIns="0" rIns="0" bIns="0" anchor="t" anchorCtr="0" compatLnSpc="1">
            <a:spAutoFit/>
          </a:bodyPr>
          <a:lstStyle/>
          <a:p>
            <a:pPr lvl="0"/>
            <a:r>
              <a:rPr lang="en-IN"/>
              <a:t>Dataset Description</a:t>
            </a:r>
          </a:p>
        </p:txBody>
      </p:sp>
      <p:sp>
        <p:nvSpPr>
          <p:cNvPr id="3" name="Text Placeholder 2">
            <a:extLst>
              <a:ext uri="{FF2B5EF4-FFF2-40B4-BE49-F238E27FC236}">
                <a16:creationId xmlns:a16="http://schemas.microsoft.com/office/drawing/2014/main" id="{698D2CD0-A94E-DF9C-478B-16CDA9D788E6}"/>
              </a:ext>
            </a:extLst>
          </p:cNvPr>
          <p:cNvSpPr txBox="1">
            <a:spLocks noGrp="1"/>
          </p:cNvSpPr>
          <p:nvPr>
            <p:ph idx="1"/>
          </p:nvPr>
        </p:nvSpPr>
        <p:spPr>
          <a:xfrm>
            <a:off x="755330" y="1425037"/>
            <a:ext cx="10972800" cy="4431987"/>
          </a:xfrm>
          <a:prstGeom prst="rect">
            <a:avLst/>
          </a:prstGeom>
          <a:noFill/>
          <a:ln>
            <a:noFill/>
          </a:ln>
        </p:spPr>
        <p:txBody>
          <a:bodyPr vert="horz" wrap="square" lIns="0" tIns="0" rIns="0" bIns="0" anchor="t" anchorCtr="0" compatLnSpc="1">
            <a:spAutoFit/>
          </a:bodyPr>
          <a:lstStyle/>
          <a:p>
            <a:pPr marL="285750" lvl="0" indent="-285750">
              <a:buSzPct val="100000"/>
              <a:buFont typeface="Arial" pitchFamily="34"/>
              <a:buChar char="•"/>
            </a:pPr>
            <a:r>
              <a:rPr lang="en-GB" sz="3200"/>
              <a:t>Employee: Naan Mudhalvan Portal</a:t>
            </a:r>
          </a:p>
          <a:p>
            <a:pPr marL="285750" lvl="0" indent="-285750">
              <a:buSzPct val="100000"/>
              <a:buFont typeface="Arial" pitchFamily="34"/>
              <a:buChar char="•"/>
            </a:pPr>
            <a:r>
              <a:rPr lang="en-GB" sz="3200"/>
              <a:t>26 features</a:t>
            </a:r>
          </a:p>
          <a:p>
            <a:pPr marL="285750" lvl="0" indent="-285750">
              <a:buSzPct val="100000"/>
              <a:buFont typeface="Arial" pitchFamily="34"/>
              <a:buChar char="•"/>
            </a:pPr>
            <a:r>
              <a:rPr lang="en-GB" sz="3200"/>
              <a:t>9 features</a:t>
            </a:r>
          </a:p>
          <a:p>
            <a:pPr marL="285750" lvl="0" indent="-285750">
              <a:buSzPct val="100000"/>
              <a:buFont typeface="Arial" pitchFamily="34"/>
              <a:buChar char="•"/>
            </a:pPr>
            <a:r>
              <a:rPr lang="en-GB" sz="3200"/>
              <a:t>Employee ID: Numerical Values</a:t>
            </a:r>
          </a:p>
          <a:p>
            <a:pPr marL="285750" lvl="0" indent="-285750">
              <a:buSzPct val="100000"/>
              <a:buFont typeface="Arial" pitchFamily="34"/>
              <a:buChar char="•"/>
            </a:pPr>
            <a:r>
              <a:rPr lang="en-GB" sz="3200"/>
              <a:t>Name: Text</a:t>
            </a:r>
          </a:p>
          <a:p>
            <a:pPr marL="285750" lvl="0" indent="-285750">
              <a:buSzPct val="100000"/>
              <a:buFont typeface="Arial" pitchFamily="34"/>
              <a:buChar char="•"/>
            </a:pPr>
            <a:r>
              <a:rPr lang="en-GB" sz="3200"/>
              <a:t>Employee Type</a:t>
            </a:r>
          </a:p>
          <a:p>
            <a:pPr marL="285750" lvl="0" indent="-285750">
              <a:buSzPct val="100000"/>
              <a:buFont typeface="Arial" pitchFamily="34"/>
              <a:buChar char="•"/>
            </a:pPr>
            <a:r>
              <a:rPr lang="en-GB" sz="3200"/>
              <a:t>Performance level</a:t>
            </a:r>
          </a:p>
          <a:p>
            <a:pPr marL="285750" lvl="0" indent="-285750">
              <a:buSzPct val="100000"/>
              <a:buFont typeface="Arial" pitchFamily="34"/>
              <a:buChar char="•"/>
            </a:pPr>
            <a:r>
              <a:rPr lang="en-GB" sz="3200"/>
              <a:t>Gender: Male and Female</a:t>
            </a:r>
          </a:p>
          <a:p>
            <a:pPr marL="285750" lvl="0" indent="-285750">
              <a:buSzPct val="100000"/>
              <a:buFont typeface="Arial" pitchFamily="34"/>
              <a:buChar char="•"/>
            </a:pPr>
            <a:r>
              <a:rPr lang="en-GB" sz="3200"/>
              <a:t>Employee Rating: Numerical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D80AEC8-391E-8271-8415-56D3BE2D2545}"/>
              </a:ext>
            </a:extLst>
          </p:cNvPr>
          <p:cNvSpPr txBox="1"/>
          <p:nvPr/>
        </p:nvSpPr>
        <p:spPr>
          <a:xfrm>
            <a:off x="752478" y="6486040"/>
            <a:ext cx="1773551" cy="166365"/>
          </a:xfrm>
          <a:prstGeom prst="rect">
            <a:avLst/>
          </a:prstGeom>
          <a:noFill/>
          <a:ln cap="flat">
            <a:noFill/>
          </a:ln>
        </p:spPr>
        <p:txBody>
          <a:bodyPr vert="horz" wrap="square" lIns="0" tIns="0" rIns="0" bIns="0" anchor="t" anchorCtr="0" compatLnSpc="1">
            <a:spAutoFit/>
          </a:bodyPr>
          <a:lstStyle/>
          <a:p>
            <a:pPr marL="0" marR="0" lvl="0" indent="0" algn="l" defTabSz="914400" rtl="0" fontAlgn="auto" hangingPunct="1">
              <a:lnSpc>
                <a:spcPts val="1275"/>
              </a:lnSpc>
              <a:spcBef>
                <a:spcPts val="0"/>
              </a:spcBef>
              <a:spcAft>
                <a:spcPts val="0"/>
              </a:spcAft>
              <a:buNone/>
              <a:tabLst/>
              <a:defRPr sz="1800" b="0" i="0" u="none" strike="noStrike" kern="0" cap="none" spc="0" baseline="0">
                <a:solidFill>
                  <a:srgbClr val="000000"/>
                </a:solidFill>
                <a:uFillTx/>
              </a:defRPr>
            </a:pPr>
            <a:r>
              <a:rPr lang="en-US" sz="1100" b="0" i="0" u="none" strike="noStrike" kern="1200" cap="none" spc="20" baseline="0">
                <a:solidFill>
                  <a:srgbClr val="2D83C3"/>
                </a:solidFill>
                <a:uFillTx/>
                <a:latin typeface="Trebuchet MS"/>
                <a:cs typeface="Trebuchet MS"/>
              </a:rPr>
              <a:t>3/21/202</a:t>
            </a:r>
            <a:r>
              <a:rPr lang="en-US" sz="1100" b="0" i="0" u="none" strike="noStrike" kern="1200" cap="none" spc="10" baseline="0">
                <a:solidFill>
                  <a:srgbClr val="2D83C3"/>
                </a:solidFill>
                <a:uFillTx/>
                <a:latin typeface="Trebuchet MS"/>
                <a:cs typeface="Trebuchet MS"/>
              </a:rPr>
              <a:t>4</a:t>
            </a:r>
            <a:r>
              <a:rPr lang="en-US" sz="1100" b="0" i="0" u="none" strike="noStrike" kern="1200" cap="none" spc="0" baseline="0">
                <a:solidFill>
                  <a:srgbClr val="2D83C3"/>
                </a:solidFill>
                <a:uFillTx/>
                <a:latin typeface="Trebuchet MS"/>
                <a:cs typeface="Trebuchet MS"/>
              </a:rPr>
              <a:t> </a:t>
            </a:r>
            <a:r>
              <a:rPr lang="en-US" sz="1100" b="0" i="0" u="none" strike="noStrike" kern="1200" cap="none" spc="130" baseline="0">
                <a:solidFill>
                  <a:srgbClr val="2D83C3"/>
                </a:solidFill>
                <a:uFillTx/>
                <a:latin typeface="Trebuchet MS"/>
                <a:cs typeface="Trebuchet MS"/>
              </a:rPr>
              <a:t> </a:t>
            </a:r>
            <a:r>
              <a:rPr lang="en-US" sz="1100" b="1" i="0" u="none" strike="noStrike" kern="1200" cap="none" spc="50" baseline="0">
                <a:solidFill>
                  <a:srgbClr val="2D83C3"/>
                </a:solidFill>
                <a:uFillTx/>
                <a:latin typeface="Trebuchet MS"/>
                <a:cs typeface="Trebuchet MS"/>
              </a:rPr>
              <a:t>A</a:t>
            </a:r>
            <a:r>
              <a:rPr lang="en-US" sz="1100" b="1" i="0" u="none" strike="noStrike" kern="1200" cap="none" spc="15" baseline="0">
                <a:solidFill>
                  <a:srgbClr val="2D83C3"/>
                </a:solidFill>
                <a:uFillTx/>
                <a:latin typeface="Trebuchet MS"/>
                <a:cs typeface="Trebuchet MS"/>
              </a:rPr>
              <a:t>nnu</a:t>
            </a:r>
            <a:r>
              <a:rPr lang="en-US" sz="1100" b="1" i="0" u="none" strike="noStrike" kern="1200" cap="none" spc="10" baseline="0">
                <a:solidFill>
                  <a:srgbClr val="2D83C3"/>
                </a:solidFill>
                <a:uFillTx/>
                <a:latin typeface="Trebuchet MS"/>
                <a:cs typeface="Trebuchet MS"/>
              </a:rPr>
              <a:t>al</a:t>
            </a:r>
            <a:r>
              <a:rPr lang="en-US" sz="1100" b="1" i="0" u="none" strike="noStrike" kern="1200" cap="none" spc="-140" baseline="0">
                <a:solidFill>
                  <a:srgbClr val="2D83C3"/>
                </a:solidFill>
                <a:uFillTx/>
                <a:latin typeface="Trebuchet MS"/>
                <a:cs typeface="Trebuchet MS"/>
              </a:rPr>
              <a:t> </a:t>
            </a:r>
            <a:r>
              <a:rPr lang="en-US" sz="1100" b="1" i="0" u="none" strike="noStrike" kern="1200" cap="none" spc="0" baseline="0">
                <a:solidFill>
                  <a:srgbClr val="2D83C3"/>
                </a:solidFill>
                <a:uFillTx/>
                <a:latin typeface="Trebuchet MS"/>
                <a:cs typeface="Trebuchet MS"/>
              </a:rPr>
              <a:t>R</a:t>
            </a:r>
            <a:r>
              <a:rPr lang="en-US" sz="1100" b="1" i="0" u="none" strike="noStrike" kern="1200" cap="none" spc="35" baseline="0">
                <a:solidFill>
                  <a:srgbClr val="2D83C3"/>
                </a:solidFill>
                <a:uFillTx/>
                <a:latin typeface="Trebuchet MS"/>
                <a:cs typeface="Trebuchet MS"/>
              </a:rPr>
              <a:t>e</a:t>
            </a:r>
            <a:r>
              <a:rPr lang="en-US" sz="1100" b="1" i="0" u="none" strike="noStrike" kern="1200" cap="none" spc="90" baseline="0">
                <a:solidFill>
                  <a:srgbClr val="2D83C3"/>
                </a:solidFill>
                <a:uFillTx/>
                <a:latin typeface="Trebuchet MS"/>
                <a:cs typeface="Trebuchet MS"/>
              </a:rPr>
              <a:t>v</a:t>
            </a:r>
            <a:r>
              <a:rPr lang="en-US" sz="1100" b="1" i="0" u="none" strike="noStrike" kern="1200" cap="none" spc="-35" baseline="0">
                <a:solidFill>
                  <a:srgbClr val="2D83C3"/>
                </a:solidFill>
                <a:uFillTx/>
                <a:latin typeface="Trebuchet MS"/>
                <a:cs typeface="Trebuchet MS"/>
              </a:rPr>
              <a:t>i</a:t>
            </a:r>
            <a:r>
              <a:rPr lang="en-US" sz="1100" b="1" i="0" u="none" strike="noStrike" kern="1200" cap="none" spc="35" baseline="0">
                <a:solidFill>
                  <a:srgbClr val="2D83C3"/>
                </a:solidFill>
                <a:uFillTx/>
                <a:latin typeface="Trebuchet MS"/>
                <a:cs typeface="Trebuchet MS"/>
              </a:rPr>
              <a:t>e</a:t>
            </a:r>
            <a:r>
              <a:rPr lang="en-US" sz="1100" b="1" i="0" u="none" strike="noStrike" kern="1200" cap="none" spc="15" baseline="0">
                <a:solidFill>
                  <a:srgbClr val="2D83C3"/>
                </a:solidFill>
                <a:uFillTx/>
                <a:latin typeface="Trebuchet MS"/>
                <a:cs typeface="Trebuchet MS"/>
              </a:rPr>
              <a:t>w</a:t>
            </a:r>
            <a:endParaRPr lang="en-US" sz="1100" b="0" i="0" u="none" strike="noStrike" kern="1200" cap="none" spc="0" baseline="0">
              <a:solidFill>
                <a:srgbClr val="000000"/>
              </a:solidFill>
              <a:uFillTx/>
              <a:latin typeface="Trebuchet MS"/>
              <a:cs typeface="Trebuchet MS"/>
            </a:endParaRPr>
          </a:p>
        </p:txBody>
      </p:sp>
      <p:sp>
        <p:nvSpPr>
          <p:cNvPr id="3" name="object 3">
            <a:extLst>
              <a:ext uri="{FF2B5EF4-FFF2-40B4-BE49-F238E27FC236}">
                <a16:creationId xmlns:a16="http://schemas.microsoft.com/office/drawing/2014/main" id="{D14536B8-C823-CE64-4F59-580A5693803B}"/>
              </a:ext>
            </a:extLst>
          </p:cNvPr>
          <p:cNvSpPr/>
          <p:nvPr/>
        </p:nvSpPr>
        <p:spPr>
          <a:xfrm>
            <a:off x="9353553" y="5362571"/>
            <a:ext cx="457200" cy="457200"/>
          </a:xfrm>
          <a:custGeom>
            <a:avLst/>
            <a:gdLst>
              <a:gd name="f0" fmla="val w"/>
              <a:gd name="f1" fmla="val h"/>
              <a:gd name="f2" fmla="val 0"/>
              <a:gd name="f3" fmla="val 457200"/>
              <a:gd name="f4" fmla="*/ f0 1 457200"/>
              <a:gd name="f5" fmla="*/ f1 1 457200"/>
              <a:gd name="f6" fmla="val f2"/>
              <a:gd name="f7" fmla="val f3"/>
              <a:gd name="f8" fmla="+- f7 0 f6"/>
              <a:gd name="f9" fmla="*/ f8 1 457200"/>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457200" h="457200">
                <a:moveTo>
                  <a:pt x="f3" y="f2"/>
                </a:moveTo>
                <a:lnTo>
                  <a:pt x="f2" y="f2"/>
                </a:lnTo>
                <a:lnTo>
                  <a:pt x="f2" y="f3"/>
                </a:lnTo>
                <a:lnTo>
                  <a:pt x="f3" y="f3"/>
                </a:lnTo>
                <a:lnTo>
                  <a:pt x="f3" y="f2"/>
                </a:lnTo>
                <a:close/>
              </a:path>
            </a:pathLst>
          </a:custGeom>
          <a:solidFill>
            <a:srgbClr val="42AF51"/>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4" name="object 4">
            <a:extLst>
              <a:ext uri="{FF2B5EF4-FFF2-40B4-BE49-F238E27FC236}">
                <a16:creationId xmlns:a16="http://schemas.microsoft.com/office/drawing/2014/main" id="{07502B03-57E9-8261-0EA9-C51CD32DA65D}"/>
              </a:ext>
            </a:extLst>
          </p:cNvPr>
          <p:cNvSpPr/>
          <p:nvPr/>
        </p:nvSpPr>
        <p:spPr>
          <a:xfrm>
            <a:off x="6696078" y="1695453"/>
            <a:ext cx="314325" cy="323853"/>
          </a:xfrm>
          <a:custGeom>
            <a:avLst/>
            <a:gdLst>
              <a:gd name="f0" fmla="val w"/>
              <a:gd name="f1" fmla="val h"/>
              <a:gd name="f2" fmla="val 0"/>
              <a:gd name="f3" fmla="val 314325"/>
              <a:gd name="f4" fmla="val 323850"/>
              <a:gd name="f5" fmla="*/ f0 1 314325"/>
              <a:gd name="f6" fmla="*/ f1 1 323850"/>
              <a:gd name="f7" fmla="val f2"/>
              <a:gd name="f8" fmla="val f3"/>
              <a:gd name="f9" fmla="val f4"/>
              <a:gd name="f10" fmla="+- f9 0 f7"/>
              <a:gd name="f11" fmla="+- f8 0 f7"/>
              <a:gd name="f12" fmla="*/ f11 1 314325"/>
              <a:gd name="f13" fmla="*/ f10 1 323850"/>
              <a:gd name="f14" fmla="*/ f7 1 f12"/>
              <a:gd name="f15" fmla="*/ f8 1 f12"/>
              <a:gd name="f16" fmla="*/ f7 1 f13"/>
              <a:gd name="f17" fmla="*/ f9 1 f13"/>
              <a:gd name="f18" fmla="*/ f14 f5 1"/>
              <a:gd name="f19" fmla="*/ f15 f5 1"/>
              <a:gd name="f20" fmla="*/ f17 f6 1"/>
              <a:gd name="f21" fmla="*/ f16 f6 1"/>
            </a:gdLst>
            <a:ahLst/>
            <a:cxnLst>
              <a:cxn ang="3cd4">
                <a:pos x="hc" y="t"/>
              </a:cxn>
              <a:cxn ang="0">
                <a:pos x="r" y="vc"/>
              </a:cxn>
              <a:cxn ang="cd4">
                <a:pos x="hc" y="b"/>
              </a:cxn>
              <a:cxn ang="cd2">
                <a:pos x="l" y="vc"/>
              </a:cxn>
            </a:cxnLst>
            <a:rect l="f18" t="f21" r="f19" b="f20"/>
            <a:pathLst>
              <a:path w="314325" h="323850">
                <a:moveTo>
                  <a:pt x="f3" y="f2"/>
                </a:moveTo>
                <a:lnTo>
                  <a:pt x="f2" y="f2"/>
                </a:lnTo>
                <a:lnTo>
                  <a:pt x="f2" y="f4"/>
                </a:lnTo>
                <a:lnTo>
                  <a:pt x="f3" y="f4"/>
                </a:lnTo>
                <a:lnTo>
                  <a:pt x="f3" y="f2"/>
                </a:lnTo>
                <a:close/>
              </a:path>
            </a:pathLst>
          </a:custGeom>
          <a:solidFill>
            <a:srgbClr val="2D83C3"/>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sp>
        <p:nvSpPr>
          <p:cNvPr id="5" name="object 5">
            <a:extLst>
              <a:ext uri="{FF2B5EF4-FFF2-40B4-BE49-F238E27FC236}">
                <a16:creationId xmlns:a16="http://schemas.microsoft.com/office/drawing/2014/main" id="{C5DCE131-6291-15F3-8CD7-05724ED4A7E6}"/>
              </a:ext>
            </a:extLst>
          </p:cNvPr>
          <p:cNvSpPr/>
          <p:nvPr/>
        </p:nvSpPr>
        <p:spPr>
          <a:xfrm>
            <a:off x="9353553" y="5895978"/>
            <a:ext cx="180978" cy="180978"/>
          </a:xfrm>
          <a:custGeom>
            <a:avLst/>
            <a:gdLst>
              <a:gd name="f0" fmla="val w"/>
              <a:gd name="f1" fmla="val h"/>
              <a:gd name="f2" fmla="val 0"/>
              <a:gd name="f3" fmla="val 180975"/>
              <a:gd name="f4" fmla="*/ f0 1 180975"/>
              <a:gd name="f5" fmla="*/ f1 1 180975"/>
              <a:gd name="f6" fmla="val f2"/>
              <a:gd name="f7" fmla="val f3"/>
              <a:gd name="f8" fmla="+- f7 0 f6"/>
              <a:gd name="f9" fmla="*/ f8 1 180975"/>
              <a:gd name="f10" fmla="*/ f6 1 f9"/>
              <a:gd name="f11" fmla="*/ f7 1 f9"/>
              <a:gd name="f12" fmla="*/ f10 f4 1"/>
              <a:gd name="f13" fmla="*/ f11 f4 1"/>
              <a:gd name="f14" fmla="*/ f11 f5 1"/>
              <a:gd name="f15" fmla="*/ f10 f5 1"/>
            </a:gdLst>
            <a:ahLst/>
            <a:cxnLst>
              <a:cxn ang="3cd4">
                <a:pos x="hc" y="t"/>
              </a:cxn>
              <a:cxn ang="0">
                <a:pos x="r" y="vc"/>
              </a:cxn>
              <a:cxn ang="cd4">
                <a:pos x="hc" y="b"/>
              </a:cxn>
              <a:cxn ang="cd2">
                <a:pos x="l" y="vc"/>
              </a:cxn>
            </a:cxnLst>
            <a:rect l="f12" t="f15" r="f13" b="f14"/>
            <a:pathLst>
              <a:path w="180975" h="180975">
                <a:moveTo>
                  <a:pt x="f3" y="f2"/>
                </a:moveTo>
                <a:lnTo>
                  <a:pt x="f2" y="f2"/>
                </a:lnTo>
                <a:lnTo>
                  <a:pt x="f2" y="f3"/>
                </a:lnTo>
                <a:lnTo>
                  <a:pt x="f3" y="f3"/>
                </a:lnTo>
                <a:lnTo>
                  <a:pt x="f3" y="f2"/>
                </a:lnTo>
                <a:close/>
              </a:path>
            </a:pathLst>
          </a:custGeom>
          <a:solidFill>
            <a:srgbClr val="2D936B"/>
          </a:solidFill>
          <a:ln cap="flat">
            <a:noFill/>
            <a:prstDash val="solid"/>
          </a:ln>
        </p:spPr>
        <p:txBody>
          <a:bodyPr vert="horz" wrap="square" lIns="0" tIns="0" rIns="0" bIns="0" anchor="t" anchorCtr="0" compatLnSpc="1">
            <a:no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a:solidFill>
                <a:srgbClr val="000000"/>
              </a:solidFill>
              <a:uFillTx/>
              <a:latin typeface="Calibri"/>
            </a:endParaRPr>
          </a:p>
        </p:txBody>
      </p:sp>
      <p:pic>
        <p:nvPicPr>
          <p:cNvPr id="6" name="object 6">
            <a:extLst>
              <a:ext uri="{FF2B5EF4-FFF2-40B4-BE49-F238E27FC236}">
                <a16:creationId xmlns:a16="http://schemas.microsoft.com/office/drawing/2014/main" id="{F038C881-296D-1456-8553-285EF22C3D68}"/>
              </a:ext>
            </a:extLst>
          </p:cNvPr>
          <p:cNvPicPr>
            <a:picLocks noChangeAspect="1"/>
          </p:cNvPicPr>
          <p:nvPr/>
        </p:nvPicPr>
        <p:blipFill>
          <a:blip r:embed="rId2"/>
          <a:stretch>
            <a:fillRect/>
          </a:stretch>
        </p:blipFill>
        <p:spPr>
          <a:xfrm>
            <a:off x="66678" y="3381368"/>
            <a:ext cx="2466978" cy="3419471"/>
          </a:xfrm>
          <a:prstGeom prst="rect">
            <a:avLst/>
          </a:prstGeom>
          <a:noFill/>
          <a:ln cap="flat">
            <a:noFill/>
          </a:ln>
        </p:spPr>
      </p:pic>
      <p:sp>
        <p:nvSpPr>
          <p:cNvPr id="7" name="object 7">
            <a:extLst>
              <a:ext uri="{FF2B5EF4-FFF2-40B4-BE49-F238E27FC236}">
                <a16:creationId xmlns:a16="http://schemas.microsoft.com/office/drawing/2014/main" id="{D6905D1A-479B-DA45-EB54-7104B9F49705}"/>
              </a:ext>
            </a:extLst>
          </p:cNvPr>
          <p:cNvSpPr txBox="1">
            <a:spLocks noGrp="1"/>
          </p:cNvSpPr>
          <p:nvPr>
            <p:ph type="title"/>
          </p:nvPr>
        </p:nvSpPr>
        <p:spPr>
          <a:xfrm>
            <a:off x="755330" y="385447"/>
            <a:ext cx="10681334" cy="758193"/>
          </a:xfrm>
          <a:prstGeom prst="rect">
            <a:avLst/>
          </a:prstGeom>
          <a:noFill/>
          <a:ln>
            <a:noFill/>
          </a:ln>
        </p:spPr>
        <p:txBody>
          <a:bodyPr vert="horz" wrap="square" lIns="0" tIns="16514" rIns="0" bIns="0" anchor="t" anchorCtr="0" compatLnSpc="1">
            <a:spAutoFit/>
          </a:bodyPr>
          <a:lstStyle/>
          <a:p>
            <a:pPr marL="12701" lvl="0">
              <a:spcBef>
                <a:spcPts val="130"/>
              </a:spcBef>
            </a:pPr>
            <a:r>
              <a:rPr lang="en-US" sz="4250" spc="15"/>
              <a:t>THE</a:t>
            </a:r>
            <a:r>
              <a:rPr lang="en-US" sz="4250" spc="20"/>
              <a:t> "</a:t>
            </a:r>
            <a:r>
              <a:rPr lang="en-US" sz="4250" spc="10"/>
              <a:t>WOW"</a:t>
            </a:r>
            <a:r>
              <a:rPr lang="en-US" sz="4250" spc="85"/>
              <a:t> </a:t>
            </a:r>
            <a:r>
              <a:rPr lang="en-US" sz="4250" spc="10"/>
              <a:t>IN</a:t>
            </a:r>
            <a:r>
              <a:rPr lang="en-US" sz="4250" spc="-5"/>
              <a:t> </a:t>
            </a:r>
            <a:r>
              <a:rPr lang="en-US" sz="4250" spc="15"/>
              <a:t>OUR</a:t>
            </a:r>
            <a:r>
              <a:rPr lang="en-US" sz="4250" spc="-10"/>
              <a:t> </a:t>
            </a:r>
            <a:r>
              <a:rPr lang="en-US" sz="4250" spc="20"/>
              <a:t>SOLUTION</a:t>
            </a:r>
            <a:endParaRPr lang="en-US" sz="4250"/>
          </a:p>
        </p:txBody>
      </p:sp>
      <p:sp>
        <p:nvSpPr>
          <p:cNvPr id="8" name="object 8">
            <a:extLst>
              <a:ext uri="{FF2B5EF4-FFF2-40B4-BE49-F238E27FC236}">
                <a16:creationId xmlns:a16="http://schemas.microsoft.com/office/drawing/2014/main" id="{3073F2F4-EE3E-9E15-8D7A-96A604C9E375}"/>
              </a:ext>
            </a:extLst>
          </p:cNvPr>
          <p:cNvSpPr txBox="1"/>
          <p:nvPr/>
        </p:nvSpPr>
        <p:spPr>
          <a:xfrm>
            <a:off x="11277222" y="6473339"/>
            <a:ext cx="228600" cy="191767"/>
          </a:xfrm>
          <a:prstGeom prst="rect">
            <a:avLst/>
          </a:prstGeom>
          <a:noFill/>
          <a:ln cap="flat">
            <a:noFill/>
          </a:ln>
        </p:spPr>
        <p:txBody>
          <a:bodyPr vert="horz" wrap="square" lIns="0" tIns="6986" rIns="0" bIns="0" anchor="t" anchorCtr="0" compatLnSpc="1">
            <a:spAutoFit/>
          </a:bodyPr>
          <a:lstStyle/>
          <a:p>
            <a:pPr marL="38103" marR="0" lvl="0" indent="0" algn="l" defTabSz="914400" rtl="0" fontAlgn="auto" hangingPunct="1">
              <a:lnSpc>
                <a:spcPct val="100000"/>
              </a:lnSpc>
              <a:spcBef>
                <a:spcPts val="55"/>
              </a:spcBef>
              <a:spcAft>
                <a:spcPts val="0"/>
              </a:spcAft>
              <a:buNone/>
              <a:tabLst/>
              <a:defRPr sz="1800" b="0" i="0" u="none" strike="noStrike" kern="0" cap="none" spc="0" baseline="0">
                <a:solidFill>
                  <a:srgbClr val="000000"/>
                </a:solidFill>
                <a:uFillTx/>
              </a:defRPr>
            </a:pPr>
            <a:fld id="{BD032F77-29AF-4C07-977F-174FDB7CE6B0}" type="slidenum">
              <a:t>9</a:t>
            </a:fld>
            <a:endParaRPr lang="en-US" sz="1100" b="0" i="0" u="none" strike="noStrike" kern="1200" cap="none" spc="0" baseline="0">
              <a:solidFill>
                <a:srgbClr val="000000"/>
              </a:solidFill>
              <a:uFillTx/>
              <a:latin typeface="Trebuchet MS"/>
              <a:cs typeface="Trebuchet MS"/>
            </a:endParaRPr>
          </a:p>
        </p:txBody>
      </p:sp>
      <p:sp>
        <p:nvSpPr>
          <p:cNvPr id="9" name="Text Placeholder 10">
            <a:extLst>
              <a:ext uri="{FF2B5EF4-FFF2-40B4-BE49-F238E27FC236}">
                <a16:creationId xmlns:a16="http://schemas.microsoft.com/office/drawing/2014/main" id="{C2E9B5B8-6729-5D67-C023-C8E31996CF7B}"/>
              </a:ext>
            </a:extLst>
          </p:cNvPr>
          <p:cNvSpPr txBox="1">
            <a:spLocks noGrp="1"/>
          </p:cNvSpPr>
          <p:nvPr>
            <p:ph idx="1"/>
          </p:nvPr>
        </p:nvSpPr>
        <p:spPr>
          <a:xfrm>
            <a:off x="2526030" y="2392289"/>
            <a:ext cx="8741664" cy="2255020"/>
          </a:xfrm>
          <a:prstGeom prst="rect">
            <a:avLst/>
          </a:prstGeom>
          <a:noFill/>
          <a:ln>
            <a:noFill/>
          </a:ln>
        </p:spPr>
        <p:txBody>
          <a:bodyPr vert="horz" wrap="square" lIns="0" tIns="0" rIns="0" bIns="0" anchor="t" anchorCtr="0" compatLnSpc="1">
            <a:spAutoFit/>
          </a:bodyPr>
          <a:lstStyle/>
          <a:p>
            <a:pPr lvl="0" algn="just"/>
            <a:r>
              <a:rPr lang="en-GB" sz="2800"/>
              <a:t>=IFS(Z9&gt;=5,”VERY HIGH”,Z9&gt;=4,”HIGH”,Z9&gt;=3,”MED”,TRUE,”LOW”)</a:t>
            </a:r>
          </a:p>
          <a:p>
            <a:pPr lvl="0" algn="just"/>
            <a:endParaRPr lang="en-US" sz="2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nandhani.s19@gmail.com</cp:lastModifiedBy>
  <cp:revision>28</cp:revision>
  <dcterms:created xsi:type="dcterms:W3CDTF">2024-03-29T15:07:22Z</dcterms:created>
  <dcterms:modified xsi:type="dcterms:W3CDTF">2024-09-01T12:39:48Z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