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V.Nandhini</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312208068</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ID:asunm1325312208068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5E2F4E34EAA303BA57E4112514F469</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B.COM COMMERCE SHIFT 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Nandhini Velu</cp:lastModifiedBy>
  <cp:revision>1</cp:revision>
  <dcterms:modified xsi:type="dcterms:W3CDTF">2024-08-30T07:01:49Z</dcterms:modified>
</cp:coreProperties>
</file>