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781957" y="3230463"/>
            <a:ext cx="9172576" cy="2308324"/>
          </a:xfrm>
          <a:prstGeom prst="rect">
            <a:avLst/>
          </a:prstGeom>
          <a:noFill/>
        </p:spPr>
        <p:txBody>
          <a:bodyPr wrap="square" rtlCol="0">
            <a:spAutoFit/>
          </a:bodyPr>
          <a:lstStyle/>
          <a:p>
            <a:r>
              <a:rPr lang="en-US" sz="2400" dirty="0"/>
              <a:t>STUDENT NAME: R.NANDHINI</a:t>
            </a:r>
          </a:p>
          <a:p>
            <a:r>
              <a:rPr lang="en-US" sz="2400" dirty="0"/>
              <a:t>REGISTER NO:312218672</a:t>
            </a:r>
            <a:endParaRPr lang="en-IN" sz="2400" dirty="0"/>
          </a:p>
          <a:p>
            <a:r>
              <a:rPr lang="en-US" sz="2400" dirty="0"/>
              <a:t>NM ID:6301431FB51CB818799458BBC0C86FBC</a:t>
            </a:r>
          </a:p>
          <a:p>
            <a:r>
              <a:rPr lang="en-US" sz="2400" dirty="0"/>
              <a:t>DEPARTMENT:B.COM GENRAL</a:t>
            </a:r>
          </a:p>
          <a:p>
            <a:r>
              <a:rPr lang="en-US" sz="2400" dirty="0"/>
              <a:t>COLLEGE: </a:t>
            </a:r>
            <a:r>
              <a:rPr lang="en-US" sz="2400" dirty="0" err="1"/>
              <a:t>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359</Words>
  <Application>Microsoft Office PowerPoint</Application>
  <PresentationFormat>Widescreen</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pradeepconstrution.com@outlook.com</cp:lastModifiedBy>
  <cp:revision>23</cp:revision>
  <dcterms:created xsi:type="dcterms:W3CDTF">2024-03-29T15:07:22Z</dcterms:created>
  <dcterms:modified xsi:type="dcterms:W3CDTF">2024-09-11T08:47:06Z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