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10-8A4E-BD4F-65778D62C8E8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10-8A4E-BD4F-65778D62C8E8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10-8A4E-BD4F-65778D62C8E8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410-8A4E-BD4F-65778D62C8E8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410-8A4E-BD4F-65778D62C8E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104870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7.jpe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png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786339" y="1933573"/>
            <a:ext cx="932373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NADHINI S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312217605</a:t>
            </a:r>
            <a:endParaRPr lang="zh-CN" altLang="en-US" dirty="0"/>
          </a:p>
          <a:p>
            <a:pPr algn="just"/>
            <a:r>
              <a:rPr lang="en-US" sz="24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  <a:r>
              <a:rPr lang="en-US" altLang="en-IN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(G)</a:t>
            </a:r>
            <a:endParaRPr lang="zh-CN" altLang="en-US" dirty="0"/>
          </a:p>
          <a:p>
            <a:pPr algn="just"/>
            <a:r>
              <a:rPr lang="en-US" sz="24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GOVERNMENT ARTS AND SCIENCE COLLEGE NEMMELI        603 104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0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7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Import and clean employee data (e.g., demographics, job info, performance 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Ensure 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</a:p>
          <a:p>
            <a:r>
              <a:rPr lang="en-IN" sz="2000" b="1" dirty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Create summaries and visualizations (e.g., tables, charts, graphs) to 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Employee demographics (e.g., age, gender, 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Job characteristics (e.g., role, tenure, 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lang="en-IN" dirty="0"/>
              <a:t>(e.g., ratings, promotions, turnover)</a:t>
            </a:r>
          </a:p>
          <a:p>
            <a:r>
              <a:rPr lang="en-IN" sz="2000" b="1" dirty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Correlation analysis (e.g., between performance and 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Regression analysis (e.g., predicting turnover based on 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Cluster analysis (e.g., grouping similar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1048679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Talent development and training 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Diversity, equity, and inclusion initiatives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and benefits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engagement and retention plan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and Power Pivot for data summarization and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and Correlation analysis using Excel's built-in 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Solver 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1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5" name="TextBox 22"/>
          <p:cNvSpPr txBox="1"/>
          <p:nvPr/>
        </p:nvSpPr>
        <p:spPr>
          <a:xfrm>
            <a:off x="-266977" y="3086619"/>
            <a:ext cx="10639355" cy="141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1048626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97155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097156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097157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09715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09715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0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8" name="Rectangle 8"/>
          <p:cNvSpPr/>
          <p:nvPr/>
        </p:nvSpPr>
        <p:spPr>
          <a:xfrm>
            <a:off x="609600" y="1861245"/>
            <a:ext cx="7381875" cy="3863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attendance and absenteeism</a:t>
            </a:r>
          </a:p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sales performance or revenue generation</a:t>
            </a:r>
          </a:p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task completion rates or productivity</a:t>
            </a:r>
          </a:p>
          <a:p>
            <a:pPr marL="342900" indent="-342900">
              <a:buAutoNum type="arabicPeriod"/>
            </a:pPr>
            <a:r>
              <a:rPr lang="en-GB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satisfaction ratings or feedback</a:t>
            </a:r>
          </a:p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performance across different departments or 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1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4" name="TextBox 10"/>
          <p:cNvSpPr txBox="1"/>
          <p:nvPr/>
        </p:nvSpPr>
        <p:spPr>
          <a:xfrm>
            <a:off x="739774" y="2048648"/>
            <a:ext cx="8404225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Rectangle 8"/>
          <p:cNvSpPr/>
          <p:nvPr/>
        </p:nvSpPr>
        <p:spPr>
          <a:xfrm>
            <a:off x="739773" y="3937933"/>
            <a:ext cx="9099551" cy="1513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2097166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2097167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60" name="Rectangle 6"/>
          <p:cNvSpPr/>
          <p:nvPr/>
        </p:nvSpPr>
        <p:spPr>
          <a:xfrm>
            <a:off x="1600200" y="1447800"/>
            <a:ext cx="6019800" cy="4663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63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65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Female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9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1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>
                <a:cs typeface="Times New Roman" panose="02020603050405020304" pitchFamily="18" charset="0"/>
              </a:rPr>
              <a:t>=</a:t>
            </a:r>
            <a:r>
              <a:rPr lang="en-GB" sz="2000" b="1" u="sng" dirty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Sameena Sameenafathima</cp:lastModifiedBy>
  <cp:revision>2</cp:revision>
  <dcterms:created xsi:type="dcterms:W3CDTF">2024-03-28T17:07:22Z</dcterms:created>
  <dcterms:modified xsi:type="dcterms:W3CDTF">2024-09-30T08:33:40Z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471fe4db66b84b889a859e75725c06ff</vt:lpwstr>
  </property>
</Properties>
</file>