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5"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171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780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2504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1073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4145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4357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302230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4990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96178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228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2514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725271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4784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281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624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54730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847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545797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10.xml"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2.xml" /><Relationship Id="rId1" Type="http://schemas.openxmlformats.org/officeDocument/2006/relationships/slideLayout" Target="../slideLayouts/slideLayout17.xml" /><Relationship Id="rId4" Type="http://schemas.openxmlformats.org/officeDocument/2006/relationships/image" Target="../media/image12.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7.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7.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17.xml" /><Relationship Id="rId5" Type="http://schemas.openxmlformats.org/officeDocument/2006/relationships/image" Target="../media/image5.jpeg"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4.xml" /><Relationship Id="rId1" Type="http://schemas.openxmlformats.org/officeDocument/2006/relationships/slideLayout" Target="../slideLayouts/slideLayout17.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17.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7.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7.xml" /><Relationship Id="rId1" Type="http://schemas.openxmlformats.org/officeDocument/2006/relationships/slideLayout" Target="../slideLayouts/slideLayout17.xml"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8.xml" /><Relationship Id="rId1" Type="http://schemas.openxmlformats.org/officeDocument/2006/relationships/slideLayout" Target="../slideLayouts/slideLayout17.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1048600" name="Google Shape;63;p7"/>
          <p:cNvSpPr txBox="1">
            <a:spLocks noGrp="1"/>
          </p:cNvSpPr>
          <p:nvPr>
            <p:ph type="title"/>
          </p:nvPr>
        </p:nvSpPr>
        <p:spPr>
          <a:xfrm>
            <a:off x="-865019" y="963252"/>
            <a:ext cx="8859906" cy="192487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sz="4400" b="1" dirty="0">
                <a:solidFill>
                  <a:srgbClr val="0F0F0F"/>
                </a:solidFill>
                <a:latin typeface="Times New Roman"/>
                <a:ea typeface="Times New Roman"/>
                <a:cs typeface="Times New Roman"/>
                <a:sym typeface="Times New Roman"/>
              </a:rPr>
              <a:t>Employee Data Analysis using Excel</a:t>
            </a:r>
            <a:r>
              <a:rPr lang="en-US" sz="4400"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sp>
        <p:nvSpPr>
          <p:cNvPr id="1048601" name="Google Shape;65;p7"/>
          <p:cNvSpPr txBox="1">
            <a:spLocks noGrp="1"/>
          </p:cNvSpPr>
          <p:nvPr>
            <p:ph type="sldNum" sz="quarter"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dirty="0" err="1">
                <a:solidFill>
                  <a:schemeClr val="dk1"/>
                </a:solidFill>
                <a:latin typeface="Calibri"/>
                <a:ea typeface="Calibri"/>
                <a:cs typeface="Calibri"/>
                <a:sym typeface="Calibri"/>
              </a:rPr>
              <a:t>Nandhini</a:t>
            </a:r>
            <a:r>
              <a:rPr lang="en-US" sz="2400" dirty="0">
                <a:solidFill>
                  <a:schemeClr val="dk1"/>
                </a:solidFill>
                <a:latin typeface="Calibri"/>
                <a:ea typeface="Calibri"/>
                <a:cs typeface="Calibri"/>
                <a:sym typeface="Calibri"/>
              </a:rPr>
              <a:t>. T</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US" altLang="en-IN" sz="2400" dirty="0">
                <a:solidFill>
                  <a:schemeClr val="dk1"/>
                </a:solidFill>
                <a:latin typeface="Calibri"/>
                <a:ea typeface="Calibri"/>
                <a:cs typeface="Calibri"/>
                <a:sym typeface="Calibri"/>
              </a:rPr>
              <a:t>204360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altLang="en-IN" sz="2400" dirty="0" err="1">
                <a:solidFill>
                  <a:schemeClr val="dk1"/>
                </a:solidFill>
                <a:latin typeface="Calibri"/>
                <a:ea typeface="Calibri"/>
                <a:cs typeface="Calibri"/>
                <a:sym typeface="Calibri"/>
              </a:rPr>
              <a:t>Annai</a:t>
            </a:r>
            <a:r>
              <a:rPr lang="en-US" altLang="en-IN" sz="2400" dirty="0">
                <a:solidFill>
                  <a:schemeClr val="dk1"/>
                </a:solidFill>
                <a:latin typeface="Calibri"/>
                <a:ea typeface="Calibri"/>
                <a:cs typeface="Calibri"/>
                <a:sym typeface="Calibri"/>
              </a:rPr>
              <a:t> Violet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F43FEBD5-AE8D-3AF4-39D6-FC8C74EC3491}"/>
              </a:ext>
            </a:extLst>
          </p:cNvPr>
          <p:cNvPicPr>
            <a:picLocks noChangeAspect="1"/>
          </p:cNvPicPr>
          <p:nvPr/>
        </p:nvPicPr>
        <p:blipFill>
          <a:blip r:embed="rId4"/>
          <a:stretch>
            <a:fillRect/>
          </a:stretch>
        </p:blipFill>
        <p:spPr>
          <a:xfrm>
            <a:off x="7496990" y="2376137"/>
            <a:ext cx="4266385" cy="31874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6" name="Google Shape;91;p8"/>
          <p:cNvSpPr txBox="1"/>
          <p:nvPr/>
        </p:nvSpPr>
        <p:spPr>
          <a:xfrm>
            <a:off x="858873" y="3037740"/>
            <a:ext cx="8611531" cy="1446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048673"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sp>
        <p:nvSpPr>
          <p:cNvPr id="1048681"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Nandhini V</cp:lastModifiedBy>
  <cp:revision>1</cp:revision>
  <dcterms:created xsi:type="dcterms:W3CDTF">2024-09-01T02:42:38Z</dcterms:created>
  <dcterms:modified xsi:type="dcterms:W3CDTF">2024-09-02T05:36:43Z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