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7" d="100"/>
          <a:sy n="97" d="100"/>
        </p:scale>
        <p:origin x="1306" y="77"/>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4/7/2024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476003"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:M.NANDHINI</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:620321104064</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8" name="Picture 7" descr="WhatsApp Image 2024-04-06 at 07.53.07 (9)"/>
          <p:cNvPicPr>
            <a:picLocks noChangeAspect="1"/>
          </p:cNvPicPr>
          <p:nvPr/>
        </p:nvPicPr>
        <p:blipFill>
          <a:blip r:embed="rId2"/>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WhatsApp Image 2024-04-06 at 07.53.07 (8)"/>
          <p:cNvPicPr>
            <a:picLocks noChangeAspect="1"/>
          </p:cNvPicPr>
          <p:nvPr/>
        </p:nvPicPr>
        <p:blipFill>
          <a:blip r:embed="rId2"/>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On-screen Show (16:9)</PresentationFormat>
  <Paragraphs>100</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sandhiya Duraisamy</cp:lastModifiedBy>
  <cp:revision>24</cp:revision>
  <dcterms:created xsi:type="dcterms:W3CDTF">2024-04-05T06:27:00Z</dcterms:created>
  <dcterms:modified xsi:type="dcterms:W3CDTF">2024-04-07T13:58:03Z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F765CB7833C74FBA93D987F221E3FA3B_13</vt:lpwstr>
  </property>
  <property fmtid="{D5CDD505-2E9C-101B-9397-08002B2CF9AE}" pid="4" name="KSOProductBuildVer">
    <vt:lpwstr>1033-12.2.0.13431</vt:lpwstr>
  </property>
</Properties>
</file>