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11" r:id="rId9"/>
    <p:sldId id="304" r:id="rId10"/>
    <p:sldId id="305" r:id="rId11"/>
    <p:sldId id="312" r:id="rId12"/>
    <p:sldId id="313" r:id="rId13"/>
    <p:sldId id="314" r:id="rId14"/>
    <p:sldId id="315" r:id="rId15"/>
    <p:sldId id="306" r:id="rId16"/>
    <p:sldId id="316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F526B0-8555-43DA-A886-87ED7C88B28B}" v="41" dt="2020-12-18T05:35:31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19" autoAdjust="0"/>
  </p:normalViewPr>
  <p:slideViewPr>
    <p:cSldViewPr snapToGrid="0">
      <p:cViewPr>
        <p:scale>
          <a:sx n="25" d="100"/>
          <a:sy n="25" d="100"/>
        </p:scale>
        <p:origin x="155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uttercup311@outlook.com" userId="7529ad42114f6605" providerId="LiveId" clId="{E752593C-25E9-4EA0-B858-413D73E78F6D}"/>
    <pc:docChg chg="custSel mod addSld delSld modSld">
      <pc:chgData name="ibuttercup311@outlook.com" userId="7529ad42114f6605" providerId="LiveId" clId="{E752593C-25E9-4EA0-B858-413D73E78F6D}" dt="2020-12-17T17:00:14.158" v="355" actId="20577"/>
      <pc:docMkLst>
        <pc:docMk/>
      </pc:docMkLst>
      <pc:sldChg chg="modSp mod">
        <pc:chgData name="ibuttercup311@outlook.com" userId="7529ad42114f6605" providerId="LiveId" clId="{E752593C-25E9-4EA0-B858-413D73E78F6D}" dt="2020-12-17T09:09:34.130" v="55" actId="27636"/>
        <pc:sldMkLst>
          <pc:docMk/>
          <pc:sldMk cId="755310524" sldId="304"/>
        </pc:sldMkLst>
        <pc:spChg chg="mod">
          <ac:chgData name="ibuttercup311@outlook.com" userId="7529ad42114f6605" providerId="LiveId" clId="{E752593C-25E9-4EA0-B858-413D73E78F6D}" dt="2020-12-17T09:09:34.130" v="55" actId="27636"/>
          <ac:spMkLst>
            <pc:docMk/>
            <pc:sldMk cId="755310524" sldId="304"/>
            <ac:spMk id="3" creationId="{CD2B5CE5-22E3-489F-BC4B-A5F82C9DD89D}"/>
          </ac:spMkLst>
        </pc:spChg>
      </pc:sldChg>
      <pc:sldChg chg="modSp mod">
        <pc:chgData name="ibuttercup311@outlook.com" userId="7529ad42114f6605" providerId="LiveId" clId="{E752593C-25E9-4EA0-B858-413D73E78F6D}" dt="2020-12-17T17:00:14.158" v="355" actId="20577"/>
        <pc:sldMkLst>
          <pc:docMk/>
          <pc:sldMk cId="315636536" sldId="305"/>
        </pc:sldMkLst>
        <pc:spChg chg="mod">
          <ac:chgData name="ibuttercup311@outlook.com" userId="7529ad42114f6605" providerId="LiveId" clId="{E752593C-25E9-4EA0-B858-413D73E78F6D}" dt="2020-12-17T17:00:14.158" v="355" actId="20577"/>
          <ac:spMkLst>
            <pc:docMk/>
            <pc:sldMk cId="315636536" sldId="305"/>
            <ac:spMk id="42" creationId="{AD885D15-2E79-4FD1-B481-7B45640421EF}"/>
          </ac:spMkLst>
        </pc:spChg>
      </pc:sldChg>
      <pc:sldChg chg="modSp mod">
        <pc:chgData name="ibuttercup311@outlook.com" userId="7529ad42114f6605" providerId="LiveId" clId="{E752593C-25E9-4EA0-B858-413D73E78F6D}" dt="2020-12-17T17:00:08.331" v="348" actId="20577"/>
        <pc:sldMkLst>
          <pc:docMk/>
          <pc:sldMk cId="2702949105" sldId="306"/>
        </pc:sldMkLst>
        <pc:spChg chg="mod">
          <ac:chgData name="ibuttercup311@outlook.com" userId="7529ad42114f6605" providerId="LiveId" clId="{E752593C-25E9-4EA0-B858-413D73E78F6D}" dt="2020-12-17T17:00:08.331" v="348" actId="20577"/>
          <ac:spMkLst>
            <pc:docMk/>
            <pc:sldMk cId="2702949105" sldId="306"/>
            <ac:spMk id="3" creationId="{0593CE07-C264-4AE9-B851-0A65C1B3DEE1}"/>
          </ac:spMkLst>
        </pc:spChg>
      </pc:sldChg>
      <pc:sldChg chg="del">
        <pc:chgData name="ibuttercup311@outlook.com" userId="7529ad42114f6605" providerId="LiveId" clId="{E752593C-25E9-4EA0-B858-413D73E78F6D}" dt="2020-12-17T16:57:53.997" v="57" actId="47"/>
        <pc:sldMkLst>
          <pc:docMk/>
          <pc:sldMk cId="1300043912" sldId="307"/>
        </pc:sldMkLst>
      </pc:sldChg>
      <pc:sldChg chg="addSp delSp modSp new mod setBg setClrOvrMap">
        <pc:chgData name="ibuttercup311@outlook.com" userId="7529ad42114f6605" providerId="LiveId" clId="{E752593C-25E9-4EA0-B858-413D73E78F6D}" dt="2020-12-17T16:59:23.450" v="227" actId="26606"/>
        <pc:sldMkLst>
          <pc:docMk/>
          <pc:sldMk cId="240300948" sldId="311"/>
        </pc:sldMkLst>
        <pc:spChg chg="mod">
          <ac:chgData name="ibuttercup311@outlook.com" userId="7529ad42114f6605" providerId="LiveId" clId="{E752593C-25E9-4EA0-B858-413D73E78F6D}" dt="2020-12-17T16:59:23.450" v="227" actId="26606"/>
          <ac:spMkLst>
            <pc:docMk/>
            <pc:sldMk cId="240300948" sldId="311"/>
            <ac:spMk id="2" creationId="{E91BBAFD-BBDB-4296-85AE-6BFE8E8E619C}"/>
          </ac:spMkLst>
        </pc:spChg>
        <pc:spChg chg="del mod">
          <ac:chgData name="ibuttercup311@outlook.com" userId="7529ad42114f6605" providerId="LiveId" clId="{E752593C-25E9-4EA0-B858-413D73E78F6D}" dt="2020-12-17T16:59:23.450" v="227" actId="26606"/>
          <ac:spMkLst>
            <pc:docMk/>
            <pc:sldMk cId="240300948" sldId="311"/>
            <ac:spMk id="3" creationId="{D99FBA25-BF88-4DC9-9FFD-EDB9F3AA5537}"/>
          </ac:spMkLst>
        </pc:spChg>
        <pc:spChg chg="add">
          <ac:chgData name="ibuttercup311@outlook.com" userId="7529ad42114f6605" providerId="LiveId" clId="{E752593C-25E9-4EA0-B858-413D73E78F6D}" dt="2020-12-17T16:59:23.450" v="227" actId="26606"/>
          <ac:spMkLst>
            <pc:docMk/>
            <pc:sldMk cId="240300948" sldId="311"/>
            <ac:spMk id="9" creationId="{0F6F1E82-F603-49E4-9641-09EEA984A343}"/>
          </ac:spMkLst>
        </pc:spChg>
        <pc:spChg chg="add">
          <ac:chgData name="ibuttercup311@outlook.com" userId="7529ad42114f6605" providerId="LiveId" clId="{E752593C-25E9-4EA0-B858-413D73E78F6D}" dt="2020-12-17T16:59:23.450" v="227" actId="26606"/>
          <ac:spMkLst>
            <pc:docMk/>
            <pc:sldMk cId="240300948" sldId="311"/>
            <ac:spMk id="13" creationId="{9D1595AB-90F6-488F-B5E3-F8CFCC8FAA19}"/>
          </ac:spMkLst>
        </pc:spChg>
        <pc:graphicFrameChg chg="add">
          <ac:chgData name="ibuttercup311@outlook.com" userId="7529ad42114f6605" providerId="LiveId" clId="{E752593C-25E9-4EA0-B858-413D73E78F6D}" dt="2020-12-17T16:59:23.450" v="227" actId="26606"/>
          <ac:graphicFrameMkLst>
            <pc:docMk/>
            <pc:sldMk cId="240300948" sldId="311"/>
            <ac:graphicFrameMk id="5" creationId="{F1BD5FFD-B2F6-44FA-A1C0-DFDD90BEE784}"/>
          </ac:graphicFrameMkLst>
        </pc:graphicFrameChg>
        <pc:cxnChg chg="add">
          <ac:chgData name="ibuttercup311@outlook.com" userId="7529ad42114f6605" providerId="LiveId" clId="{E752593C-25E9-4EA0-B858-413D73E78F6D}" dt="2020-12-17T16:59:23.450" v="227" actId="26606"/>
          <ac:cxnSpMkLst>
            <pc:docMk/>
            <pc:sldMk cId="240300948" sldId="311"/>
            <ac:cxnSpMk id="11" creationId="{C81CFD00-FC30-4AFB-A61F-3127B2C90F71}"/>
          </ac:cxnSpMkLst>
        </pc:cxnChg>
      </pc:sldChg>
    </pc:docChg>
  </pc:docChgLst>
  <pc:docChgLst>
    <pc:chgData name="ibuttercup311@outlook.com" userId="7529ad42114f6605" providerId="LiveId" clId="{DAF526B0-8555-43DA-A886-87ED7C88B28B}"/>
    <pc:docChg chg="undo custSel mod addSld modSld">
      <pc:chgData name="ibuttercup311@outlook.com" userId="7529ad42114f6605" providerId="LiveId" clId="{DAF526B0-8555-43DA-A886-87ED7C88B28B}" dt="2020-12-18T05:36:12.477" v="955" actId="26606"/>
      <pc:docMkLst>
        <pc:docMk/>
      </pc:docMkLst>
      <pc:sldChg chg="modSp mod">
        <pc:chgData name="ibuttercup311@outlook.com" userId="7529ad42114f6605" providerId="LiveId" clId="{DAF526B0-8555-43DA-A886-87ED7C88B28B}" dt="2020-12-18T03:56:44.595" v="39" actId="20577"/>
        <pc:sldMkLst>
          <pc:docMk/>
          <pc:sldMk cId="2177648293" sldId="301"/>
        </pc:sldMkLst>
        <pc:spChg chg="mod">
          <ac:chgData name="ibuttercup311@outlook.com" userId="7529ad42114f6605" providerId="LiveId" clId="{DAF526B0-8555-43DA-A886-87ED7C88B28B}" dt="2020-12-18T03:56:44.595" v="39" actId="20577"/>
          <ac:spMkLst>
            <pc:docMk/>
            <pc:sldMk cId="2177648293" sldId="301"/>
            <ac:spMk id="3" creationId="{B2344078-999F-428D-BA7E-2D7B3F1DFDB3}"/>
          </ac:spMkLst>
        </pc:spChg>
      </pc:sldChg>
      <pc:sldChg chg="addSp modSp mod">
        <pc:chgData name="ibuttercup311@outlook.com" userId="7529ad42114f6605" providerId="LiveId" clId="{DAF526B0-8555-43DA-A886-87ED7C88B28B}" dt="2020-12-18T04:02:36.957" v="266"/>
        <pc:sldMkLst>
          <pc:docMk/>
          <pc:sldMk cId="315636536" sldId="305"/>
        </pc:sldMkLst>
        <pc:spChg chg="add mod">
          <ac:chgData name="ibuttercup311@outlook.com" userId="7529ad42114f6605" providerId="LiveId" clId="{DAF526B0-8555-43DA-A886-87ED7C88B28B}" dt="2020-12-18T04:02:27.480" v="263" actId="20577"/>
          <ac:spMkLst>
            <pc:docMk/>
            <pc:sldMk cId="315636536" sldId="305"/>
            <ac:spMk id="3" creationId="{9E85FCAC-CAD2-4D41-8E3A-FF76AB25412B}"/>
          </ac:spMkLst>
        </pc:spChg>
        <pc:spChg chg="mod">
          <ac:chgData name="ibuttercup311@outlook.com" userId="7529ad42114f6605" providerId="LiveId" clId="{DAF526B0-8555-43DA-A886-87ED7C88B28B}" dt="2020-12-18T03:58:41.284" v="109" actId="20577"/>
          <ac:spMkLst>
            <pc:docMk/>
            <pc:sldMk cId="315636536" sldId="305"/>
            <ac:spMk id="42" creationId="{AD885D15-2E79-4FD1-B481-7B45640421EF}"/>
          </ac:spMkLst>
        </pc:spChg>
        <pc:graphicFrameChg chg="add mod">
          <ac:chgData name="ibuttercup311@outlook.com" userId="7529ad42114f6605" providerId="LiveId" clId="{DAF526B0-8555-43DA-A886-87ED7C88B28B}" dt="2020-12-18T04:02:36.957" v="266"/>
          <ac:graphicFrameMkLst>
            <pc:docMk/>
            <pc:sldMk cId="315636536" sldId="305"/>
            <ac:graphicFrameMk id="7" creationId="{74B62815-B48D-4CBD-B158-A65893D48A2D}"/>
          </ac:graphicFrameMkLst>
        </pc:graphicFrameChg>
      </pc:sldChg>
      <pc:sldChg chg="addSp delSp modSp mod setBg setClrOvrMap">
        <pc:chgData name="ibuttercup311@outlook.com" userId="7529ad42114f6605" providerId="LiveId" clId="{DAF526B0-8555-43DA-A886-87ED7C88B28B}" dt="2020-12-18T05:36:12.477" v="955" actId="26606"/>
        <pc:sldMkLst>
          <pc:docMk/>
          <pc:sldMk cId="2702949105" sldId="306"/>
        </pc:sldMkLst>
        <pc:spChg chg="mod">
          <ac:chgData name="ibuttercup311@outlook.com" userId="7529ad42114f6605" providerId="LiveId" clId="{DAF526B0-8555-43DA-A886-87ED7C88B28B}" dt="2020-12-18T05:36:12.477" v="955" actId="26606"/>
          <ac:spMkLst>
            <pc:docMk/>
            <pc:sldMk cId="2702949105" sldId="306"/>
            <ac:spMk id="2" creationId="{3E53F73F-4BA4-4C22-83A3-831885E9924F}"/>
          </ac:spMkLst>
        </pc:spChg>
        <pc:spChg chg="mod">
          <ac:chgData name="ibuttercup311@outlook.com" userId="7529ad42114f6605" providerId="LiveId" clId="{DAF526B0-8555-43DA-A886-87ED7C88B28B}" dt="2020-12-18T05:36:12.477" v="955" actId="26606"/>
          <ac:spMkLst>
            <pc:docMk/>
            <pc:sldMk cId="2702949105" sldId="306"/>
            <ac:spMk id="3" creationId="{0593CE07-C264-4AE9-B851-0A65C1B3DEE1}"/>
          </ac:spMkLst>
        </pc:spChg>
        <pc:spChg chg="add del">
          <ac:chgData name="ibuttercup311@outlook.com" userId="7529ad42114f6605" providerId="LiveId" clId="{DAF526B0-8555-43DA-A886-87ED7C88B28B}" dt="2020-12-18T04:04:31.920" v="293" actId="26606"/>
          <ac:spMkLst>
            <pc:docMk/>
            <pc:sldMk cId="2702949105" sldId="306"/>
            <ac:spMk id="10" creationId="{39E3965E-AC41-4711-9D10-E25ABB132D86}"/>
          </ac:spMkLst>
        </pc:spChg>
        <pc:spChg chg="add del">
          <ac:chgData name="ibuttercup311@outlook.com" userId="7529ad42114f6605" providerId="LiveId" clId="{DAF526B0-8555-43DA-A886-87ED7C88B28B}" dt="2020-12-18T04:04:31.920" v="293" actId="26606"/>
          <ac:spMkLst>
            <pc:docMk/>
            <pc:sldMk cId="2702949105" sldId="306"/>
            <ac:spMk id="14" creationId="{0B4FB531-34DA-4777-9BD5-5B885DC38198}"/>
          </ac:spMkLst>
        </pc:spChg>
        <pc:spChg chg="add del">
          <ac:chgData name="ibuttercup311@outlook.com" userId="7529ad42114f6605" providerId="LiveId" clId="{DAF526B0-8555-43DA-A886-87ED7C88B28B}" dt="2020-12-18T04:04:33.262" v="295" actId="26606"/>
          <ac:spMkLst>
            <pc:docMk/>
            <pc:sldMk cId="2702949105" sldId="306"/>
            <ac:spMk id="18" creationId="{53B4A494-ED20-47DD-A927-05EA273B0F1F}"/>
          </ac:spMkLst>
        </pc:spChg>
        <pc:spChg chg="add del">
          <ac:chgData name="ibuttercup311@outlook.com" userId="7529ad42114f6605" providerId="LiveId" clId="{DAF526B0-8555-43DA-A886-87ED7C88B28B}" dt="2020-12-18T04:04:33.262" v="295" actId="26606"/>
          <ac:spMkLst>
            <pc:docMk/>
            <pc:sldMk cId="2702949105" sldId="306"/>
            <ac:spMk id="19" creationId="{39E3965E-AC41-4711-9D10-E25ABB132D86}"/>
          </ac:spMkLst>
        </pc:spChg>
        <pc:spChg chg="add del">
          <ac:chgData name="ibuttercup311@outlook.com" userId="7529ad42114f6605" providerId="LiveId" clId="{DAF526B0-8555-43DA-A886-87ED7C88B28B}" dt="2020-12-18T04:04:33.262" v="295" actId="26606"/>
          <ac:spMkLst>
            <pc:docMk/>
            <pc:sldMk cId="2702949105" sldId="306"/>
            <ac:spMk id="21" creationId="{34461041-8413-4023-ABA7-9E499B0AD995}"/>
          </ac:spMkLst>
        </pc:spChg>
        <pc:spChg chg="add del">
          <ac:chgData name="ibuttercup311@outlook.com" userId="7529ad42114f6605" providerId="LiveId" clId="{DAF526B0-8555-43DA-A886-87ED7C88B28B}" dt="2020-12-18T04:04:34.145" v="297" actId="26606"/>
          <ac:spMkLst>
            <pc:docMk/>
            <pc:sldMk cId="2702949105" sldId="306"/>
            <ac:spMk id="24" creationId="{5E0A8391-2737-4F1C-B27A-C44629DB4D33}"/>
          </ac:spMkLst>
        </pc:spChg>
        <pc:spChg chg="add del">
          <ac:chgData name="ibuttercup311@outlook.com" userId="7529ad42114f6605" providerId="LiveId" clId="{DAF526B0-8555-43DA-A886-87ED7C88B28B}" dt="2020-12-18T04:04:34.145" v="297" actId="26606"/>
          <ac:spMkLst>
            <pc:docMk/>
            <pc:sldMk cId="2702949105" sldId="306"/>
            <ac:spMk id="25" creationId="{ED5EC01C-B438-4398-919E-A345C83EDAC9}"/>
          </ac:spMkLst>
        </pc:spChg>
        <pc:spChg chg="add del">
          <ac:chgData name="ibuttercup311@outlook.com" userId="7529ad42114f6605" providerId="LiveId" clId="{DAF526B0-8555-43DA-A886-87ED7C88B28B}" dt="2020-12-18T04:04:35.589" v="299" actId="26606"/>
          <ac:spMkLst>
            <pc:docMk/>
            <pc:sldMk cId="2702949105" sldId="306"/>
            <ac:spMk id="27" creationId="{39E3965E-AC41-4711-9D10-E25ABB132D86}"/>
          </ac:spMkLst>
        </pc:spChg>
        <pc:spChg chg="add del">
          <ac:chgData name="ibuttercup311@outlook.com" userId="7529ad42114f6605" providerId="LiveId" clId="{DAF526B0-8555-43DA-A886-87ED7C88B28B}" dt="2020-12-18T04:04:35.589" v="299" actId="26606"/>
          <ac:spMkLst>
            <pc:docMk/>
            <pc:sldMk cId="2702949105" sldId="306"/>
            <ac:spMk id="29" creationId="{0B4FB531-34DA-4777-9BD5-5B885DC38198}"/>
          </ac:spMkLst>
        </pc:spChg>
        <pc:spChg chg="add del">
          <ac:chgData name="ibuttercup311@outlook.com" userId="7529ad42114f6605" providerId="LiveId" clId="{DAF526B0-8555-43DA-A886-87ED7C88B28B}" dt="2020-12-18T04:04:36.585" v="301" actId="26606"/>
          <ac:spMkLst>
            <pc:docMk/>
            <pc:sldMk cId="2702949105" sldId="306"/>
            <ac:spMk id="32" creationId="{39B4056F-1959-4627-A683-77F6C0603FCD}"/>
          </ac:spMkLst>
        </pc:spChg>
        <pc:spChg chg="add del">
          <ac:chgData name="ibuttercup311@outlook.com" userId="7529ad42114f6605" providerId="LiveId" clId="{DAF526B0-8555-43DA-A886-87ED7C88B28B}" dt="2020-12-18T04:04:36.585" v="301" actId="26606"/>
          <ac:spMkLst>
            <pc:docMk/>
            <pc:sldMk cId="2702949105" sldId="306"/>
            <ac:spMk id="33" creationId="{D8D7349B-C9FA-4FCE-A1FF-948F460A3A9A}"/>
          </ac:spMkLst>
        </pc:spChg>
        <pc:spChg chg="add del">
          <ac:chgData name="ibuttercup311@outlook.com" userId="7529ad42114f6605" providerId="LiveId" clId="{DAF526B0-8555-43DA-A886-87ED7C88B28B}" dt="2020-12-18T05:34:42.512" v="934" actId="26606"/>
          <ac:spMkLst>
            <pc:docMk/>
            <pc:sldMk cId="2702949105" sldId="306"/>
            <ac:spMk id="36" creationId="{39E3965E-AC41-4711-9D10-E25ABB132D86}"/>
          </ac:spMkLst>
        </pc:spChg>
        <pc:spChg chg="add del">
          <ac:chgData name="ibuttercup311@outlook.com" userId="7529ad42114f6605" providerId="LiveId" clId="{DAF526B0-8555-43DA-A886-87ED7C88B28B}" dt="2020-12-18T05:34:42.512" v="934" actId="26606"/>
          <ac:spMkLst>
            <pc:docMk/>
            <pc:sldMk cId="2702949105" sldId="306"/>
            <ac:spMk id="38" creationId="{990BAFCD-EA0A-47F4-8B00-AAB1E67A90CC}"/>
          </ac:spMkLst>
        </pc:spChg>
        <pc:spChg chg="add del">
          <ac:chgData name="ibuttercup311@outlook.com" userId="7529ad42114f6605" providerId="LiveId" clId="{DAF526B0-8555-43DA-A886-87ED7C88B28B}" dt="2020-12-18T05:34:42.512" v="934" actId="26606"/>
          <ac:spMkLst>
            <pc:docMk/>
            <pc:sldMk cId="2702949105" sldId="306"/>
            <ac:spMk id="39" creationId="{2F9C61D6-37CC-4AD4-83C3-022D08874179}"/>
          </ac:spMkLst>
        </pc:spChg>
        <pc:spChg chg="add del">
          <ac:chgData name="ibuttercup311@outlook.com" userId="7529ad42114f6605" providerId="LiveId" clId="{DAF526B0-8555-43DA-A886-87ED7C88B28B}" dt="2020-12-18T05:36:12.477" v="955" actId="26606"/>
          <ac:spMkLst>
            <pc:docMk/>
            <pc:sldMk cId="2702949105" sldId="306"/>
            <ac:spMk id="45" creationId="{39E3965E-AC41-4711-9D10-E25ABB132D86}"/>
          </ac:spMkLst>
        </pc:spChg>
        <pc:spChg chg="add del">
          <ac:chgData name="ibuttercup311@outlook.com" userId="7529ad42114f6605" providerId="LiveId" clId="{DAF526B0-8555-43DA-A886-87ED7C88B28B}" dt="2020-12-18T05:36:12.477" v="955" actId="26606"/>
          <ac:spMkLst>
            <pc:docMk/>
            <pc:sldMk cId="2702949105" sldId="306"/>
            <ac:spMk id="49" creationId="{34461041-8413-4023-ABA7-9E499B0AD995}"/>
          </ac:spMkLst>
        </pc:spChg>
        <pc:spChg chg="add del">
          <ac:chgData name="ibuttercup311@outlook.com" userId="7529ad42114f6605" providerId="LiveId" clId="{DAF526B0-8555-43DA-A886-87ED7C88B28B}" dt="2020-12-18T05:36:12.477" v="955" actId="26606"/>
          <ac:spMkLst>
            <pc:docMk/>
            <pc:sldMk cId="2702949105" sldId="306"/>
            <ac:spMk id="53" creationId="{53B4A494-ED20-47DD-A927-05EA273B0F1F}"/>
          </ac:spMkLst>
        </pc:spChg>
        <pc:spChg chg="add">
          <ac:chgData name="ibuttercup311@outlook.com" userId="7529ad42114f6605" providerId="LiveId" clId="{DAF526B0-8555-43DA-A886-87ED7C88B28B}" dt="2020-12-18T05:36:12.477" v="955" actId="26606"/>
          <ac:spMkLst>
            <pc:docMk/>
            <pc:sldMk cId="2702949105" sldId="306"/>
            <ac:spMk id="58" creationId="{39E3965E-AC41-4711-9D10-E25ABB132D86}"/>
          </ac:spMkLst>
        </pc:spChg>
        <pc:spChg chg="add">
          <ac:chgData name="ibuttercup311@outlook.com" userId="7529ad42114f6605" providerId="LiveId" clId="{DAF526B0-8555-43DA-A886-87ED7C88B28B}" dt="2020-12-18T05:36:12.477" v="955" actId="26606"/>
          <ac:spMkLst>
            <pc:docMk/>
            <pc:sldMk cId="2702949105" sldId="306"/>
            <ac:spMk id="62" creationId="{8C6E698C-8155-4B8B-BDC9-B7299772B509}"/>
          </ac:spMkLst>
        </pc:spChg>
        <pc:spChg chg="add">
          <ac:chgData name="ibuttercup311@outlook.com" userId="7529ad42114f6605" providerId="LiveId" clId="{DAF526B0-8555-43DA-A886-87ED7C88B28B}" dt="2020-12-18T05:36:12.477" v="955" actId="26606"/>
          <ac:spMkLst>
            <pc:docMk/>
            <pc:sldMk cId="2702949105" sldId="306"/>
            <ac:spMk id="66" creationId="{B624C8D3-B9AD-4F4F-8554-4EAF3724DBCE}"/>
          </ac:spMkLst>
        </pc:spChg>
        <pc:picChg chg="add del mod ord">
          <ac:chgData name="ibuttercup311@outlook.com" userId="7529ad42114f6605" providerId="LiveId" clId="{DAF526B0-8555-43DA-A886-87ED7C88B28B}" dt="2020-12-18T05:35:22.920" v="947" actId="21"/>
          <ac:picMkLst>
            <pc:docMk/>
            <pc:sldMk cId="2702949105" sldId="306"/>
            <ac:picMk id="5" creationId="{2A275330-95A2-4FA3-8024-F73599437BC3}"/>
          </ac:picMkLst>
        </pc:picChg>
        <pc:cxnChg chg="add del">
          <ac:chgData name="ibuttercup311@outlook.com" userId="7529ad42114f6605" providerId="LiveId" clId="{DAF526B0-8555-43DA-A886-87ED7C88B28B}" dt="2020-12-18T04:04:31.920" v="293" actId="26606"/>
          <ac:cxnSpMkLst>
            <pc:docMk/>
            <pc:sldMk cId="2702949105" sldId="306"/>
            <ac:cxnSpMk id="12" creationId="{1F5DC8C3-BA5F-4EED-BB9A-A14272BD82A1}"/>
          </ac:cxnSpMkLst>
        </pc:cxnChg>
        <pc:cxnChg chg="add del">
          <ac:chgData name="ibuttercup311@outlook.com" userId="7529ad42114f6605" providerId="LiveId" clId="{DAF526B0-8555-43DA-A886-87ED7C88B28B}" dt="2020-12-18T04:04:31.920" v="293" actId="26606"/>
          <ac:cxnSpMkLst>
            <pc:docMk/>
            <pc:sldMk cId="2702949105" sldId="306"/>
            <ac:cxnSpMk id="16" creationId="{D5B557D3-D7B4-404B-84A1-9BD182BE5B06}"/>
          </ac:cxnSpMkLst>
        </pc:cxnChg>
        <pc:cxnChg chg="add del">
          <ac:chgData name="ibuttercup311@outlook.com" userId="7529ad42114f6605" providerId="LiveId" clId="{DAF526B0-8555-43DA-A886-87ED7C88B28B}" dt="2020-12-18T04:04:33.262" v="295" actId="26606"/>
          <ac:cxnSpMkLst>
            <pc:docMk/>
            <pc:sldMk cId="2702949105" sldId="306"/>
            <ac:cxnSpMk id="20" creationId="{1F5DC8C3-BA5F-4EED-BB9A-A14272BD82A1}"/>
          </ac:cxnSpMkLst>
        </pc:cxnChg>
        <pc:cxnChg chg="add del">
          <ac:chgData name="ibuttercup311@outlook.com" userId="7529ad42114f6605" providerId="LiveId" clId="{DAF526B0-8555-43DA-A886-87ED7C88B28B}" dt="2020-12-18T04:04:33.262" v="295" actId="26606"/>
          <ac:cxnSpMkLst>
            <pc:docMk/>
            <pc:sldMk cId="2702949105" sldId="306"/>
            <ac:cxnSpMk id="22" creationId="{F05BCF04-4702-43D0-BE8F-DBF6C2F65131}"/>
          </ac:cxnSpMkLst>
        </pc:cxnChg>
        <pc:cxnChg chg="add del">
          <ac:chgData name="ibuttercup311@outlook.com" userId="7529ad42114f6605" providerId="LiveId" clId="{DAF526B0-8555-43DA-A886-87ED7C88B28B}" dt="2020-12-18T04:04:35.589" v="299" actId="26606"/>
          <ac:cxnSpMkLst>
            <pc:docMk/>
            <pc:sldMk cId="2702949105" sldId="306"/>
            <ac:cxnSpMk id="28" creationId="{1F5DC8C3-BA5F-4EED-BB9A-A14272BD82A1}"/>
          </ac:cxnSpMkLst>
        </pc:cxnChg>
        <pc:cxnChg chg="add del">
          <ac:chgData name="ibuttercup311@outlook.com" userId="7529ad42114f6605" providerId="LiveId" clId="{DAF526B0-8555-43DA-A886-87ED7C88B28B}" dt="2020-12-18T04:04:35.589" v="299" actId="26606"/>
          <ac:cxnSpMkLst>
            <pc:docMk/>
            <pc:sldMk cId="2702949105" sldId="306"/>
            <ac:cxnSpMk id="30" creationId="{D5B557D3-D7B4-404B-84A1-9BD182BE5B06}"/>
          </ac:cxnSpMkLst>
        </pc:cxnChg>
        <pc:cxnChg chg="add del">
          <ac:chgData name="ibuttercup311@outlook.com" userId="7529ad42114f6605" providerId="LiveId" clId="{DAF526B0-8555-43DA-A886-87ED7C88B28B}" dt="2020-12-18T04:04:36.585" v="301" actId="26606"/>
          <ac:cxnSpMkLst>
            <pc:docMk/>
            <pc:sldMk cId="2702949105" sldId="306"/>
            <ac:cxnSpMk id="34" creationId="{55646586-8E5D-4A2B-BDA9-01CE28AC89A1}"/>
          </ac:cxnSpMkLst>
        </pc:cxnChg>
        <pc:cxnChg chg="add del">
          <ac:chgData name="ibuttercup311@outlook.com" userId="7529ad42114f6605" providerId="LiveId" clId="{DAF526B0-8555-43DA-A886-87ED7C88B28B}" dt="2020-12-18T05:34:42.512" v="934" actId="26606"/>
          <ac:cxnSpMkLst>
            <pc:docMk/>
            <pc:sldMk cId="2702949105" sldId="306"/>
            <ac:cxnSpMk id="37" creationId="{1F5DC8C3-BA5F-4EED-BB9A-A14272BD82A1}"/>
          </ac:cxnSpMkLst>
        </pc:cxnChg>
        <pc:cxnChg chg="add del">
          <ac:chgData name="ibuttercup311@outlook.com" userId="7529ad42114f6605" providerId="LiveId" clId="{DAF526B0-8555-43DA-A886-87ED7C88B28B}" dt="2020-12-18T05:34:42.512" v="934" actId="26606"/>
          <ac:cxnSpMkLst>
            <pc:docMk/>
            <pc:sldMk cId="2702949105" sldId="306"/>
            <ac:cxnSpMk id="40" creationId="{2669285E-35F6-4010-B084-229A808458CD}"/>
          </ac:cxnSpMkLst>
        </pc:cxnChg>
        <pc:cxnChg chg="add del">
          <ac:chgData name="ibuttercup311@outlook.com" userId="7529ad42114f6605" providerId="LiveId" clId="{DAF526B0-8555-43DA-A886-87ED7C88B28B}" dt="2020-12-18T05:36:12.477" v="955" actId="26606"/>
          <ac:cxnSpMkLst>
            <pc:docMk/>
            <pc:sldMk cId="2702949105" sldId="306"/>
            <ac:cxnSpMk id="47" creationId="{1F5DC8C3-BA5F-4EED-BB9A-A14272BD82A1}"/>
          </ac:cxnSpMkLst>
        </pc:cxnChg>
        <pc:cxnChg chg="add del">
          <ac:chgData name="ibuttercup311@outlook.com" userId="7529ad42114f6605" providerId="LiveId" clId="{DAF526B0-8555-43DA-A886-87ED7C88B28B}" dt="2020-12-18T05:36:12.477" v="955" actId="26606"/>
          <ac:cxnSpMkLst>
            <pc:docMk/>
            <pc:sldMk cId="2702949105" sldId="306"/>
            <ac:cxnSpMk id="51" creationId="{F05BCF04-4702-43D0-BE8F-DBF6C2F65131}"/>
          </ac:cxnSpMkLst>
        </pc:cxnChg>
        <pc:cxnChg chg="add">
          <ac:chgData name="ibuttercup311@outlook.com" userId="7529ad42114f6605" providerId="LiveId" clId="{DAF526B0-8555-43DA-A886-87ED7C88B28B}" dt="2020-12-18T05:36:12.477" v="955" actId="26606"/>
          <ac:cxnSpMkLst>
            <pc:docMk/>
            <pc:sldMk cId="2702949105" sldId="306"/>
            <ac:cxnSpMk id="60" creationId="{1F5DC8C3-BA5F-4EED-BB9A-A14272BD82A1}"/>
          </ac:cxnSpMkLst>
        </pc:cxnChg>
        <pc:cxnChg chg="add">
          <ac:chgData name="ibuttercup311@outlook.com" userId="7529ad42114f6605" providerId="LiveId" clId="{DAF526B0-8555-43DA-A886-87ED7C88B28B}" dt="2020-12-18T05:36:12.477" v="955" actId="26606"/>
          <ac:cxnSpMkLst>
            <pc:docMk/>
            <pc:sldMk cId="2702949105" sldId="306"/>
            <ac:cxnSpMk id="64" creationId="{09525C9A-1972-4836-BA7A-706C946EF4DA}"/>
          </ac:cxnSpMkLst>
        </pc:cxnChg>
      </pc:sldChg>
      <pc:sldChg chg="addSp delSp modSp new mod setBg modClrScheme setClrOvrMap chgLayout">
        <pc:chgData name="ibuttercup311@outlook.com" userId="7529ad42114f6605" providerId="LiveId" clId="{DAF526B0-8555-43DA-A886-87ED7C88B28B}" dt="2020-12-18T04:17:37.740" v="788" actId="113"/>
        <pc:sldMkLst>
          <pc:docMk/>
          <pc:sldMk cId="1613651275" sldId="312"/>
        </pc:sldMkLst>
        <pc:spChg chg="del mod ord">
          <ac:chgData name="ibuttercup311@outlook.com" userId="7529ad42114f6605" providerId="LiveId" clId="{DAF526B0-8555-43DA-A886-87ED7C88B28B}" dt="2020-12-18T04:05:03.681" v="303" actId="700"/>
          <ac:spMkLst>
            <pc:docMk/>
            <pc:sldMk cId="1613651275" sldId="312"/>
            <ac:spMk id="2" creationId="{1E01A89A-BD62-43E0-8A8F-A63AFC268E5F}"/>
          </ac:spMkLst>
        </pc:spChg>
        <pc:spChg chg="del mod ord">
          <ac:chgData name="ibuttercup311@outlook.com" userId="7529ad42114f6605" providerId="LiveId" clId="{DAF526B0-8555-43DA-A886-87ED7C88B28B}" dt="2020-12-18T04:05:03.681" v="303" actId="700"/>
          <ac:spMkLst>
            <pc:docMk/>
            <pc:sldMk cId="1613651275" sldId="312"/>
            <ac:spMk id="3" creationId="{19C0A937-3094-4803-A376-B9FFE6CD9419}"/>
          </ac:spMkLst>
        </pc:spChg>
        <pc:spChg chg="add del mod ord">
          <ac:chgData name="ibuttercup311@outlook.com" userId="7529ad42114f6605" providerId="LiveId" clId="{DAF526B0-8555-43DA-A886-87ED7C88B28B}" dt="2020-12-18T04:05:20.654" v="308" actId="700"/>
          <ac:spMkLst>
            <pc:docMk/>
            <pc:sldMk cId="1613651275" sldId="312"/>
            <ac:spMk id="4" creationId="{77EA6DE5-2BFF-4BD4-ACF9-236174A1178C}"/>
          </ac:spMkLst>
        </pc:spChg>
        <pc:spChg chg="add del mod ord">
          <ac:chgData name="ibuttercup311@outlook.com" userId="7529ad42114f6605" providerId="LiveId" clId="{DAF526B0-8555-43DA-A886-87ED7C88B28B}" dt="2020-12-18T04:05:20.654" v="308" actId="700"/>
          <ac:spMkLst>
            <pc:docMk/>
            <pc:sldMk cId="1613651275" sldId="312"/>
            <ac:spMk id="5" creationId="{B0F7CD47-FC9E-4867-998B-42F4CF43CC8B}"/>
          </ac:spMkLst>
        </pc:spChg>
        <pc:spChg chg="add del mod ord">
          <ac:chgData name="ibuttercup311@outlook.com" userId="7529ad42114f6605" providerId="LiveId" clId="{DAF526B0-8555-43DA-A886-87ED7C88B28B}" dt="2020-12-18T04:05:25.268" v="309" actId="478"/>
          <ac:spMkLst>
            <pc:docMk/>
            <pc:sldMk cId="1613651275" sldId="312"/>
            <ac:spMk id="6" creationId="{5C5C7879-4561-4C4F-B24D-9AF07B595838}"/>
          </ac:spMkLst>
        </pc:spChg>
        <pc:spChg chg="add mod ord">
          <ac:chgData name="ibuttercup311@outlook.com" userId="7529ad42114f6605" providerId="LiveId" clId="{DAF526B0-8555-43DA-A886-87ED7C88B28B}" dt="2020-12-18T04:17:25.894" v="785" actId="1076"/>
          <ac:spMkLst>
            <pc:docMk/>
            <pc:sldMk cId="1613651275" sldId="312"/>
            <ac:spMk id="8" creationId="{1681B442-8396-4AC3-A79F-A998EF440A72}"/>
          </ac:spMkLst>
        </pc:spChg>
        <pc:spChg chg="add mod">
          <ac:chgData name="ibuttercup311@outlook.com" userId="7529ad42114f6605" providerId="LiveId" clId="{DAF526B0-8555-43DA-A886-87ED7C88B28B}" dt="2020-12-18T04:07:07.110" v="325" actId="767"/>
          <ac:spMkLst>
            <pc:docMk/>
            <pc:sldMk cId="1613651275" sldId="312"/>
            <ac:spMk id="9" creationId="{1BDA773F-FD3A-4016-BDB2-A1CC8791BD36}"/>
          </ac:spMkLst>
        </pc:spChg>
        <pc:spChg chg="add del">
          <ac:chgData name="ibuttercup311@outlook.com" userId="7529ad42114f6605" providerId="LiveId" clId="{DAF526B0-8555-43DA-A886-87ED7C88B28B}" dt="2020-12-18T04:05:09.553" v="305" actId="26606"/>
          <ac:spMkLst>
            <pc:docMk/>
            <pc:sldMk cId="1613651275" sldId="312"/>
            <ac:spMk id="11" creationId="{0AF4F2BA-3C03-4E2C-8ABC-0949B61B3C5E}"/>
          </ac:spMkLst>
        </pc:spChg>
        <pc:spChg chg="add del">
          <ac:chgData name="ibuttercup311@outlook.com" userId="7529ad42114f6605" providerId="LiveId" clId="{DAF526B0-8555-43DA-A886-87ED7C88B28B}" dt="2020-12-18T04:05:09.553" v="305" actId="26606"/>
          <ac:spMkLst>
            <pc:docMk/>
            <pc:sldMk cId="1613651275" sldId="312"/>
            <ac:spMk id="15" creationId="{B40A8CA7-7D5A-43B0-A1A0-B558ECA9EED1}"/>
          </ac:spMkLst>
        </pc:spChg>
        <pc:spChg chg="add">
          <ac:chgData name="ibuttercup311@outlook.com" userId="7529ad42114f6605" providerId="LiveId" clId="{DAF526B0-8555-43DA-A886-87ED7C88B28B}" dt="2020-12-18T04:16:47.762" v="765" actId="26606"/>
          <ac:spMkLst>
            <pc:docMk/>
            <pc:sldMk cId="1613651275" sldId="312"/>
            <ac:spMk id="17" creationId="{0AB6E427-3F73-4C06-A5D5-AE52C3883B50}"/>
          </ac:spMkLst>
        </pc:spChg>
        <pc:spChg chg="add">
          <ac:chgData name="ibuttercup311@outlook.com" userId="7529ad42114f6605" providerId="LiveId" clId="{DAF526B0-8555-43DA-A886-87ED7C88B28B}" dt="2020-12-18T04:16:47.762" v="765" actId="26606"/>
          <ac:spMkLst>
            <pc:docMk/>
            <pc:sldMk cId="1613651275" sldId="312"/>
            <ac:spMk id="19" creationId="{D8C9BDAA-0390-4B39-9B5C-BC95E5120DA4}"/>
          </ac:spMkLst>
        </pc:spChg>
        <pc:graphicFrameChg chg="add mod ord">
          <ac:chgData name="ibuttercup311@outlook.com" userId="7529ad42114f6605" providerId="LiveId" clId="{DAF526B0-8555-43DA-A886-87ED7C88B28B}" dt="2020-12-18T04:17:37.740" v="788" actId="113"/>
          <ac:graphicFrameMkLst>
            <pc:docMk/>
            <pc:sldMk cId="1613651275" sldId="312"/>
            <ac:graphicFrameMk id="12" creationId="{D06137ED-5045-4D2F-AC8A-EF245BCDEB04}"/>
          </ac:graphicFrameMkLst>
        </pc:graphicFrameChg>
        <pc:picChg chg="add del">
          <ac:chgData name="ibuttercup311@outlook.com" userId="7529ad42114f6605" providerId="LiveId" clId="{DAF526B0-8555-43DA-A886-87ED7C88B28B}" dt="2020-12-18T04:05:09.553" v="305" actId="26606"/>
          <ac:picMkLst>
            <pc:docMk/>
            <pc:sldMk cId="1613651275" sldId="312"/>
            <ac:picMk id="7" creationId="{4D119FC6-FBBF-4BF7-8C0F-9EFFA2E40579}"/>
          </ac:picMkLst>
        </pc:picChg>
        <pc:cxnChg chg="add del">
          <ac:chgData name="ibuttercup311@outlook.com" userId="7529ad42114f6605" providerId="LiveId" clId="{DAF526B0-8555-43DA-A886-87ED7C88B28B}" dt="2020-12-18T04:05:09.553" v="305" actId="26606"/>
          <ac:cxnSpMkLst>
            <pc:docMk/>
            <pc:sldMk cId="1613651275" sldId="312"/>
            <ac:cxnSpMk id="13" creationId="{A07787ED-5EDC-4C54-AD87-55B60D0FE397}"/>
          </ac:cxnSpMkLst>
        </pc:cxnChg>
        <pc:cxnChg chg="add">
          <ac:chgData name="ibuttercup311@outlook.com" userId="7529ad42114f6605" providerId="LiveId" clId="{DAF526B0-8555-43DA-A886-87ED7C88B28B}" dt="2020-12-18T04:16:47.762" v="765" actId="26606"/>
          <ac:cxnSpMkLst>
            <pc:docMk/>
            <pc:sldMk cId="1613651275" sldId="312"/>
            <ac:cxnSpMk id="21" creationId="{E04A321A-A039-4720-87B4-66A4210E0D57}"/>
          </ac:cxnSpMkLst>
        </pc:cxnChg>
      </pc:sldChg>
      <pc:sldChg chg="addSp delSp modSp new mod setBg">
        <pc:chgData name="ibuttercup311@outlook.com" userId="7529ad42114f6605" providerId="LiveId" clId="{DAF526B0-8555-43DA-A886-87ED7C88B28B}" dt="2020-12-18T04:19:30.758" v="811" actId="113"/>
        <pc:sldMkLst>
          <pc:docMk/>
          <pc:sldMk cId="3555356175" sldId="313"/>
        </pc:sldMkLst>
        <pc:spChg chg="mod">
          <ac:chgData name="ibuttercup311@outlook.com" userId="7529ad42114f6605" providerId="LiveId" clId="{DAF526B0-8555-43DA-A886-87ED7C88B28B}" dt="2020-12-18T04:16:24.146" v="757" actId="26606"/>
          <ac:spMkLst>
            <pc:docMk/>
            <pc:sldMk cId="3555356175" sldId="313"/>
            <ac:spMk id="2" creationId="{3D0DDF62-BB07-4D21-A85B-E2C14C8240B4}"/>
          </ac:spMkLst>
        </pc:spChg>
        <pc:spChg chg="mod">
          <ac:chgData name="ibuttercup311@outlook.com" userId="7529ad42114f6605" providerId="LiveId" clId="{DAF526B0-8555-43DA-A886-87ED7C88B28B}" dt="2020-12-18T04:19:30.758" v="811" actId="113"/>
          <ac:spMkLst>
            <pc:docMk/>
            <pc:sldMk cId="3555356175" sldId="313"/>
            <ac:spMk id="3" creationId="{B161CC26-D6D2-4C92-B4CD-356D0A8818B7}"/>
          </ac:spMkLst>
        </pc:spChg>
        <pc:spChg chg="add del">
          <ac:chgData name="ibuttercup311@outlook.com" userId="7529ad42114f6605" providerId="LiveId" clId="{DAF526B0-8555-43DA-A886-87ED7C88B28B}" dt="2020-12-18T04:15:59.754" v="744" actId="26606"/>
          <ac:spMkLst>
            <pc:docMk/>
            <pc:sldMk cId="3555356175" sldId="313"/>
            <ac:spMk id="9" creationId="{F64BBAA4-C62B-4146-B49F-FE4CC4655EE0}"/>
          </ac:spMkLst>
        </pc:spChg>
        <pc:spChg chg="add del">
          <ac:chgData name="ibuttercup311@outlook.com" userId="7529ad42114f6605" providerId="LiveId" clId="{DAF526B0-8555-43DA-A886-87ED7C88B28B}" dt="2020-12-18T04:15:59.754" v="744" actId="26606"/>
          <ac:spMkLst>
            <pc:docMk/>
            <pc:sldMk cId="3555356175" sldId="313"/>
            <ac:spMk id="13" creationId="{6BF36B24-6632-4516-9692-731462896C1F}"/>
          </ac:spMkLst>
        </pc:spChg>
        <pc:spChg chg="add del">
          <ac:chgData name="ibuttercup311@outlook.com" userId="7529ad42114f6605" providerId="LiveId" clId="{DAF526B0-8555-43DA-A886-87ED7C88B28B}" dt="2020-12-18T04:16:00.884" v="747" actId="26606"/>
          <ac:spMkLst>
            <pc:docMk/>
            <pc:sldMk cId="3555356175" sldId="313"/>
            <ac:spMk id="15" creationId="{39B4056F-1959-4627-A683-77F6C0603FCD}"/>
          </ac:spMkLst>
        </pc:spChg>
        <pc:spChg chg="add del">
          <ac:chgData name="ibuttercup311@outlook.com" userId="7529ad42114f6605" providerId="LiveId" clId="{DAF526B0-8555-43DA-A886-87ED7C88B28B}" dt="2020-12-18T04:16:00.884" v="747" actId="26606"/>
          <ac:spMkLst>
            <pc:docMk/>
            <pc:sldMk cId="3555356175" sldId="313"/>
            <ac:spMk id="16" creationId="{D8D7349B-C9FA-4FCE-A1FF-948F460A3A9A}"/>
          </ac:spMkLst>
        </pc:spChg>
        <pc:spChg chg="add del">
          <ac:chgData name="ibuttercup311@outlook.com" userId="7529ad42114f6605" providerId="LiveId" clId="{DAF526B0-8555-43DA-A886-87ED7C88B28B}" dt="2020-12-18T04:16:02.618" v="749" actId="26606"/>
          <ac:spMkLst>
            <pc:docMk/>
            <pc:sldMk cId="3555356175" sldId="313"/>
            <ac:spMk id="19" creationId="{13BCCAE5-A35B-4B66-A4A7-E23C34A403A4}"/>
          </ac:spMkLst>
        </pc:spChg>
        <pc:spChg chg="add del">
          <ac:chgData name="ibuttercup311@outlook.com" userId="7529ad42114f6605" providerId="LiveId" clId="{DAF526B0-8555-43DA-A886-87ED7C88B28B}" dt="2020-12-18T04:16:02.618" v="749" actId="26606"/>
          <ac:spMkLst>
            <pc:docMk/>
            <pc:sldMk cId="3555356175" sldId="313"/>
            <ac:spMk id="21" creationId="{CB06839E-D8C3-4A74-BA2B-3B97E7B2CDB5}"/>
          </ac:spMkLst>
        </pc:spChg>
        <pc:spChg chg="add del">
          <ac:chgData name="ibuttercup311@outlook.com" userId="7529ad42114f6605" providerId="LiveId" clId="{DAF526B0-8555-43DA-A886-87ED7C88B28B}" dt="2020-12-18T04:16:04.648" v="751" actId="26606"/>
          <ac:spMkLst>
            <pc:docMk/>
            <pc:sldMk cId="3555356175" sldId="313"/>
            <ac:spMk id="23" creationId="{F64BBAA4-C62B-4146-B49F-FE4CC4655EE0}"/>
          </ac:spMkLst>
        </pc:spChg>
        <pc:spChg chg="add del">
          <ac:chgData name="ibuttercup311@outlook.com" userId="7529ad42114f6605" providerId="LiveId" clId="{DAF526B0-8555-43DA-A886-87ED7C88B28B}" dt="2020-12-18T04:16:04.648" v="751" actId="26606"/>
          <ac:spMkLst>
            <pc:docMk/>
            <pc:sldMk cId="3555356175" sldId="313"/>
            <ac:spMk id="25" creationId="{6BF36B24-6632-4516-9692-731462896C1F}"/>
          </ac:spMkLst>
        </pc:spChg>
        <pc:spChg chg="add del">
          <ac:chgData name="ibuttercup311@outlook.com" userId="7529ad42114f6605" providerId="LiveId" clId="{DAF526B0-8555-43DA-A886-87ED7C88B28B}" dt="2020-12-18T04:16:05.102" v="754" actId="26606"/>
          <ac:spMkLst>
            <pc:docMk/>
            <pc:sldMk cId="3555356175" sldId="313"/>
            <ac:spMk id="27" creationId="{39B4056F-1959-4627-A683-77F6C0603FCD}"/>
          </ac:spMkLst>
        </pc:spChg>
        <pc:spChg chg="add del">
          <ac:chgData name="ibuttercup311@outlook.com" userId="7529ad42114f6605" providerId="LiveId" clId="{DAF526B0-8555-43DA-A886-87ED7C88B28B}" dt="2020-12-18T04:16:05.102" v="754" actId="26606"/>
          <ac:spMkLst>
            <pc:docMk/>
            <pc:sldMk cId="3555356175" sldId="313"/>
            <ac:spMk id="28" creationId="{D8D7349B-C9FA-4FCE-A1FF-948F460A3A9A}"/>
          </ac:spMkLst>
        </pc:spChg>
        <pc:spChg chg="add del">
          <ac:chgData name="ibuttercup311@outlook.com" userId="7529ad42114f6605" providerId="LiveId" clId="{DAF526B0-8555-43DA-A886-87ED7C88B28B}" dt="2020-12-18T04:16:24.146" v="757" actId="26606"/>
          <ac:spMkLst>
            <pc:docMk/>
            <pc:sldMk cId="3555356175" sldId="313"/>
            <ac:spMk id="31" creationId="{F64BBAA4-C62B-4146-B49F-FE4CC4655EE0}"/>
          </ac:spMkLst>
        </pc:spChg>
        <pc:spChg chg="add del">
          <ac:chgData name="ibuttercup311@outlook.com" userId="7529ad42114f6605" providerId="LiveId" clId="{DAF526B0-8555-43DA-A886-87ED7C88B28B}" dt="2020-12-18T04:16:24.146" v="757" actId="26606"/>
          <ac:spMkLst>
            <pc:docMk/>
            <pc:sldMk cId="3555356175" sldId="313"/>
            <ac:spMk id="33" creationId="{6BF36B24-6632-4516-9692-731462896C1F}"/>
          </ac:spMkLst>
        </pc:spChg>
        <pc:spChg chg="add">
          <ac:chgData name="ibuttercup311@outlook.com" userId="7529ad42114f6605" providerId="LiveId" clId="{DAF526B0-8555-43DA-A886-87ED7C88B28B}" dt="2020-12-18T04:16:24.146" v="757" actId="26606"/>
          <ac:spMkLst>
            <pc:docMk/>
            <pc:sldMk cId="3555356175" sldId="313"/>
            <ac:spMk id="38" creationId="{13BCCAE5-A35B-4B66-A4A7-E23C34A403A4}"/>
          </ac:spMkLst>
        </pc:spChg>
        <pc:spChg chg="add">
          <ac:chgData name="ibuttercup311@outlook.com" userId="7529ad42114f6605" providerId="LiveId" clId="{DAF526B0-8555-43DA-A886-87ED7C88B28B}" dt="2020-12-18T04:16:24.146" v="757" actId="26606"/>
          <ac:spMkLst>
            <pc:docMk/>
            <pc:sldMk cId="3555356175" sldId="313"/>
            <ac:spMk id="42" creationId="{CB06839E-D8C3-4A74-BA2B-3B97E7B2CDB5}"/>
          </ac:spMkLst>
        </pc:spChg>
        <pc:graphicFrameChg chg="add mod">
          <ac:chgData name="ibuttercup311@outlook.com" userId="7529ad42114f6605" providerId="LiveId" clId="{DAF526B0-8555-43DA-A886-87ED7C88B28B}" dt="2020-12-18T04:16:39.632" v="764" actId="14100"/>
          <ac:graphicFrameMkLst>
            <pc:docMk/>
            <pc:sldMk cId="3555356175" sldId="313"/>
            <ac:graphicFrameMk id="4" creationId="{D907C7A8-494F-43BD-880E-D21F7463E46B}"/>
          </ac:graphicFrameMkLst>
        </pc:graphicFrameChg>
        <pc:cxnChg chg="add del">
          <ac:chgData name="ibuttercup311@outlook.com" userId="7529ad42114f6605" providerId="LiveId" clId="{DAF526B0-8555-43DA-A886-87ED7C88B28B}" dt="2020-12-18T04:15:59.754" v="744" actId="26606"/>
          <ac:cxnSpMkLst>
            <pc:docMk/>
            <pc:sldMk cId="3555356175" sldId="313"/>
            <ac:cxnSpMk id="11" creationId="{EEB57AA8-F021-480C-A9E2-F89913313611}"/>
          </ac:cxnSpMkLst>
        </pc:cxnChg>
        <pc:cxnChg chg="add del">
          <ac:chgData name="ibuttercup311@outlook.com" userId="7529ad42114f6605" providerId="LiveId" clId="{DAF526B0-8555-43DA-A886-87ED7C88B28B}" dt="2020-12-18T04:16:00.884" v="747" actId="26606"/>
          <ac:cxnSpMkLst>
            <pc:docMk/>
            <pc:sldMk cId="3555356175" sldId="313"/>
            <ac:cxnSpMk id="17" creationId="{55646586-8E5D-4A2B-BDA9-01CE28AC89A1}"/>
          </ac:cxnSpMkLst>
        </pc:cxnChg>
        <pc:cxnChg chg="add del">
          <ac:chgData name="ibuttercup311@outlook.com" userId="7529ad42114f6605" providerId="LiveId" clId="{DAF526B0-8555-43DA-A886-87ED7C88B28B}" dt="2020-12-18T04:16:02.618" v="749" actId="26606"/>
          <ac:cxnSpMkLst>
            <pc:docMk/>
            <pc:sldMk cId="3555356175" sldId="313"/>
            <ac:cxnSpMk id="20" creationId="{6987BDFB-DE64-4B56-B44F-45FAE19FA94E}"/>
          </ac:cxnSpMkLst>
        </pc:cxnChg>
        <pc:cxnChg chg="add del">
          <ac:chgData name="ibuttercup311@outlook.com" userId="7529ad42114f6605" providerId="LiveId" clId="{DAF526B0-8555-43DA-A886-87ED7C88B28B}" dt="2020-12-18T04:16:04.648" v="751" actId="26606"/>
          <ac:cxnSpMkLst>
            <pc:docMk/>
            <pc:sldMk cId="3555356175" sldId="313"/>
            <ac:cxnSpMk id="24" creationId="{EEB57AA8-F021-480C-A9E2-F89913313611}"/>
          </ac:cxnSpMkLst>
        </pc:cxnChg>
        <pc:cxnChg chg="add del">
          <ac:chgData name="ibuttercup311@outlook.com" userId="7529ad42114f6605" providerId="LiveId" clId="{DAF526B0-8555-43DA-A886-87ED7C88B28B}" dt="2020-12-18T04:16:05.102" v="754" actId="26606"/>
          <ac:cxnSpMkLst>
            <pc:docMk/>
            <pc:sldMk cId="3555356175" sldId="313"/>
            <ac:cxnSpMk id="29" creationId="{55646586-8E5D-4A2B-BDA9-01CE28AC89A1}"/>
          </ac:cxnSpMkLst>
        </pc:cxnChg>
        <pc:cxnChg chg="add del">
          <ac:chgData name="ibuttercup311@outlook.com" userId="7529ad42114f6605" providerId="LiveId" clId="{DAF526B0-8555-43DA-A886-87ED7C88B28B}" dt="2020-12-18T04:16:24.146" v="757" actId="26606"/>
          <ac:cxnSpMkLst>
            <pc:docMk/>
            <pc:sldMk cId="3555356175" sldId="313"/>
            <ac:cxnSpMk id="32" creationId="{EEB57AA8-F021-480C-A9E2-F89913313611}"/>
          </ac:cxnSpMkLst>
        </pc:cxnChg>
        <pc:cxnChg chg="add">
          <ac:chgData name="ibuttercup311@outlook.com" userId="7529ad42114f6605" providerId="LiveId" clId="{DAF526B0-8555-43DA-A886-87ED7C88B28B}" dt="2020-12-18T04:16:24.146" v="757" actId="26606"/>
          <ac:cxnSpMkLst>
            <pc:docMk/>
            <pc:sldMk cId="3555356175" sldId="313"/>
            <ac:cxnSpMk id="40" creationId="{6987BDFB-DE64-4B56-B44F-45FAE19FA94E}"/>
          </ac:cxnSpMkLst>
        </pc:cxnChg>
      </pc:sldChg>
      <pc:sldChg chg="addSp modSp new mod">
        <pc:chgData name="ibuttercup311@outlook.com" userId="7529ad42114f6605" providerId="LiveId" clId="{DAF526B0-8555-43DA-A886-87ED7C88B28B}" dt="2020-12-18T04:22:47.593" v="857" actId="20577"/>
        <pc:sldMkLst>
          <pc:docMk/>
          <pc:sldMk cId="3611664308" sldId="314"/>
        </pc:sldMkLst>
        <pc:spChg chg="mod">
          <ac:chgData name="ibuttercup311@outlook.com" userId="7529ad42114f6605" providerId="LiveId" clId="{DAF526B0-8555-43DA-A886-87ED7C88B28B}" dt="2020-12-18T04:22:22.469" v="849" actId="113"/>
          <ac:spMkLst>
            <pc:docMk/>
            <pc:sldMk cId="3611664308" sldId="314"/>
            <ac:spMk id="2" creationId="{8E33C279-24D8-4EF6-9ED5-5FBC060EDEF7}"/>
          </ac:spMkLst>
        </pc:spChg>
        <pc:spChg chg="mod">
          <ac:chgData name="ibuttercup311@outlook.com" userId="7529ad42114f6605" providerId="LiveId" clId="{DAF526B0-8555-43DA-A886-87ED7C88B28B}" dt="2020-12-18T04:22:47.593" v="857" actId="20577"/>
          <ac:spMkLst>
            <pc:docMk/>
            <pc:sldMk cId="3611664308" sldId="314"/>
            <ac:spMk id="3" creationId="{BE303AB8-E731-43DD-94EB-F90AD6B901C3}"/>
          </ac:spMkLst>
        </pc:spChg>
        <pc:graphicFrameChg chg="add mod">
          <ac:chgData name="ibuttercup311@outlook.com" userId="7529ad42114f6605" providerId="LiveId" clId="{DAF526B0-8555-43DA-A886-87ED7C88B28B}" dt="2020-12-18T04:22:43.608" v="855" actId="14100"/>
          <ac:graphicFrameMkLst>
            <pc:docMk/>
            <pc:sldMk cId="3611664308" sldId="314"/>
            <ac:graphicFrameMk id="4" creationId="{5F000F37-3AAB-4152-9347-ED0ED7047DDA}"/>
          </ac:graphicFrameMkLst>
        </pc:graphicFrameChg>
      </pc:sldChg>
      <pc:sldChg chg="addSp modSp new mod">
        <pc:chgData name="ibuttercup311@outlook.com" userId="7529ad42114f6605" providerId="LiveId" clId="{DAF526B0-8555-43DA-A886-87ED7C88B28B}" dt="2020-12-18T04:32:40.486" v="933" actId="20577"/>
        <pc:sldMkLst>
          <pc:docMk/>
          <pc:sldMk cId="2123733598" sldId="315"/>
        </pc:sldMkLst>
        <pc:spChg chg="mod">
          <ac:chgData name="ibuttercup311@outlook.com" userId="7529ad42114f6605" providerId="LiveId" clId="{DAF526B0-8555-43DA-A886-87ED7C88B28B}" dt="2020-12-18T04:31:38.584" v="889" actId="255"/>
          <ac:spMkLst>
            <pc:docMk/>
            <pc:sldMk cId="2123733598" sldId="315"/>
            <ac:spMk id="2" creationId="{E86E9DB7-1605-4841-83BD-D624AB3C6B17}"/>
          </ac:spMkLst>
        </pc:spChg>
        <pc:spChg chg="mod">
          <ac:chgData name="ibuttercup311@outlook.com" userId="7529ad42114f6605" providerId="LiveId" clId="{DAF526B0-8555-43DA-A886-87ED7C88B28B}" dt="2020-12-18T04:32:40.486" v="933" actId="20577"/>
          <ac:spMkLst>
            <pc:docMk/>
            <pc:sldMk cId="2123733598" sldId="315"/>
            <ac:spMk id="3" creationId="{CCADFABC-C9B7-4980-9DCF-4CDBDD408589}"/>
          </ac:spMkLst>
        </pc:spChg>
        <pc:graphicFrameChg chg="add mod">
          <ac:chgData name="ibuttercup311@outlook.com" userId="7529ad42114f6605" providerId="LiveId" clId="{DAF526B0-8555-43DA-A886-87ED7C88B28B}" dt="2020-12-18T04:32:22.744" v="898" actId="14100"/>
          <ac:graphicFrameMkLst>
            <pc:docMk/>
            <pc:sldMk cId="2123733598" sldId="315"/>
            <ac:graphicFrameMk id="4" creationId="{A7A3DEA4-E354-45D5-89DA-F77ADCFC2CA4}"/>
          </ac:graphicFrameMkLst>
        </pc:graphicFrameChg>
      </pc:sldChg>
      <pc:sldChg chg="addSp delSp modSp new mod modClrScheme chgLayout">
        <pc:chgData name="ibuttercup311@outlook.com" userId="7529ad42114f6605" providerId="LiveId" clId="{DAF526B0-8555-43DA-A886-87ED7C88B28B}" dt="2020-12-18T05:35:55.776" v="954" actId="14100"/>
        <pc:sldMkLst>
          <pc:docMk/>
          <pc:sldMk cId="2820939210" sldId="316"/>
        </pc:sldMkLst>
        <pc:spChg chg="del">
          <ac:chgData name="ibuttercup311@outlook.com" userId="7529ad42114f6605" providerId="LiveId" clId="{DAF526B0-8555-43DA-A886-87ED7C88B28B}" dt="2020-12-18T05:35:31.031" v="949" actId="700"/>
          <ac:spMkLst>
            <pc:docMk/>
            <pc:sldMk cId="2820939210" sldId="316"/>
            <ac:spMk id="2" creationId="{05556BA6-4AE3-4856-93B8-C42A48016051}"/>
          </ac:spMkLst>
        </pc:spChg>
        <pc:spChg chg="del">
          <ac:chgData name="ibuttercup311@outlook.com" userId="7529ad42114f6605" providerId="LiveId" clId="{DAF526B0-8555-43DA-A886-87ED7C88B28B}" dt="2020-12-18T05:35:31.031" v="949" actId="700"/>
          <ac:spMkLst>
            <pc:docMk/>
            <pc:sldMk cId="2820939210" sldId="316"/>
            <ac:spMk id="3" creationId="{CDC6E2D5-ADE2-4264-B333-3A9D3CF911B0}"/>
          </ac:spMkLst>
        </pc:spChg>
        <pc:picChg chg="add mod">
          <ac:chgData name="ibuttercup311@outlook.com" userId="7529ad42114f6605" providerId="LiveId" clId="{DAF526B0-8555-43DA-A886-87ED7C88B28B}" dt="2020-12-18T05:35:55.776" v="954" actId="14100"/>
          <ac:picMkLst>
            <pc:docMk/>
            <pc:sldMk cId="2820939210" sldId="316"/>
            <ac:picMk id="4" creationId="{BFF2C5BF-B3CD-46FA-BF18-F1B154B844C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529ad42114f6605/Desktop/int217/suicide_rate_analysis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529ad42114f6605/Documents/int217/suicide_rate_analysis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529ad42114f6605/Documents/int217/suicide_rate_analysis%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529ad42114f6605/Documents/int217/suicide_rate_analysis%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529ad42114f6605/Documents/int217/suicide_rate_analysis%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[suicide_rate_analysis .xlsx]Top10countries!PivotTable2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countries based on number of suicide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Top10countries!$B$5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Top10countries!$A$6:$A$16</c:f>
              <c:strCache>
                <c:ptCount val="10"/>
                <c:pt idx="0">
                  <c:v>Brazil</c:v>
                </c:pt>
                <c:pt idx="1">
                  <c:v>France</c:v>
                </c:pt>
                <c:pt idx="2">
                  <c:v>Germany</c:v>
                </c:pt>
                <c:pt idx="3">
                  <c:v>Japan</c:v>
                </c:pt>
                <c:pt idx="4">
                  <c:v>Poland</c:v>
                </c:pt>
                <c:pt idx="5">
                  <c:v>Republic of Korea</c:v>
                </c:pt>
                <c:pt idx="6">
                  <c:v>Russian Federation</c:v>
                </c:pt>
                <c:pt idx="7">
                  <c:v>Ukraine</c:v>
                </c:pt>
                <c:pt idx="8">
                  <c:v>United Kingdom</c:v>
                </c:pt>
                <c:pt idx="9">
                  <c:v>United States</c:v>
                </c:pt>
              </c:strCache>
            </c:strRef>
          </c:cat>
          <c:val>
            <c:numRef>
              <c:f>Top10countries!$B$6:$B$16</c:f>
              <c:numCache>
                <c:formatCode>General</c:formatCode>
                <c:ptCount val="10"/>
                <c:pt idx="0">
                  <c:v>226613</c:v>
                </c:pt>
                <c:pt idx="1">
                  <c:v>329127</c:v>
                </c:pt>
                <c:pt idx="2">
                  <c:v>291262</c:v>
                </c:pt>
                <c:pt idx="3">
                  <c:v>806902</c:v>
                </c:pt>
                <c:pt idx="4">
                  <c:v>139098</c:v>
                </c:pt>
                <c:pt idx="5">
                  <c:v>261730</c:v>
                </c:pt>
                <c:pt idx="6">
                  <c:v>1209742</c:v>
                </c:pt>
                <c:pt idx="7">
                  <c:v>319950</c:v>
                </c:pt>
                <c:pt idx="8">
                  <c:v>136805</c:v>
                </c:pt>
                <c:pt idx="9">
                  <c:v>1034013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F5-4C25-87B1-488A98CEE1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976896"/>
        <c:axId val="2135774336"/>
      </c:barChart>
      <c:catAx>
        <c:axId val="45897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774336"/>
        <c:crosses val="autoZero"/>
        <c:auto val="1"/>
        <c:lblAlgn val="ctr"/>
        <c:lblOffset val="100"/>
        <c:noMultiLvlLbl val="0"/>
      </c:catAx>
      <c:valAx>
        <c:axId val="213577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976896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[suicide_rate_analysis .xlsx]GenderSuicideYear!PivotTable1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baseline="0"/>
              <a:t>Suicides based on gender over the years</a:t>
            </a:r>
            <a:endParaRPr lang="en-IN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GenderSuicideYear!$B$5:$B$6</c:f>
              <c:strCache>
                <c:ptCount val="1"/>
                <c:pt idx="0">
                  <c:v>female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GenderSuicideYear!$A$7:$A$14</c:f>
              <c:strCache>
                <c:ptCount val="7"/>
                <c:pt idx="0">
                  <c:v>1985-1989</c:v>
                </c:pt>
                <c:pt idx="1">
                  <c:v>1990-1994</c:v>
                </c:pt>
                <c:pt idx="2">
                  <c:v>1995-1999</c:v>
                </c:pt>
                <c:pt idx="3">
                  <c:v>2000-2004</c:v>
                </c:pt>
                <c:pt idx="4">
                  <c:v>2005-2009</c:v>
                </c:pt>
                <c:pt idx="5">
                  <c:v>2010-2014</c:v>
                </c:pt>
                <c:pt idx="6">
                  <c:v>2015-2019</c:v>
                </c:pt>
              </c:strCache>
            </c:strRef>
          </c:cat>
          <c:val>
            <c:numRef>
              <c:f>GenderSuicideYear!$B$7:$B$14</c:f>
              <c:numCache>
                <c:formatCode>General</c:formatCode>
                <c:ptCount val="7"/>
                <c:pt idx="0">
                  <c:v>175713</c:v>
                </c:pt>
                <c:pt idx="1">
                  <c:v>254170</c:v>
                </c:pt>
                <c:pt idx="2">
                  <c:v>275059</c:v>
                </c:pt>
                <c:pt idx="3">
                  <c:v>272661</c:v>
                </c:pt>
                <c:pt idx="4">
                  <c:v>266291</c:v>
                </c:pt>
                <c:pt idx="5">
                  <c:v>264864</c:v>
                </c:pt>
                <c:pt idx="6">
                  <c:v>50752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28-4627-89E4-F672699B5088}"/>
            </c:ext>
          </c:extLst>
        </c:ser>
        <c:ser>
          <c:idx val="1"/>
          <c:order val="1"/>
          <c:tx>
            <c:strRef>
              <c:f>GenderSuicideYear!$C$5:$C$6</c:f>
              <c:strCache>
                <c:ptCount val="1"/>
                <c:pt idx="0">
                  <c:v>male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GenderSuicideYear!$A$7:$A$14</c:f>
              <c:strCache>
                <c:ptCount val="7"/>
                <c:pt idx="0">
                  <c:v>1985-1989</c:v>
                </c:pt>
                <c:pt idx="1">
                  <c:v>1990-1994</c:v>
                </c:pt>
                <c:pt idx="2">
                  <c:v>1995-1999</c:v>
                </c:pt>
                <c:pt idx="3">
                  <c:v>2000-2004</c:v>
                </c:pt>
                <c:pt idx="4">
                  <c:v>2005-2009</c:v>
                </c:pt>
                <c:pt idx="5">
                  <c:v>2010-2014</c:v>
                </c:pt>
                <c:pt idx="6">
                  <c:v>2015-2019</c:v>
                </c:pt>
              </c:strCache>
            </c:strRef>
          </c:cat>
          <c:val>
            <c:numRef>
              <c:f>GenderSuicideYear!$C$7:$C$14</c:f>
              <c:numCache>
                <c:formatCode>General</c:formatCode>
                <c:ptCount val="7"/>
                <c:pt idx="0">
                  <c:v>469132</c:v>
                </c:pt>
                <c:pt idx="1">
                  <c:v>802312</c:v>
                </c:pt>
                <c:pt idx="2">
                  <c:v>961665</c:v>
                </c:pt>
                <c:pt idx="3">
                  <c:v>986858</c:v>
                </c:pt>
                <c:pt idx="4">
                  <c:v>913787</c:v>
                </c:pt>
                <c:pt idx="5">
                  <c:v>886665</c:v>
                </c:pt>
                <c:pt idx="6">
                  <c:v>168491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28-4627-89E4-F672699B5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3737216"/>
        <c:axId val="40688960"/>
      </c:lineChart>
      <c:catAx>
        <c:axId val="84373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8960"/>
        <c:crosses val="autoZero"/>
        <c:auto val="1"/>
        <c:lblAlgn val="ctr"/>
        <c:lblOffset val="100"/>
        <c:noMultiLvlLbl val="0"/>
      </c:catAx>
      <c:valAx>
        <c:axId val="4068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737216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[suicide_rate_analysis .xlsx]GPDvsSuicide!PivotTable1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GDP</a:t>
            </a:r>
            <a:r>
              <a:rPr lang="en-US" baseline="0"/>
              <a:t> Vs Suicide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GPDvsSuicide!$B$5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GPDvsSuicide!$A$6:$A$19</c:f>
              <c:strCache>
                <c:ptCount val="13"/>
                <c:pt idx="0">
                  <c:v>&lt;10000</c:v>
                </c:pt>
                <c:pt idx="1">
                  <c:v>10000-19999</c:v>
                </c:pt>
                <c:pt idx="2">
                  <c:v>20000-29999</c:v>
                </c:pt>
                <c:pt idx="3">
                  <c:v>30000-39999</c:v>
                </c:pt>
                <c:pt idx="4">
                  <c:v>40000-49999</c:v>
                </c:pt>
                <c:pt idx="5">
                  <c:v>50000-59999</c:v>
                </c:pt>
                <c:pt idx="6">
                  <c:v>60000-69999</c:v>
                </c:pt>
                <c:pt idx="7">
                  <c:v>70000-79999</c:v>
                </c:pt>
                <c:pt idx="8">
                  <c:v>80000-89999</c:v>
                </c:pt>
                <c:pt idx="9">
                  <c:v>90000-99999</c:v>
                </c:pt>
                <c:pt idx="10">
                  <c:v>100000-109999</c:v>
                </c:pt>
                <c:pt idx="11">
                  <c:v>110000-119999</c:v>
                </c:pt>
                <c:pt idx="12">
                  <c:v>120000-129999</c:v>
                </c:pt>
              </c:strCache>
            </c:strRef>
          </c:cat>
          <c:val>
            <c:numRef>
              <c:f>GPDvsSuicide!$B$6:$B$19</c:f>
              <c:numCache>
                <c:formatCode>0</c:formatCode>
                <c:ptCount val="13"/>
                <c:pt idx="0">
                  <c:v>186.18322807017543</c:v>
                </c:pt>
                <c:pt idx="1">
                  <c:v>188.4657818332642</c:v>
                </c:pt>
                <c:pt idx="2">
                  <c:v>297.27894736842103</c:v>
                </c:pt>
                <c:pt idx="3">
                  <c:v>457.91341991341989</c:v>
                </c:pt>
                <c:pt idx="4">
                  <c:v>514.18696883852692</c:v>
                </c:pt>
                <c:pt idx="5">
                  <c:v>475.93340380549682</c:v>
                </c:pt>
                <c:pt idx="6">
                  <c:v>179.62894736842105</c:v>
                </c:pt>
                <c:pt idx="7">
                  <c:v>74.3125</c:v>
                </c:pt>
                <c:pt idx="8">
                  <c:v>40.393939393939391</c:v>
                </c:pt>
                <c:pt idx="9">
                  <c:v>31.00925925925926</c:v>
                </c:pt>
                <c:pt idx="10">
                  <c:v>33.714285714285715</c:v>
                </c:pt>
                <c:pt idx="11">
                  <c:v>5.083333333333333</c:v>
                </c:pt>
                <c:pt idx="12">
                  <c:v>4.270833333333333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D4-4D44-A869-7F28C96024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711151"/>
        <c:axId val="90275759"/>
      </c:lineChart>
      <c:catAx>
        <c:axId val="22371115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275759"/>
        <c:crosses val="autoZero"/>
        <c:auto val="1"/>
        <c:lblAlgn val="ctr"/>
        <c:lblOffset val="100"/>
        <c:noMultiLvlLbl val="0"/>
      </c:catAx>
      <c:valAx>
        <c:axId val="9027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711151"/>
        <c:crosses val="autoZero"/>
        <c:crossBetween val="between"/>
        <c:dispUnits>
          <c:builtInUnit val="hundre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[suicide_rate_analysis .xlsx]HDIvsSuicideYear!PivotTable8</c:name>
    <c:fmtId val="-1"/>
  </c:pivotSource>
  <c:chart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024759405074365"/>
          <c:y val="0.15638670166229221"/>
          <c:w val="0.47475349956255469"/>
          <c:h val="0.54498505395158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HDIvsSuicideYear!$B$6</c:f>
              <c:strCache>
                <c:ptCount val="1"/>
                <c:pt idx="0">
                  <c:v>Average of HDI for year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HDIvsSuicideYear!$A$7:$A$14</c:f>
              <c:strCache>
                <c:ptCount val="7"/>
                <c:pt idx="0">
                  <c:v>1985-1989</c:v>
                </c:pt>
                <c:pt idx="1">
                  <c:v>1990-1994</c:v>
                </c:pt>
                <c:pt idx="2">
                  <c:v>1995-1999</c:v>
                </c:pt>
                <c:pt idx="3">
                  <c:v>2000-2004</c:v>
                </c:pt>
                <c:pt idx="4">
                  <c:v>2005-2009</c:v>
                </c:pt>
                <c:pt idx="5">
                  <c:v>2010-2014</c:v>
                </c:pt>
                <c:pt idx="6">
                  <c:v>2015-2019</c:v>
                </c:pt>
              </c:strCache>
            </c:strRef>
          </c:cat>
          <c:val>
            <c:numRef>
              <c:f>HDIvsSuicideYear!$B$7:$B$14</c:f>
              <c:numCache>
                <c:formatCode>General</c:formatCode>
                <c:ptCount val="7"/>
                <c:pt idx="0">
                  <c:v>0.69916216216215943</c:v>
                </c:pt>
                <c:pt idx="1">
                  <c:v>0.71579999999999844</c:v>
                </c:pt>
                <c:pt idx="2">
                  <c:v>0.73642857142857177</c:v>
                </c:pt>
                <c:pt idx="3">
                  <c:v>0.75296052631579113</c:v>
                </c:pt>
                <c:pt idx="4">
                  <c:v>0.77943421052631645</c:v>
                </c:pt>
                <c:pt idx="5">
                  <c:v>0.80196202531646044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C-47BD-A500-5BFB6C2B43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1333935"/>
        <c:axId val="2094391151"/>
      </c:barChart>
      <c:lineChart>
        <c:grouping val="standard"/>
        <c:varyColors val="0"/>
        <c:ser>
          <c:idx val="1"/>
          <c:order val="1"/>
          <c:tx>
            <c:strRef>
              <c:f>HDIvsSuicideYear!$C$6</c:f>
              <c:strCache>
                <c:ptCount val="1"/>
                <c:pt idx="0">
                  <c:v>Sum of suicides_no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HDIvsSuicideYear!$A$7:$A$14</c:f>
              <c:strCache>
                <c:ptCount val="7"/>
                <c:pt idx="0">
                  <c:v>1985-1989</c:v>
                </c:pt>
                <c:pt idx="1">
                  <c:v>1990-1994</c:v>
                </c:pt>
                <c:pt idx="2">
                  <c:v>1995-1999</c:v>
                </c:pt>
                <c:pt idx="3">
                  <c:v>2000-2004</c:v>
                </c:pt>
                <c:pt idx="4">
                  <c:v>2005-2009</c:v>
                </c:pt>
                <c:pt idx="5">
                  <c:v>2010-2014</c:v>
                </c:pt>
                <c:pt idx="6">
                  <c:v>2015-2019</c:v>
                </c:pt>
              </c:strCache>
            </c:strRef>
          </c:cat>
          <c:val>
            <c:numRef>
              <c:f>HDIvsSuicideYear!$C$7:$C$14</c:f>
              <c:numCache>
                <c:formatCode>General</c:formatCode>
                <c:ptCount val="7"/>
                <c:pt idx="0">
                  <c:v>644845</c:v>
                </c:pt>
                <c:pt idx="1">
                  <c:v>1056482</c:v>
                </c:pt>
                <c:pt idx="2">
                  <c:v>1236724</c:v>
                </c:pt>
                <c:pt idx="3">
                  <c:v>1259519</c:v>
                </c:pt>
                <c:pt idx="4">
                  <c:v>1180078</c:v>
                </c:pt>
                <c:pt idx="5">
                  <c:v>1151529</c:v>
                </c:pt>
                <c:pt idx="6">
                  <c:v>219243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7C-47BD-A500-5BFB6C2B43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941183"/>
        <c:axId val="2094391983"/>
      </c:lineChart>
      <c:catAx>
        <c:axId val="202133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4391151"/>
        <c:crosses val="autoZero"/>
        <c:auto val="1"/>
        <c:lblAlgn val="ctr"/>
        <c:lblOffset val="100"/>
        <c:noMultiLvlLbl val="0"/>
      </c:catAx>
      <c:valAx>
        <c:axId val="209439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33935"/>
        <c:crosses val="autoZero"/>
        <c:crossBetween val="between"/>
      </c:valAx>
      <c:valAx>
        <c:axId val="20943919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941183"/>
        <c:crosses val="max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catAx>
        <c:axId val="21399411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3919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[suicide_rate_analysis .xlsx]suicideGeneration!PivotTable4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suicides based on Generation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3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4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5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6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7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9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10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11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12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13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15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16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17"/>
        <c:spPr>
          <a:solidFill>
            <a:schemeClr val="accent2"/>
          </a:solidFill>
          <a:ln>
            <a:noFill/>
          </a:ln>
          <a:effectLst/>
          <a:sp3d/>
        </c:spPr>
      </c:pivotFmt>
      <c:pivotFmt>
        <c:idx val="18"/>
        <c:spPr>
          <a:solidFill>
            <a:schemeClr val="accent2"/>
          </a:solidFill>
          <a:ln>
            <a:noFill/>
          </a:ln>
          <a:effectLst/>
          <a:sp3d/>
        </c:spP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suicideGeneration!$B$5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437-400A-B877-075453ED283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6437-400A-B877-075453ED283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6437-400A-B877-075453ED283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6437-400A-B877-075453ED2831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6437-400A-B877-075453ED2831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6437-400A-B877-075453ED2831}"/>
              </c:ext>
            </c:extLst>
          </c:dPt>
          <c:cat>
            <c:strRef>
              <c:f>suicideGeneration!$A$6:$A$12</c:f>
              <c:strCache>
                <c:ptCount val="6"/>
                <c:pt idx="0">
                  <c:v>Boomers</c:v>
                </c:pt>
                <c:pt idx="1">
                  <c:v>G.I. Generation</c:v>
                </c:pt>
                <c:pt idx="2">
                  <c:v>Generation X</c:v>
                </c:pt>
                <c:pt idx="3">
                  <c:v>Generation Z</c:v>
                </c:pt>
                <c:pt idx="4">
                  <c:v>Millenials</c:v>
                </c:pt>
                <c:pt idx="5">
                  <c:v>Silent</c:v>
                </c:pt>
              </c:strCache>
            </c:strRef>
          </c:cat>
          <c:val>
            <c:numRef>
              <c:f>suicideGeneration!$B$6:$B$12</c:f>
              <c:numCache>
                <c:formatCode>General</c:formatCode>
                <c:ptCount val="6"/>
                <c:pt idx="0">
                  <c:v>2284498</c:v>
                </c:pt>
                <c:pt idx="1">
                  <c:v>510009</c:v>
                </c:pt>
                <c:pt idx="2">
                  <c:v>1532804</c:v>
                </c:pt>
                <c:pt idx="3">
                  <c:v>15906</c:v>
                </c:pt>
                <c:pt idx="4">
                  <c:v>623459</c:v>
                </c:pt>
                <c:pt idx="5">
                  <c:v>1781744</c:v>
                </c:pt>
              </c:numCache>
            </c:numRef>
          </c:val>
          <c:shape val="pyramid"/>
          <c:extLst>
            <c:ext xmlns:c16="http://schemas.microsoft.com/office/drawing/2014/chart" uri="{C3380CC4-5D6E-409C-BE32-E72D297353CC}">
              <c16:uniqueId val="{0000000B-6437-400A-B877-075453ED2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66216143"/>
        <c:axId val="930979295"/>
        <c:axId val="0"/>
      </c:bar3DChart>
      <c:catAx>
        <c:axId val="966216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979295"/>
        <c:crosses val="autoZero"/>
        <c:auto val="1"/>
        <c:lblAlgn val="ctr"/>
        <c:lblOffset val="100"/>
        <c:noMultiLvlLbl val="0"/>
      </c:catAx>
      <c:valAx>
        <c:axId val="930979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6216143"/>
        <c:crosses val="autoZero"/>
        <c:crossBetween val="between"/>
        <c:dispUnits>
          <c:builtInUnit val="hundred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DD125-402C-411C-9514-678DC1267F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F89F38-1BC6-4439-A0AB-31AF483CF1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 of cleaning, transforming and modelling data</a:t>
          </a:r>
        </a:p>
      </dgm:t>
    </dgm:pt>
    <dgm:pt modelId="{4F6BBE7E-FF12-4C32-8D87-C2101A64921F}" type="parTrans" cxnId="{39A827BC-F2A8-49AB-BAD0-75E19B73C1C3}">
      <dgm:prSet/>
      <dgm:spPr/>
      <dgm:t>
        <a:bodyPr/>
        <a:lstStyle/>
        <a:p>
          <a:endParaRPr lang="en-US"/>
        </a:p>
      </dgm:t>
    </dgm:pt>
    <dgm:pt modelId="{8F2816AC-69DE-4A6B-9B07-B692FC705EAE}" type="sibTrans" cxnId="{39A827BC-F2A8-49AB-BAD0-75E19B73C1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D5704B-404E-4218-82B1-ECD264CF5F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Drawing conclusions from hidden patterns, </a:t>
          </a:r>
          <a:r>
            <a:rPr lang="en-IN" dirty="0"/>
            <a:t>getting meaningful insights </a:t>
          </a:r>
          <a:endParaRPr lang="en-US" dirty="0"/>
        </a:p>
      </dgm:t>
    </dgm:pt>
    <dgm:pt modelId="{1F40909C-4A46-4A99-BEB1-39F3735A36BE}" type="parTrans" cxnId="{4867D5E9-4B98-4854-9B86-9D33BA9A0CFC}">
      <dgm:prSet/>
      <dgm:spPr/>
      <dgm:t>
        <a:bodyPr/>
        <a:lstStyle/>
        <a:p>
          <a:endParaRPr lang="en-US"/>
        </a:p>
      </dgm:t>
    </dgm:pt>
    <dgm:pt modelId="{F2E49ECF-AE7F-4F19-A910-646AD31A500E}" type="sibTrans" cxnId="{4867D5E9-4B98-4854-9B86-9D33BA9A0C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F8AA04-7E60-4220-BF86-5DD733879DE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helps to know cause, solution and preventive steps or guess the trend</a:t>
          </a:r>
          <a:endParaRPr lang="en-US" dirty="0"/>
        </a:p>
      </dgm:t>
    </dgm:pt>
    <dgm:pt modelId="{81F26752-BDF4-4BD8-9325-FC1051408135}" type="parTrans" cxnId="{A322DC60-7E0B-429E-8862-FD3F2A7C55D7}">
      <dgm:prSet/>
      <dgm:spPr/>
      <dgm:t>
        <a:bodyPr/>
        <a:lstStyle/>
        <a:p>
          <a:endParaRPr lang="en-US"/>
        </a:p>
      </dgm:t>
    </dgm:pt>
    <dgm:pt modelId="{6E1F1A8E-87B0-4D10-AFC3-4891B784B16E}" type="sibTrans" cxnId="{A322DC60-7E0B-429E-8862-FD3F2A7C55D7}">
      <dgm:prSet/>
      <dgm:spPr/>
      <dgm:t>
        <a:bodyPr/>
        <a:lstStyle/>
        <a:p>
          <a:endParaRPr lang="en-US"/>
        </a:p>
      </dgm:t>
    </dgm:pt>
    <dgm:pt modelId="{AA709DBA-4C6A-4B77-A0F5-8A52D81C7058}" type="pres">
      <dgm:prSet presAssocID="{AD9DD125-402C-411C-9514-678DC1267F29}" presName="root" presStyleCnt="0">
        <dgm:presLayoutVars>
          <dgm:dir/>
          <dgm:resizeHandles val="exact"/>
        </dgm:presLayoutVars>
      </dgm:prSet>
      <dgm:spPr/>
    </dgm:pt>
    <dgm:pt modelId="{32471908-9F60-4EC1-BCBF-D177CDC46115}" type="pres">
      <dgm:prSet presAssocID="{4EF89F38-1BC6-4439-A0AB-31AF483CF156}" presName="compNode" presStyleCnt="0"/>
      <dgm:spPr/>
    </dgm:pt>
    <dgm:pt modelId="{3CD9B66D-4696-4F93-9D11-D40DC846D080}" type="pres">
      <dgm:prSet presAssocID="{4EF89F38-1BC6-4439-A0AB-31AF483CF156}" presName="bgRect" presStyleLbl="bgShp" presStyleIdx="0" presStyleCnt="3"/>
      <dgm:spPr/>
    </dgm:pt>
    <dgm:pt modelId="{70154316-CFBA-4F6B-BE9B-708DAB36DE40}" type="pres">
      <dgm:prSet presAssocID="{4EF89F38-1BC6-4439-A0AB-31AF483CF1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E38241A-5E5C-4AA1-913E-7BC25F482B52}" type="pres">
      <dgm:prSet presAssocID="{4EF89F38-1BC6-4439-A0AB-31AF483CF156}" presName="spaceRect" presStyleCnt="0"/>
      <dgm:spPr/>
    </dgm:pt>
    <dgm:pt modelId="{D50796F2-51AC-4869-9847-DCB75DD0D3F5}" type="pres">
      <dgm:prSet presAssocID="{4EF89F38-1BC6-4439-A0AB-31AF483CF156}" presName="parTx" presStyleLbl="revTx" presStyleIdx="0" presStyleCnt="3">
        <dgm:presLayoutVars>
          <dgm:chMax val="0"/>
          <dgm:chPref val="0"/>
        </dgm:presLayoutVars>
      </dgm:prSet>
      <dgm:spPr/>
    </dgm:pt>
    <dgm:pt modelId="{73CAC400-6975-492E-8375-FA60E8D956BF}" type="pres">
      <dgm:prSet presAssocID="{8F2816AC-69DE-4A6B-9B07-B692FC705EAE}" presName="sibTrans" presStyleCnt="0"/>
      <dgm:spPr/>
    </dgm:pt>
    <dgm:pt modelId="{3B28265E-6124-468C-8635-D3CC03B06AC6}" type="pres">
      <dgm:prSet presAssocID="{60D5704B-404E-4218-82B1-ECD264CF5F4B}" presName="compNode" presStyleCnt="0"/>
      <dgm:spPr/>
    </dgm:pt>
    <dgm:pt modelId="{A3668738-CEB8-4EA1-AFF9-CD6B588C5623}" type="pres">
      <dgm:prSet presAssocID="{60D5704B-404E-4218-82B1-ECD264CF5F4B}" presName="bgRect" presStyleLbl="bgShp" presStyleIdx="1" presStyleCnt="3"/>
      <dgm:spPr/>
    </dgm:pt>
    <dgm:pt modelId="{6FE05745-04C0-43B2-B7D5-A5B6640ACBB3}" type="pres">
      <dgm:prSet presAssocID="{60D5704B-404E-4218-82B1-ECD264CF5F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CE397B8-CCAB-4801-BA03-E5B0C3B355A3}" type="pres">
      <dgm:prSet presAssocID="{60D5704B-404E-4218-82B1-ECD264CF5F4B}" presName="spaceRect" presStyleCnt="0"/>
      <dgm:spPr/>
    </dgm:pt>
    <dgm:pt modelId="{EAD5E968-11CE-4D1A-A806-BB8757D76744}" type="pres">
      <dgm:prSet presAssocID="{60D5704B-404E-4218-82B1-ECD264CF5F4B}" presName="parTx" presStyleLbl="revTx" presStyleIdx="1" presStyleCnt="3">
        <dgm:presLayoutVars>
          <dgm:chMax val="0"/>
          <dgm:chPref val="0"/>
        </dgm:presLayoutVars>
      </dgm:prSet>
      <dgm:spPr/>
    </dgm:pt>
    <dgm:pt modelId="{8EB996ED-2313-4579-8E8D-CAFAD41D4F44}" type="pres">
      <dgm:prSet presAssocID="{F2E49ECF-AE7F-4F19-A910-646AD31A500E}" presName="sibTrans" presStyleCnt="0"/>
      <dgm:spPr/>
    </dgm:pt>
    <dgm:pt modelId="{8472F8C3-E0A0-45EA-B402-DCA4C8EAA51C}" type="pres">
      <dgm:prSet presAssocID="{7CF8AA04-7E60-4220-BF86-5DD733879DEB}" presName="compNode" presStyleCnt="0"/>
      <dgm:spPr/>
    </dgm:pt>
    <dgm:pt modelId="{732A0658-D48D-453B-A20B-D89D7CBAD37E}" type="pres">
      <dgm:prSet presAssocID="{7CF8AA04-7E60-4220-BF86-5DD733879DEB}" presName="bgRect" presStyleLbl="bgShp" presStyleIdx="2" presStyleCnt="3"/>
      <dgm:spPr/>
    </dgm:pt>
    <dgm:pt modelId="{32FF60C0-9C28-4AF1-B156-E3AC16F420E6}" type="pres">
      <dgm:prSet presAssocID="{7CF8AA04-7E60-4220-BF86-5DD733879D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E011B7C-D437-4720-9A80-1AB4C60389EC}" type="pres">
      <dgm:prSet presAssocID="{7CF8AA04-7E60-4220-BF86-5DD733879DEB}" presName="spaceRect" presStyleCnt="0"/>
      <dgm:spPr/>
    </dgm:pt>
    <dgm:pt modelId="{681FE1F5-49D5-472C-A8BD-2D3DA41F5523}" type="pres">
      <dgm:prSet presAssocID="{7CF8AA04-7E60-4220-BF86-5DD733879D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FA5A06-41B1-4FBD-A926-4DE91790F22A}" type="presOf" srcId="{4EF89F38-1BC6-4439-A0AB-31AF483CF156}" destId="{D50796F2-51AC-4869-9847-DCB75DD0D3F5}" srcOrd="0" destOrd="0" presId="urn:microsoft.com/office/officeart/2018/2/layout/IconVerticalSolidList"/>
    <dgm:cxn modelId="{1B27C21D-444F-4277-BC6F-E774D0E1DED5}" type="presOf" srcId="{7CF8AA04-7E60-4220-BF86-5DD733879DEB}" destId="{681FE1F5-49D5-472C-A8BD-2D3DA41F5523}" srcOrd="0" destOrd="0" presId="urn:microsoft.com/office/officeart/2018/2/layout/IconVerticalSolidList"/>
    <dgm:cxn modelId="{A322DC60-7E0B-429E-8862-FD3F2A7C55D7}" srcId="{AD9DD125-402C-411C-9514-678DC1267F29}" destId="{7CF8AA04-7E60-4220-BF86-5DD733879DEB}" srcOrd="2" destOrd="0" parTransId="{81F26752-BDF4-4BD8-9325-FC1051408135}" sibTransId="{6E1F1A8E-87B0-4D10-AFC3-4891B784B16E}"/>
    <dgm:cxn modelId="{9C062FB8-F7F4-411F-A54A-B898DCA0F530}" type="presOf" srcId="{60D5704B-404E-4218-82B1-ECD264CF5F4B}" destId="{EAD5E968-11CE-4D1A-A806-BB8757D76744}" srcOrd="0" destOrd="0" presId="urn:microsoft.com/office/officeart/2018/2/layout/IconVerticalSolidList"/>
    <dgm:cxn modelId="{39A827BC-F2A8-49AB-BAD0-75E19B73C1C3}" srcId="{AD9DD125-402C-411C-9514-678DC1267F29}" destId="{4EF89F38-1BC6-4439-A0AB-31AF483CF156}" srcOrd="0" destOrd="0" parTransId="{4F6BBE7E-FF12-4C32-8D87-C2101A64921F}" sibTransId="{8F2816AC-69DE-4A6B-9B07-B692FC705EAE}"/>
    <dgm:cxn modelId="{4867D5E9-4B98-4854-9B86-9D33BA9A0CFC}" srcId="{AD9DD125-402C-411C-9514-678DC1267F29}" destId="{60D5704B-404E-4218-82B1-ECD264CF5F4B}" srcOrd="1" destOrd="0" parTransId="{1F40909C-4A46-4A99-BEB1-39F3735A36BE}" sibTransId="{F2E49ECF-AE7F-4F19-A910-646AD31A500E}"/>
    <dgm:cxn modelId="{D027E9F6-20D1-4555-BE36-91C77D0C77D9}" type="presOf" srcId="{AD9DD125-402C-411C-9514-678DC1267F29}" destId="{AA709DBA-4C6A-4B77-A0F5-8A52D81C7058}" srcOrd="0" destOrd="0" presId="urn:microsoft.com/office/officeart/2018/2/layout/IconVerticalSolidList"/>
    <dgm:cxn modelId="{3853A9B2-46E1-4CDB-83CE-30E190DF540B}" type="presParOf" srcId="{AA709DBA-4C6A-4B77-A0F5-8A52D81C7058}" destId="{32471908-9F60-4EC1-BCBF-D177CDC46115}" srcOrd="0" destOrd="0" presId="urn:microsoft.com/office/officeart/2018/2/layout/IconVerticalSolidList"/>
    <dgm:cxn modelId="{295242E3-0550-4ADF-A507-BB236E9B869A}" type="presParOf" srcId="{32471908-9F60-4EC1-BCBF-D177CDC46115}" destId="{3CD9B66D-4696-4F93-9D11-D40DC846D080}" srcOrd="0" destOrd="0" presId="urn:microsoft.com/office/officeart/2018/2/layout/IconVerticalSolidList"/>
    <dgm:cxn modelId="{082B563C-5209-487C-8CD7-10627633858C}" type="presParOf" srcId="{32471908-9F60-4EC1-BCBF-D177CDC46115}" destId="{70154316-CFBA-4F6B-BE9B-708DAB36DE40}" srcOrd="1" destOrd="0" presId="urn:microsoft.com/office/officeart/2018/2/layout/IconVerticalSolidList"/>
    <dgm:cxn modelId="{6013C003-7B00-4B58-9AD9-146452A6A071}" type="presParOf" srcId="{32471908-9F60-4EC1-BCBF-D177CDC46115}" destId="{AE38241A-5E5C-4AA1-913E-7BC25F482B52}" srcOrd="2" destOrd="0" presId="urn:microsoft.com/office/officeart/2018/2/layout/IconVerticalSolidList"/>
    <dgm:cxn modelId="{5C648DC0-9D70-42CE-B0ED-9BF77A6B8125}" type="presParOf" srcId="{32471908-9F60-4EC1-BCBF-D177CDC46115}" destId="{D50796F2-51AC-4869-9847-DCB75DD0D3F5}" srcOrd="3" destOrd="0" presId="urn:microsoft.com/office/officeart/2018/2/layout/IconVerticalSolidList"/>
    <dgm:cxn modelId="{500DE27B-9CED-4F0F-98B8-6A7BC2CE2099}" type="presParOf" srcId="{AA709DBA-4C6A-4B77-A0F5-8A52D81C7058}" destId="{73CAC400-6975-492E-8375-FA60E8D956BF}" srcOrd="1" destOrd="0" presId="urn:microsoft.com/office/officeart/2018/2/layout/IconVerticalSolidList"/>
    <dgm:cxn modelId="{6494FCA6-6C8C-4DD9-8A29-A838C95A447F}" type="presParOf" srcId="{AA709DBA-4C6A-4B77-A0F5-8A52D81C7058}" destId="{3B28265E-6124-468C-8635-D3CC03B06AC6}" srcOrd="2" destOrd="0" presId="urn:microsoft.com/office/officeart/2018/2/layout/IconVerticalSolidList"/>
    <dgm:cxn modelId="{39FC831D-BFA1-4857-A726-A53D00F0E24A}" type="presParOf" srcId="{3B28265E-6124-468C-8635-D3CC03B06AC6}" destId="{A3668738-CEB8-4EA1-AFF9-CD6B588C5623}" srcOrd="0" destOrd="0" presId="urn:microsoft.com/office/officeart/2018/2/layout/IconVerticalSolidList"/>
    <dgm:cxn modelId="{1E51C06B-C5CE-4D88-9594-EBF73FCFCE9C}" type="presParOf" srcId="{3B28265E-6124-468C-8635-D3CC03B06AC6}" destId="{6FE05745-04C0-43B2-B7D5-A5B6640ACBB3}" srcOrd="1" destOrd="0" presId="urn:microsoft.com/office/officeart/2018/2/layout/IconVerticalSolidList"/>
    <dgm:cxn modelId="{00818C03-3CF1-403D-8DC8-07017407BBA8}" type="presParOf" srcId="{3B28265E-6124-468C-8635-D3CC03B06AC6}" destId="{1CE397B8-CCAB-4801-BA03-E5B0C3B355A3}" srcOrd="2" destOrd="0" presId="urn:microsoft.com/office/officeart/2018/2/layout/IconVerticalSolidList"/>
    <dgm:cxn modelId="{BF1E78ED-9051-49D9-9D02-EF721FE8A2FA}" type="presParOf" srcId="{3B28265E-6124-468C-8635-D3CC03B06AC6}" destId="{EAD5E968-11CE-4D1A-A806-BB8757D76744}" srcOrd="3" destOrd="0" presId="urn:microsoft.com/office/officeart/2018/2/layout/IconVerticalSolidList"/>
    <dgm:cxn modelId="{8511FC03-8646-4265-B943-F56895DE046E}" type="presParOf" srcId="{AA709DBA-4C6A-4B77-A0F5-8A52D81C7058}" destId="{8EB996ED-2313-4579-8E8D-CAFAD41D4F44}" srcOrd="3" destOrd="0" presId="urn:microsoft.com/office/officeart/2018/2/layout/IconVerticalSolidList"/>
    <dgm:cxn modelId="{1EDBACB2-6B1C-4D49-AF88-D3C620EB7423}" type="presParOf" srcId="{AA709DBA-4C6A-4B77-A0F5-8A52D81C7058}" destId="{8472F8C3-E0A0-45EA-B402-DCA4C8EAA51C}" srcOrd="4" destOrd="0" presId="urn:microsoft.com/office/officeart/2018/2/layout/IconVerticalSolidList"/>
    <dgm:cxn modelId="{0EF7CF01-FE93-44F0-B360-5810FB5EEDBD}" type="presParOf" srcId="{8472F8C3-E0A0-45EA-B402-DCA4C8EAA51C}" destId="{732A0658-D48D-453B-A20B-D89D7CBAD37E}" srcOrd="0" destOrd="0" presId="urn:microsoft.com/office/officeart/2018/2/layout/IconVerticalSolidList"/>
    <dgm:cxn modelId="{ABCC8C08-1223-4829-A2A3-E58248017D4F}" type="presParOf" srcId="{8472F8C3-E0A0-45EA-B402-DCA4C8EAA51C}" destId="{32FF60C0-9C28-4AF1-B156-E3AC16F420E6}" srcOrd="1" destOrd="0" presId="urn:microsoft.com/office/officeart/2018/2/layout/IconVerticalSolidList"/>
    <dgm:cxn modelId="{1DA6C739-F39F-4D1A-A115-92A15F1648F3}" type="presParOf" srcId="{8472F8C3-E0A0-45EA-B402-DCA4C8EAA51C}" destId="{FE011B7C-D437-4720-9A80-1AB4C60389EC}" srcOrd="2" destOrd="0" presId="urn:microsoft.com/office/officeart/2018/2/layout/IconVerticalSolidList"/>
    <dgm:cxn modelId="{98E2E94D-92B1-4270-8597-D68D30FC5303}" type="presParOf" srcId="{8472F8C3-E0A0-45EA-B402-DCA4C8EAA51C}" destId="{681FE1F5-49D5-472C-A8BD-2D3DA41F55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1EFBCE-799D-416E-8624-F491670CA3A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BCB3C1-B573-4DF4-A912-6063CD0C66EC}">
      <dgm:prSet/>
      <dgm:spPr/>
      <dgm:t>
        <a:bodyPr/>
        <a:lstStyle/>
        <a:p>
          <a:pPr>
            <a:defRPr cap="all"/>
          </a:pPr>
          <a:r>
            <a:rPr lang="en-US"/>
            <a:t>Collect and process the data</a:t>
          </a:r>
        </a:p>
      </dgm:t>
    </dgm:pt>
    <dgm:pt modelId="{BEA7637A-F8CA-46C8-821E-174BFB053329}" type="parTrans" cxnId="{7B17445F-1875-4386-AEF1-1913B432378F}">
      <dgm:prSet/>
      <dgm:spPr/>
      <dgm:t>
        <a:bodyPr/>
        <a:lstStyle/>
        <a:p>
          <a:endParaRPr lang="en-US"/>
        </a:p>
      </dgm:t>
    </dgm:pt>
    <dgm:pt modelId="{C66D0A19-48B1-4BFF-83B7-803CAB11DD0E}" type="sibTrans" cxnId="{7B17445F-1875-4386-AEF1-1913B432378F}">
      <dgm:prSet/>
      <dgm:spPr/>
      <dgm:t>
        <a:bodyPr/>
        <a:lstStyle/>
        <a:p>
          <a:endParaRPr lang="en-US"/>
        </a:p>
      </dgm:t>
    </dgm:pt>
    <dgm:pt modelId="{D6B03D30-AAB7-473A-9EBA-DB83B3184A49}">
      <dgm:prSet/>
      <dgm:spPr/>
      <dgm:t>
        <a:bodyPr/>
        <a:lstStyle/>
        <a:p>
          <a:pPr>
            <a:defRPr cap="all"/>
          </a:pPr>
          <a:r>
            <a:rPr lang="en-US"/>
            <a:t>Prepare tables and graphs</a:t>
          </a:r>
        </a:p>
      </dgm:t>
    </dgm:pt>
    <dgm:pt modelId="{C00A2858-251C-48B8-9972-44D7693134F2}" type="parTrans" cxnId="{76EABF42-ABFF-4C47-80FB-128E7BEFEF06}">
      <dgm:prSet/>
      <dgm:spPr/>
      <dgm:t>
        <a:bodyPr/>
        <a:lstStyle/>
        <a:p>
          <a:endParaRPr lang="en-US"/>
        </a:p>
      </dgm:t>
    </dgm:pt>
    <dgm:pt modelId="{5083A5EE-CEF8-4A2F-9013-1E23770A8333}" type="sibTrans" cxnId="{76EABF42-ABFF-4C47-80FB-128E7BEFEF06}">
      <dgm:prSet/>
      <dgm:spPr/>
      <dgm:t>
        <a:bodyPr/>
        <a:lstStyle/>
        <a:p>
          <a:endParaRPr lang="en-US"/>
        </a:p>
      </dgm:t>
    </dgm:pt>
    <dgm:pt modelId="{A86B8D58-2196-4140-BA5D-8E4488AACD01}">
      <dgm:prSet/>
      <dgm:spPr/>
      <dgm:t>
        <a:bodyPr/>
        <a:lstStyle/>
        <a:p>
          <a:pPr>
            <a:defRPr cap="all"/>
          </a:pPr>
          <a:r>
            <a:rPr lang="en-US"/>
            <a:t>Analyze and interpret findings</a:t>
          </a:r>
        </a:p>
      </dgm:t>
    </dgm:pt>
    <dgm:pt modelId="{D1EEE09E-6224-4B43-8812-6A72875DBC47}" type="parTrans" cxnId="{64860D55-BE2D-4606-8827-EC0AB863ADD4}">
      <dgm:prSet/>
      <dgm:spPr/>
      <dgm:t>
        <a:bodyPr/>
        <a:lstStyle/>
        <a:p>
          <a:endParaRPr lang="en-US"/>
        </a:p>
      </dgm:t>
    </dgm:pt>
    <dgm:pt modelId="{3BC72A68-005C-4EA9-949C-E889253BE531}" type="sibTrans" cxnId="{64860D55-BE2D-4606-8827-EC0AB863ADD4}">
      <dgm:prSet/>
      <dgm:spPr/>
      <dgm:t>
        <a:bodyPr/>
        <a:lstStyle/>
        <a:p>
          <a:endParaRPr lang="en-US"/>
        </a:p>
      </dgm:t>
    </dgm:pt>
    <dgm:pt modelId="{A540C264-645C-42D4-A20A-4029BB3CC14D}">
      <dgm:prSet/>
      <dgm:spPr/>
      <dgm:t>
        <a:bodyPr/>
        <a:lstStyle/>
        <a:p>
          <a:pPr>
            <a:defRPr cap="all"/>
          </a:pPr>
          <a:r>
            <a:rPr lang="en-IN"/>
            <a:t>Present it</a:t>
          </a:r>
          <a:endParaRPr lang="en-US"/>
        </a:p>
      </dgm:t>
    </dgm:pt>
    <dgm:pt modelId="{2BE89361-6558-422D-9683-B3BAF570C87D}" type="parTrans" cxnId="{964CDB78-5C4A-4792-934A-89DA6D5ECB15}">
      <dgm:prSet/>
      <dgm:spPr/>
      <dgm:t>
        <a:bodyPr/>
        <a:lstStyle/>
        <a:p>
          <a:endParaRPr lang="en-US"/>
        </a:p>
      </dgm:t>
    </dgm:pt>
    <dgm:pt modelId="{D2D2AD58-26D9-4AF9-B079-8FCBCFA2A24E}" type="sibTrans" cxnId="{964CDB78-5C4A-4792-934A-89DA6D5ECB15}">
      <dgm:prSet/>
      <dgm:spPr/>
      <dgm:t>
        <a:bodyPr/>
        <a:lstStyle/>
        <a:p>
          <a:endParaRPr lang="en-US"/>
        </a:p>
      </dgm:t>
    </dgm:pt>
    <dgm:pt modelId="{3C610AB9-391D-4A2E-9790-D45D8FDA0233}" type="pres">
      <dgm:prSet presAssocID="{7D1EFBCE-799D-416E-8624-F491670CA3A5}" presName="root" presStyleCnt="0">
        <dgm:presLayoutVars>
          <dgm:dir/>
          <dgm:resizeHandles val="exact"/>
        </dgm:presLayoutVars>
      </dgm:prSet>
      <dgm:spPr/>
    </dgm:pt>
    <dgm:pt modelId="{4AEAEFC4-6AC5-4322-BC75-5207602AC88A}" type="pres">
      <dgm:prSet presAssocID="{A7BCB3C1-B573-4DF4-A912-6063CD0C66EC}" presName="compNode" presStyleCnt="0"/>
      <dgm:spPr/>
    </dgm:pt>
    <dgm:pt modelId="{70542472-EC60-46D4-933E-2CC83797212B}" type="pres">
      <dgm:prSet presAssocID="{A7BCB3C1-B573-4DF4-A912-6063CD0C66E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2EC61A8-47D9-4A98-A6D6-14A50549C567}" type="pres">
      <dgm:prSet presAssocID="{A7BCB3C1-B573-4DF4-A912-6063CD0C66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8F995E3-62EE-479A-9576-E11B59D6A608}" type="pres">
      <dgm:prSet presAssocID="{A7BCB3C1-B573-4DF4-A912-6063CD0C66EC}" presName="spaceRect" presStyleCnt="0"/>
      <dgm:spPr/>
    </dgm:pt>
    <dgm:pt modelId="{A88C8AA3-AC0A-4C0E-92A1-17D76602F1CD}" type="pres">
      <dgm:prSet presAssocID="{A7BCB3C1-B573-4DF4-A912-6063CD0C66EC}" presName="textRect" presStyleLbl="revTx" presStyleIdx="0" presStyleCnt="4">
        <dgm:presLayoutVars>
          <dgm:chMax val="1"/>
          <dgm:chPref val="1"/>
        </dgm:presLayoutVars>
      </dgm:prSet>
      <dgm:spPr/>
    </dgm:pt>
    <dgm:pt modelId="{A3AC4534-D9B8-4FC7-BF32-36E7FAB56162}" type="pres">
      <dgm:prSet presAssocID="{C66D0A19-48B1-4BFF-83B7-803CAB11DD0E}" presName="sibTrans" presStyleCnt="0"/>
      <dgm:spPr/>
    </dgm:pt>
    <dgm:pt modelId="{58E5B730-7971-4606-9669-080C04182281}" type="pres">
      <dgm:prSet presAssocID="{D6B03D30-AAB7-473A-9EBA-DB83B3184A49}" presName="compNode" presStyleCnt="0"/>
      <dgm:spPr/>
    </dgm:pt>
    <dgm:pt modelId="{E35C5787-0FB4-4885-BCC3-8B157005CEA3}" type="pres">
      <dgm:prSet presAssocID="{D6B03D30-AAB7-473A-9EBA-DB83B3184A4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D441E44-DC2F-4FED-AE30-336D709766E3}" type="pres">
      <dgm:prSet presAssocID="{D6B03D30-AAB7-473A-9EBA-DB83B3184A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35987B3-A5A4-4F06-ADD1-44C8F49B8E05}" type="pres">
      <dgm:prSet presAssocID="{D6B03D30-AAB7-473A-9EBA-DB83B3184A49}" presName="spaceRect" presStyleCnt="0"/>
      <dgm:spPr/>
    </dgm:pt>
    <dgm:pt modelId="{2433BD84-9BF5-4A80-B4F6-622532EDEBB7}" type="pres">
      <dgm:prSet presAssocID="{D6B03D30-AAB7-473A-9EBA-DB83B3184A49}" presName="textRect" presStyleLbl="revTx" presStyleIdx="1" presStyleCnt="4">
        <dgm:presLayoutVars>
          <dgm:chMax val="1"/>
          <dgm:chPref val="1"/>
        </dgm:presLayoutVars>
      </dgm:prSet>
      <dgm:spPr/>
    </dgm:pt>
    <dgm:pt modelId="{D89667F0-F384-4091-9A7B-8AB62FB1E91A}" type="pres">
      <dgm:prSet presAssocID="{5083A5EE-CEF8-4A2F-9013-1E23770A8333}" presName="sibTrans" presStyleCnt="0"/>
      <dgm:spPr/>
    </dgm:pt>
    <dgm:pt modelId="{08C9A45F-0C6F-4D15-B2B7-91716AC267E6}" type="pres">
      <dgm:prSet presAssocID="{A86B8D58-2196-4140-BA5D-8E4488AACD01}" presName="compNode" presStyleCnt="0"/>
      <dgm:spPr/>
    </dgm:pt>
    <dgm:pt modelId="{9DEF31F1-1730-4B6A-B2BC-C83CA4DF5961}" type="pres">
      <dgm:prSet presAssocID="{A86B8D58-2196-4140-BA5D-8E4488AACD0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A09CF5-FFE4-43A9-9C00-1021838AAEBD}" type="pres">
      <dgm:prSet presAssocID="{A86B8D58-2196-4140-BA5D-8E4488AACD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34099B8-6A74-483A-A8E1-6FA289944D20}" type="pres">
      <dgm:prSet presAssocID="{A86B8D58-2196-4140-BA5D-8E4488AACD01}" presName="spaceRect" presStyleCnt="0"/>
      <dgm:spPr/>
    </dgm:pt>
    <dgm:pt modelId="{6A4E0827-089B-461E-9945-5D924F2FAAD0}" type="pres">
      <dgm:prSet presAssocID="{A86B8D58-2196-4140-BA5D-8E4488AACD01}" presName="textRect" presStyleLbl="revTx" presStyleIdx="2" presStyleCnt="4">
        <dgm:presLayoutVars>
          <dgm:chMax val="1"/>
          <dgm:chPref val="1"/>
        </dgm:presLayoutVars>
      </dgm:prSet>
      <dgm:spPr/>
    </dgm:pt>
    <dgm:pt modelId="{48E78337-7C6F-4B83-AF72-8B4F314F350F}" type="pres">
      <dgm:prSet presAssocID="{3BC72A68-005C-4EA9-949C-E889253BE531}" presName="sibTrans" presStyleCnt="0"/>
      <dgm:spPr/>
    </dgm:pt>
    <dgm:pt modelId="{E1575362-23B2-4450-B11B-D6E267D70054}" type="pres">
      <dgm:prSet presAssocID="{A540C264-645C-42D4-A20A-4029BB3CC14D}" presName="compNode" presStyleCnt="0"/>
      <dgm:spPr/>
    </dgm:pt>
    <dgm:pt modelId="{CA7A4A28-A3FE-44DB-8B9E-B5E3710568C8}" type="pres">
      <dgm:prSet presAssocID="{A540C264-645C-42D4-A20A-4029BB3CC14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32FC738-19A4-424E-B09B-E87D221DF590}" type="pres">
      <dgm:prSet presAssocID="{A540C264-645C-42D4-A20A-4029BB3CC1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"/>
        </a:ext>
      </dgm:extLst>
    </dgm:pt>
    <dgm:pt modelId="{036E895F-8168-4FA6-A0BE-EA242939C9AE}" type="pres">
      <dgm:prSet presAssocID="{A540C264-645C-42D4-A20A-4029BB3CC14D}" presName="spaceRect" presStyleCnt="0"/>
      <dgm:spPr/>
    </dgm:pt>
    <dgm:pt modelId="{76029EE4-905F-4CE8-A136-1A0D9F227818}" type="pres">
      <dgm:prSet presAssocID="{A540C264-645C-42D4-A20A-4029BB3CC14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B17445F-1875-4386-AEF1-1913B432378F}" srcId="{7D1EFBCE-799D-416E-8624-F491670CA3A5}" destId="{A7BCB3C1-B573-4DF4-A912-6063CD0C66EC}" srcOrd="0" destOrd="0" parTransId="{BEA7637A-F8CA-46C8-821E-174BFB053329}" sibTransId="{C66D0A19-48B1-4BFF-83B7-803CAB11DD0E}"/>
    <dgm:cxn modelId="{4F2E8141-D8AC-4D33-9753-10153C3453A5}" type="presOf" srcId="{A86B8D58-2196-4140-BA5D-8E4488AACD01}" destId="{6A4E0827-089B-461E-9945-5D924F2FAAD0}" srcOrd="0" destOrd="0" presId="urn:microsoft.com/office/officeart/2018/5/layout/IconLeafLabelList"/>
    <dgm:cxn modelId="{76EABF42-ABFF-4C47-80FB-128E7BEFEF06}" srcId="{7D1EFBCE-799D-416E-8624-F491670CA3A5}" destId="{D6B03D30-AAB7-473A-9EBA-DB83B3184A49}" srcOrd="1" destOrd="0" parTransId="{C00A2858-251C-48B8-9972-44D7693134F2}" sibTransId="{5083A5EE-CEF8-4A2F-9013-1E23770A8333}"/>
    <dgm:cxn modelId="{64860D55-BE2D-4606-8827-EC0AB863ADD4}" srcId="{7D1EFBCE-799D-416E-8624-F491670CA3A5}" destId="{A86B8D58-2196-4140-BA5D-8E4488AACD01}" srcOrd="2" destOrd="0" parTransId="{D1EEE09E-6224-4B43-8812-6A72875DBC47}" sibTransId="{3BC72A68-005C-4EA9-949C-E889253BE531}"/>
    <dgm:cxn modelId="{964CDB78-5C4A-4792-934A-89DA6D5ECB15}" srcId="{7D1EFBCE-799D-416E-8624-F491670CA3A5}" destId="{A540C264-645C-42D4-A20A-4029BB3CC14D}" srcOrd="3" destOrd="0" parTransId="{2BE89361-6558-422D-9683-B3BAF570C87D}" sibTransId="{D2D2AD58-26D9-4AF9-B079-8FCBCFA2A24E}"/>
    <dgm:cxn modelId="{4D20E9B2-5886-4AA0-8EA9-64A26B710B07}" type="presOf" srcId="{D6B03D30-AAB7-473A-9EBA-DB83B3184A49}" destId="{2433BD84-9BF5-4A80-B4F6-622532EDEBB7}" srcOrd="0" destOrd="0" presId="urn:microsoft.com/office/officeart/2018/5/layout/IconLeafLabelList"/>
    <dgm:cxn modelId="{694FA2DC-8DDA-476D-BBBA-12316B92742E}" type="presOf" srcId="{A540C264-645C-42D4-A20A-4029BB3CC14D}" destId="{76029EE4-905F-4CE8-A136-1A0D9F227818}" srcOrd="0" destOrd="0" presId="urn:microsoft.com/office/officeart/2018/5/layout/IconLeafLabelList"/>
    <dgm:cxn modelId="{05C975DD-7664-46C4-B3B2-16D89E55DE3E}" type="presOf" srcId="{A7BCB3C1-B573-4DF4-A912-6063CD0C66EC}" destId="{A88C8AA3-AC0A-4C0E-92A1-17D76602F1CD}" srcOrd="0" destOrd="0" presId="urn:microsoft.com/office/officeart/2018/5/layout/IconLeafLabelList"/>
    <dgm:cxn modelId="{A00D03EE-978A-4719-B9E7-6AA59F451A5B}" type="presOf" srcId="{7D1EFBCE-799D-416E-8624-F491670CA3A5}" destId="{3C610AB9-391D-4A2E-9790-D45D8FDA0233}" srcOrd="0" destOrd="0" presId="urn:microsoft.com/office/officeart/2018/5/layout/IconLeafLabelList"/>
    <dgm:cxn modelId="{A8128DA3-24A4-4866-B78E-6D11EE5893AA}" type="presParOf" srcId="{3C610AB9-391D-4A2E-9790-D45D8FDA0233}" destId="{4AEAEFC4-6AC5-4322-BC75-5207602AC88A}" srcOrd="0" destOrd="0" presId="urn:microsoft.com/office/officeart/2018/5/layout/IconLeafLabelList"/>
    <dgm:cxn modelId="{E0BA13E8-9EA3-4BC5-BD94-BBA7A2886221}" type="presParOf" srcId="{4AEAEFC4-6AC5-4322-BC75-5207602AC88A}" destId="{70542472-EC60-46D4-933E-2CC83797212B}" srcOrd="0" destOrd="0" presId="urn:microsoft.com/office/officeart/2018/5/layout/IconLeafLabelList"/>
    <dgm:cxn modelId="{7C52AA0B-0D0E-415A-9837-0244862EC06A}" type="presParOf" srcId="{4AEAEFC4-6AC5-4322-BC75-5207602AC88A}" destId="{A2EC61A8-47D9-4A98-A6D6-14A50549C567}" srcOrd="1" destOrd="0" presId="urn:microsoft.com/office/officeart/2018/5/layout/IconLeafLabelList"/>
    <dgm:cxn modelId="{30741306-DE04-47BE-B4CB-D1C756CC6E57}" type="presParOf" srcId="{4AEAEFC4-6AC5-4322-BC75-5207602AC88A}" destId="{D8F995E3-62EE-479A-9576-E11B59D6A608}" srcOrd="2" destOrd="0" presId="urn:microsoft.com/office/officeart/2018/5/layout/IconLeafLabelList"/>
    <dgm:cxn modelId="{EF4A98FE-73B6-453B-8865-833CF8306996}" type="presParOf" srcId="{4AEAEFC4-6AC5-4322-BC75-5207602AC88A}" destId="{A88C8AA3-AC0A-4C0E-92A1-17D76602F1CD}" srcOrd="3" destOrd="0" presId="urn:microsoft.com/office/officeart/2018/5/layout/IconLeafLabelList"/>
    <dgm:cxn modelId="{AEB19B0C-FACB-4698-9853-86A1DEB51A80}" type="presParOf" srcId="{3C610AB9-391D-4A2E-9790-D45D8FDA0233}" destId="{A3AC4534-D9B8-4FC7-BF32-36E7FAB56162}" srcOrd="1" destOrd="0" presId="urn:microsoft.com/office/officeart/2018/5/layout/IconLeafLabelList"/>
    <dgm:cxn modelId="{9B5D4B49-D9DD-4E37-B789-ABA6F48691D8}" type="presParOf" srcId="{3C610AB9-391D-4A2E-9790-D45D8FDA0233}" destId="{58E5B730-7971-4606-9669-080C04182281}" srcOrd="2" destOrd="0" presId="urn:microsoft.com/office/officeart/2018/5/layout/IconLeafLabelList"/>
    <dgm:cxn modelId="{EF905EDC-4536-4B99-B1F2-D7A4B8131389}" type="presParOf" srcId="{58E5B730-7971-4606-9669-080C04182281}" destId="{E35C5787-0FB4-4885-BCC3-8B157005CEA3}" srcOrd="0" destOrd="0" presId="urn:microsoft.com/office/officeart/2018/5/layout/IconLeafLabelList"/>
    <dgm:cxn modelId="{8911C09C-9E11-4CCC-9BAA-77F4B5910286}" type="presParOf" srcId="{58E5B730-7971-4606-9669-080C04182281}" destId="{CD441E44-DC2F-4FED-AE30-336D709766E3}" srcOrd="1" destOrd="0" presId="urn:microsoft.com/office/officeart/2018/5/layout/IconLeafLabelList"/>
    <dgm:cxn modelId="{D4959597-CDB2-4675-B6BC-AC924C0DCBDC}" type="presParOf" srcId="{58E5B730-7971-4606-9669-080C04182281}" destId="{635987B3-A5A4-4F06-ADD1-44C8F49B8E05}" srcOrd="2" destOrd="0" presId="urn:microsoft.com/office/officeart/2018/5/layout/IconLeafLabelList"/>
    <dgm:cxn modelId="{CE700707-B2A5-4F18-A928-3F924AEB2D41}" type="presParOf" srcId="{58E5B730-7971-4606-9669-080C04182281}" destId="{2433BD84-9BF5-4A80-B4F6-622532EDEBB7}" srcOrd="3" destOrd="0" presId="urn:microsoft.com/office/officeart/2018/5/layout/IconLeafLabelList"/>
    <dgm:cxn modelId="{1100E799-C64A-4609-94F7-720ED2A9A30E}" type="presParOf" srcId="{3C610AB9-391D-4A2E-9790-D45D8FDA0233}" destId="{D89667F0-F384-4091-9A7B-8AB62FB1E91A}" srcOrd="3" destOrd="0" presId="urn:microsoft.com/office/officeart/2018/5/layout/IconLeafLabelList"/>
    <dgm:cxn modelId="{90C9248D-109B-49F2-B408-6FB7743E2EBE}" type="presParOf" srcId="{3C610AB9-391D-4A2E-9790-D45D8FDA0233}" destId="{08C9A45F-0C6F-4D15-B2B7-91716AC267E6}" srcOrd="4" destOrd="0" presId="urn:microsoft.com/office/officeart/2018/5/layout/IconLeafLabelList"/>
    <dgm:cxn modelId="{38D5495A-B6DA-4C12-9303-00685ACA2412}" type="presParOf" srcId="{08C9A45F-0C6F-4D15-B2B7-91716AC267E6}" destId="{9DEF31F1-1730-4B6A-B2BC-C83CA4DF5961}" srcOrd="0" destOrd="0" presId="urn:microsoft.com/office/officeart/2018/5/layout/IconLeafLabelList"/>
    <dgm:cxn modelId="{4F190E18-1FF8-4A44-AAFB-592EA8F024E8}" type="presParOf" srcId="{08C9A45F-0C6F-4D15-B2B7-91716AC267E6}" destId="{CBA09CF5-FFE4-43A9-9C00-1021838AAEBD}" srcOrd="1" destOrd="0" presId="urn:microsoft.com/office/officeart/2018/5/layout/IconLeafLabelList"/>
    <dgm:cxn modelId="{16C823DB-6B59-43E7-A3E0-CECADC28A0E8}" type="presParOf" srcId="{08C9A45F-0C6F-4D15-B2B7-91716AC267E6}" destId="{534099B8-6A74-483A-A8E1-6FA289944D20}" srcOrd="2" destOrd="0" presId="urn:microsoft.com/office/officeart/2018/5/layout/IconLeafLabelList"/>
    <dgm:cxn modelId="{CFEEDFFC-B6A1-4FF6-9260-00E36BF9BF2F}" type="presParOf" srcId="{08C9A45F-0C6F-4D15-B2B7-91716AC267E6}" destId="{6A4E0827-089B-461E-9945-5D924F2FAAD0}" srcOrd="3" destOrd="0" presId="urn:microsoft.com/office/officeart/2018/5/layout/IconLeafLabelList"/>
    <dgm:cxn modelId="{BACCBC93-D950-4BDE-A573-36C600EAE8C8}" type="presParOf" srcId="{3C610AB9-391D-4A2E-9790-D45D8FDA0233}" destId="{48E78337-7C6F-4B83-AF72-8B4F314F350F}" srcOrd="5" destOrd="0" presId="urn:microsoft.com/office/officeart/2018/5/layout/IconLeafLabelList"/>
    <dgm:cxn modelId="{25C7BE0F-7CC7-4B09-BC7D-C50CAE0E67BC}" type="presParOf" srcId="{3C610AB9-391D-4A2E-9790-D45D8FDA0233}" destId="{E1575362-23B2-4450-B11B-D6E267D70054}" srcOrd="6" destOrd="0" presId="urn:microsoft.com/office/officeart/2018/5/layout/IconLeafLabelList"/>
    <dgm:cxn modelId="{63A73B1D-019A-4344-BFA2-F4D3A118C001}" type="presParOf" srcId="{E1575362-23B2-4450-B11B-D6E267D70054}" destId="{CA7A4A28-A3FE-44DB-8B9E-B5E3710568C8}" srcOrd="0" destOrd="0" presId="urn:microsoft.com/office/officeart/2018/5/layout/IconLeafLabelList"/>
    <dgm:cxn modelId="{596A81B4-4B01-42FC-A532-C796CC14D6CB}" type="presParOf" srcId="{E1575362-23B2-4450-B11B-D6E267D70054}" destId="{132FC738-19A4-424E-B09B-E87D221DF590}" srcOrd="1" destOrd="0" presId="urn:microsoft.com/office/officeart/2018/5/layout/IconLeafLabelList"/>
    <dgm:cxn modelId="{624F53E0-0128-496A-9644-625FC3AE0977}" type="presParOf" srcId="{E1575362-23B2-4450-B11B-D6E267D70054}" destId="{036E895F-8168-4FA6-A0BE-EA242939C9AE}" srcOrd="2" destOrd="0" presId="urn:microsoft.com/office/officeart/2018/5/layout/IconLeafLabelList"/>
    <dgm:cxn modelId="{712B80E3-08CB-426E-9A7C-8DE30967A368}" type="presParOf" srcId="{E1575362-23B2-4450-B11B-D6E267D70054}" destId="{76029EE4-905F-4CE8-A136-1A0D9F22781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9B66D-4696-4F93-9D11-D40DC846D080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54316-CFBA-4F6B-BE9B-708DAB36DE40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796F2-51AC-4869-9847-DCB75DD0D3F5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Process of cleaning, transforming and modelling data</a:t>
          </a:r>
        </a:p>
      </dsp:txBody>
      <dsp:txXfrm>
        <a:off x="1864015" y="689"/>
        <a:ext cx="4933659" cy="1613866"/>
      </dsp:txXfrm>
    </dsp:sp>
    <dsp:sp modelId="{A3668738-CEB8-4EA1-AFF9-CD6B588C5623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05745-04C0-43B2-B7D5-A5B6640ACBB3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5E968-11CE-4D1A-A806-BB8757D76744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Drawing conclusions from hidden patterns, </a:t>
          </a:r>
          <a:r>
            <a:rPr lang="en-IN" sz="2500" kern="1200" dirty="0"/>
            <a:t>getting meaningful insights </a:t>
          </a:r>
          <a:endParaRPr lang="en-US" sz="2500" kern="1200" dirty="0"/>
        </a:p>
      </dsp:txBody>
      <dsp:txXfrm>
        <a:off x="1864015" y="2018022"/>
        <a:ext cx="4933659" cy="1613866"/>
      </dsp:txXfrm>
    </dsp:sp>
    <dsp:sp modelId="{732A0658-D48D-453B-A20B-D89D7CBAD37E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F60C0-9C28-4AF1-B156-E3AC16F420E6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FE1F5-49D5-472C-A8BD-2D3DA41F5523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helps to know cause, solution and preventive steps or guess the trend</a:t>
          </a:r>
          <a:endParaRPr lang="en-US" sz="2500" kern="1200" dirty="0"/>
        </a:p>
      </dsp:txBody>
      <dsp:txXfrm>
        <a:off x="1864015" y="4035355"/>
        <a:ext cx="4933659" cy="161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42472-EC60-46D4-933E-2CC83797212B}">
      <dsp:nvSpPr>
        <dsp:cNvPr id="0" name=""/>
        <dsp:cNvSpPr/>
      </dsp:nvSpPr>
      <dsp:spPr>
        <a:xfrm>
          <a:off x="774129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C61A8-47D9-4A98-A6D6-14A50549C567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C8AA3-AC0A-4C0E-92A1-17D76602F1CD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Collect and process the data</a:t>
          </a:r>
        </a:p>
      </dsp:txBody>
      <dsp:txXfrm>
        <a:off x="372805" y="2356270"/>
        <a:ext cx="2058075" cy="720000"/>
      </dsp:txXfrm>
    </dsp:sp>
    <dsp:sp modelId="{E35C5787-0FB4-4885-BCC3-8B157005CEA3}">
      <dsp:nvSpPr>
        <dsp:cNvPr id="0" name=""/>
        <dsp:cNvSpPr/>
      </dsp:nvSpPr>
      <dsp:spPr>
        <a:xfrm>
          <a:off x="3192368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41E44-DC2F-4FED-AE30-336D709766E3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3BD84-9BF5-4A80-B4F6-622532EDEBB7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Prepare tables and graphs</a:t>
          </a:r>
        </a:p>
      </dsp:txBody>
      <dsp:txXfrm>
        <a:off x="2791043" y="2356270"/>
        <a:ext cx="2058075" cy="720000"/>
      </dsp:txXfrm>
    </dsp:sp>
    <dsp:sp modelId="{9DEF31F1-1730-4B6A-B2BC-C83CA4DF5961}">
      <dsp:nvSpPr>
        <dsp:cNvPr id="0" name=""/>
        <dsp:cNvSpPr/>
      </dsp:nvSpPr>
      <dsp:spPr>
        <a:xfrm>
          <a:off x="5610606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09CF5-FFE4-43A9-9C00-1021838AAEBD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E0827-089B-461E-9945-5D924F2FAAD0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Analyze and interpret findings</a:t>
          </a:r>
        </a:p>
      </dsp:txBody>
      <dsp:txXfrm>
        <a:off x="5209281" y="2356270"/>
        <a:ext cx="2058075" cy="720000"/>
      </dsp:txXfrm>
    </dsp:sp>
    <dsp:sp modelId="{CA7A4A28-A3FE-44DB-8B9E-B5E3710568C8}">
      <dsp:nvSpPr>
        <dsp:cNvPr id="0" name=""/>
        <dsp:cNvSpPr/>
      </dsp:nvSpPr>
      <dsp:spPr>
        <a:xfrm>
          <a:off x="8028844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FC738-19A4-424E-B09B-E87D221DF590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29EE4-905F-4CE8-A136-1A0D9F22781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Present it</a:t>
          </a:r>
          <a:endParaRPr lang="en-US" sz="18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>
                <a:solidFill>
                  <a:schemeClr val="tx1"/>
                </a:solidFill>
              </a:rPr>
              <a:t>World Suicide Rate Analysis (1985-2016)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By s Nandhini</a:t>
            </a:r>
          </a:p>
          <a:p>
            <a:pPr>
              <a:lnSpc>
                <a:spcPct val="100000"/>
              </a:lnSpc>
            </a:pPr>
            <a:r>
              <a:rPr lang="en-US" sz="1600"/>
              <a:t>1180481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C279-24D8-4EF6-9ED5-5FBC060E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000" dirty="0">
                <a:effectLst/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</a:br>
            <a:br>
              <a:rPr lang="en-US" sz="4400" b="1" dirty="0">
                <a:effectLst/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</a:br>
            <a:br>
              <a:rPr lang="en-US" sz="4400" b="1" dirty="0">
                <a:effectLst/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</a:br>
            <a:br>
              <a:rPr lang="en-US" sz="4400" b="1" dirty="0">
                <a:effectLst/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</a:br>
            <a:r>
              <a:rPr lang="en-US" sz="4400" b="1" dirty="0">
                <a:effectLst/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  <a:t>How suicide is affecting HDI in different countries</a:t>
            </a:r>
            <a:br>
              <a:rPr lang="en-US" sz="2000" dirty="0">
                <a:effectLst/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</a:br>
            <a:endParaRPr lang="en-IN" sz="2000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03AB8-E731-43DD-94EB-F90AD6B9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suicide rates increased with increasing levels of HDI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Especially in developed countries, where HDI is high the suicide rate is higher. It could be because of the very big financial difference among the poor and the rich.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  <a:p>
            <a:endParaRPr lang="en-IN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F000F37-3AAB-4152-9347-ED0ED7047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728556"/>
              </p:ext>
            </p:extLst>
          </p:nvPr>
        </p:nvGraphicFramePr>
        <p:xfrm>
          <a:off x="2504661" y="2033270"/>
          <a:ext cx="7712765" cy="2791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166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9DB7-1605-4841-83BD-D624AB3C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effectLst/>
                <a:latin typeface="STXinwei" panose="02010800040101010101" pitchFamily="2" charset="-122"/>
                <a:ea typeface="STXinwei" panose="02010800040101010101" pitchFamily="2" charset="-122"/>
              </a:rPr>
              <a:t> </a:t>
            </a:r>
            <a:br>
              <a:rPr lang="en-IN" sz="3600" dirty="0">
                <a:effectLst/>
                <a:latin typeface="STXinwei" panose="02010800040101010101" pitchFamily="2" charset="-122"/>
                <a:ea typeface="STXinwei" panose="02010800040101010101" pitchFamily="2" charset="-122"/>
              </a:rPr>
            </a:br>
            <a:r>
              <a:rPr lang="en-US" sz="3600" b="1" dirty="0">
                <a:effectLst/>
                <a:latin typeface="STXinwei" panose="02010800040101010101" pitchFamily="2" charset="-122"/>
                <a:ea typeface="STXinwei" panose="02010800040101010101" pitchFamily="2" charset="-122"/>
              </a:rPr>
              <a:t>Average number of suicides of each generation in different countries</a:t>
            </a:r>
            <a:endParaRPr lang="en-IN" sz="3600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FABC-C9B7-4980-9DCF-4CDBDD408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227965" indent="0">
              <a:spcBef>
                <a:spcPts val="690"/>
              </a:spcBef>
              <a:buNone/>
            </a:pPr>
            <a:endParaRPr lang="en-US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27965" indent="0">
              <a:spcBef>
                <a:spcPts val="690"/>
              </a:spcBef>
              <a:buNone/>
            </a:pPr>
            <a:endParaRPr lang="en-US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27965" indent="0">
              <a:spcBef>
                <a:spcPts val="690"/>
              </a:spcBef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Observation: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The number of suicides is higher in the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Boomers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(post war years), followed by Silent generation where people were affected a lot due to </a:t>
            </a: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effects of war.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229235">
              <a:spcBef>
                <a:spcPts val="69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7A3DEA4-E354-45D5-89DA-F77ADCFC2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365832"/>
              </p:ext>
            </p:extLst>
          </p:nvPr>
        </p:nvGraphicFramePr>
        <p:xfrm>
          <a:off x="2571750" y="2031047"/>
          <a:ext cx="7200900" cy="2795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373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3F73F-4BA4-4C22-83A3-831885E9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CE07-C264-4AE9-B851-0A65C1B3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2949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FF2C5BF-B3CD-46FA-BF18-F1B154B8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524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3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AB39E-2384-4AEA-901D-58B45B7B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37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50F2-FA88-4E44-AECA-EB140E9E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300" dirty="0"/>
              <a:t>Introduction</a:t>
            </a:r>
            <a:endParaRPr lang="en-IN" sz="3300" dirty="0"/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4078-999F-428D-BA7E-2D7B3F1D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Analysis – What, Why 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World Suicide Rate analysis (1985-2016)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Observations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Dashboard – understandable for users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648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96C5D-2DCB-45E8-A23C-F8E6F36B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Data Analysis – What, Why ?</a:t>
            </a:r>
            <a:endParaRPr lang="en-IN" sz="3600">
              <a:solidFill>
                <a:schemeClr val="bg1"/>
              </a:solidFill>
            </a:endParaRPr>
          </a:p>
        </p:txBody>
      </p:sp>
      <p:graphicFrame>
        <p:nvGraphicFramePr>
          <p:cNvPr id="19" name="Content Placeholder 13">
            <a:extLst>
              <a:ext uri="{FF2B5EF4-FFF2-40B4-BE49-F238E27FC236}">
                <a16:creationId xmlns:a16="http://schemas.microsoft.com/office/drawing/2014/main" id="{FF17A06B-4654-4B52-8BFF-CFB01F130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68704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05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D34E4-BC7D-4022-A0A3-8DE57B90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WORLD SUICIDE RATE ANALYSIS (1985-2016)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0188-BC4B-4C15-8E70-4D7265706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Death by suicide is an extremely complex issue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Analys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the data set,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find and explain some relationship between suicide rate and other features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order to find cause, solution and preventive measures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</a:rPr>
              <a:t> Also, to understand how it affects the country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998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BBAFD-BBDB-4296-85AE-6BFE8E8E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Process involved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BD5FFD-B2F6-44FA-A1C0-DFDD90BEE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4947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0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CE0D8-FB9E-45A9-98C0-1FEF9795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sz="4300" dirty="0"/>
              <a:t>Objectives</a:t>
            </a:r>
            <a:endParaRPr lang="en-IN" sz="43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5CE5-22E3-489F-BC4B-A5F82C9D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86" y="1898048"/>
            <a:ext cx="6791894" cy="4169378"/>
          </a:xfrm>
        </p:spPr>
        <p:txBody>
          <a:bodyPr anchor="ctr">
            <a:normAutofit fontScale="92500"/>
          </a:bodyPr>
          <a:lstStyle/>
          <a:p>
            <a:pPr marL="76200" eaLnBrk="0" hangingPunct="0">
              <a:lnSpc>
                <a:spcPct val="200000"/>
              </a:lnSpc>
              <a:spcBef>
                <a:spcPts val="101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hangingPunct="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of suicide in different countries over the years (1985-2016)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number of suicides based on gender</a:t>
            </a:r>
          </a:p>
          <a:p>
            <a:pPr eaLnBrk="0" hangingPunct="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How GDP is affecting number of suicides in different country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suicide is affecting HDI in different countries</a:t>
            </a:r>
          </a:p>
          <a:p>
            <a:pPr eaLnBrk="0" hangingPunct="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number of suicides of each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different countries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eaLnBrk="0" hangingPunct="0">
              <a:lnSpc>
                <a:spcPct val="200000"/>
              </a:lnSpc>
              <a:spcBef>
                <a:spcPts val="15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531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2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23C6B-E8EE-47AF-9C4B-39637BD0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Observations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AD885D15-2E79-4FD1-B481-7B4564042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923" y="2157534"/>
            <a:ext cx="10058400" cy="390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  <a:t>Numbe</a:t>
            </a:r>
            <a:r>
              <a:rPr lang="en-US" sz="2000" b="1" dirty="0">
                <a:latin typeface="STXinwei" panose="02010800040101010101" pitchFamily="2" charset="-122"/>
                <a:ea typeface="STXinwei" panose="02010800040101010101" pitchFamily="2" charset="-122"/>
                <a:cs typeface="Times New Roman" panose="02020603050405020304" pitchFamily="18" charset="0"/>
              </a:rPr>
              <a:t>r of suicide in different countries over the years (1985-2016)</a:t>
            </a:r>
          </a:p>
          <a:p>
            <a:pPr marL="0" indent="0">
              <a:buNone/>
            </a:pPr>
            <a:endParaRPr lang="en-US" sz="2000" b="1" dirty="0">
              <a:effectLst/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4B62815-B48D-4CBD-B158-A65893D48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173559"/>
              </p:ext>
            </p:extLst>
          </p:nvPr>
        </p:nvGraphicFramePr>
        <p:xfrm>
          <a:off x="1635533" y="2679198"/>
          <a:ext cx="5899439" cy="2791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85FCAC-CAD2-4D41-8E3A-FF76AB25412B}"/>
              </a:ext>
            </a:extLst>
          </p:cNvPr>
          <p:cNvSpPr txBox="1"/>
          <p:nvPr/>
        </p:nvSpPr>
        <p:spPr>
          <a:xfrm>
            <a:off x="605178" y="5415998"/>
            <a:ext cx="912057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Russian Federation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has the highest number of suicides over the years 1985-2016, followed </a:t>
            </a:r>
          </a:p>
          <a:p>
            <a:pPr algn="ctr">
              <a:spcBef>
                <a:spcPts val="305"/>
              </a:spcBef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 united states and japan which come under the top 20 countries with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highes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GDP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3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81B442-8396-4AC3-A79F-A998EF44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118" y="1371600"/>
            <a:ext cx="3005462" cy="33455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000" spc="-10" dirty="0">
              <a:solidFill>
                <a:srgbClr val="FFFFFF"/>
              </a:solidFill>
              <a:effectLst/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sz="2000" b="1" spc="-10" dirty="0">
                <a:solidFill>
                  <a:srgbClr val="FFFFFF"/>
                </a:solidFill>
                <a:effectLst/>
                <a:latin typeface="STXinwei" panose="02010800040101010101" pitchFamily="2" charset="-122"/>
                <a:ea typeface="STXinwei" panose="02010800040101010101" pitchFamily="2" charset="-122"/>
              </a:rPr>
              <a:t>Trend in Suicides over the years by Gender:</a:t>
            </a:r>
            <a:endParaRPr lang="en-IN" sz="2000" spc="-10" dirty="0">
              <a:solidFill>
                <a:srgbClr val="FFFFFF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FFFF"/>
                </a:solidFill>
                <a:effectLst/>
                <a:latin typeface="STXinwei" panose="02010800040101010101" pitchFamily="2" charset="-122"/>
                <a:ea typeface="STXinwei" panose="02010800040101010101" pitchFamily="2" charset="-122"/>
              </a:rPr>
              <a:t>Over the years, suicide rate is higher among the men by 2-3 times that of women. Men are more likely to become alcoholic or use lethal way to end their lives under stress, whereas women are more religious oriented.</a:t>
            </a:r>
            <a:endParaRPr lang="en-IN" sz="2000" b="1" spc="-10" dirty="0">
              <a:solidFill>
                <a:srgbClr val="FFFFFF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ct val="100000"/>
              </a:lnSpc>
            </a:pPr>
            <a:endParaRPr lang="en-IN" sz="2000" spc="-10" dirty="0">
              <a:solidFill>
                <a:srgbClr val="FFFFFF"/>
              </a:solidFill>
              <a:effectLst/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ct val="100000"/>
              </a:lnSpc>
            </a:pPr>
            <a:endParaRPr lang="en-IN" sz="2000" spc="-10" dirty="0">
              <a:solidFill>
                <a:srgbClr val="FFFFFF"/>
              </a:solidFill>
              <a:effectLst/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ct val="100000"/>
              </a:lnSpc>
            </a:pPr>
            <a:endParaRPr lang="en-IN" sz="2000" spc="-10" dirty="0">
              <a:solidFill>
                <a:srgbClr val="FFFFFF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>
              <a:lnSpc>
                <a:spcPct val="100000"/>
              </a:lnSpc>
            </a:pPr>
            <a:endParaRPr lang="en-IN" sz="2000" spc="-10" dirty="0">
              <a:solidFill>
                <a:srgbClr val="FFFFFF"/>
              </a:solidFill>
              <a:effectLst/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A773F-FD3A-4016-BDB2-A1CC8791BD36}"/>
              </a:ext>
            </a:extLst>
          </p:cNvPr>
          <p:cNvSpPr txBox="1"/>
          <p:nvPr/>
        </p:nvSpPr>
        <p:spPr>
          <a:xfrm>
            <a:off x="2613991" y="58541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06137ED-5045-4D2F-AC8A-EF245BCDE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192561"/>
              </p:ext>
            </p:extLst>
          </p:nvPr>
        </p:nvGraphicFramePr>
        <p:xfrm>
          <a:off x="4602870" y="640080"/>
          <a:ext cx="7294270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365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DDF62-BB07-4D21-A85B-E2C14C82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STXinwei" panose="02010800040101010101" pitchFamily="2" charset="-122"/>
                <a:ea typeface="STXinwei" panose="02010800040101010101" pitchFamily="2" charset="-122"/>
              </a:rPr>
              <a:t>How GDP (gross domestic product) affects the suicide rate</a:t>
            </a:r>
            <a:endParaRPr lang="en-IN" dirty="0"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CC26-D6D2-4C92-B4CD-356D0A881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864" y="100910"/>
            <a:ext cx="3385268" cy="37608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 marL="0" indent="0">
              <a:lnSpc>
                <a:spcPct val="100000"/>
              </a:lnSpc>
              <a:buNone/>
            </a:pPr>
            <a:endParaRPr lang="en-I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GDP per capita strongly correlates to suicide rates worldwide, and the direction and magnitude of the correlation differs between developing and developed countries. The chart is inverted ‘U’, there is a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threshold point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after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which the increase in GPD is not corelated with suicide rates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907C7A8-494F-43BD-880E-D21F7463E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663849"/>
              </p:ext>
            </p:extLst>
          </p:nvPr>
        </p:nvGraphicFramePr>
        <p:xfrm>
          <a:off x="5148470" y="2108200"/>
          <a:ext cx="6124579" cy="3760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53561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STXinwei</vt:lpstr>
      <vt:lpstr>Bookman Old Style</vt:lpstr>
      <vt:lpstr>Calibri</vt:lpstr>
      <vt:lpstr>Franklin Gothic Book</vt:lpstr>
      <vt:lpstr>Times New Roman</vt:lpstr>
      <vt:lpstr>Wingdings</vt:lpstr>
      <vt:lpstr>1_RetrospectVTI</vt:lpstr>
      <vt:lpstr>World Suicide Rate Analysis (1985-2016)</vt:lpstr>
      <vt:lpstr>Introduction</vt:lpstr>
      <vt:lpstr>Data Analysis – What, Why ?</vt:lpstr>
      <vt:lpstr>WORLD SUICIDE RATE ANALYSIS (1985-2016)</vt:lpstr>
      <vt:lpstr>Process involved</vt:lpstr>
      <vt:lpstr>Objectives</vt:lpstr>
      <vt:lpstr>Observations</vt:lpstr>
      <vt:lpstr>PowerPoint Presentation</vt:lpstr>
      <vt:lpstr>How GDP (gross domestic product) affects the suicide rate</vt:lpstr>
      <vt:lpstr>       How suicide is affecting HDI in different countries </vt:lpstr>
      <vt:lpstr>  Average number of suicides of each generation in different countries</vt:lpstr>
      <vt:lpstr>Dashboard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Suicide Rate Analysis (1985-2016)</dc:title>
  <dc:creator>ibuttercup311@outlook.com</dc:creator>
  <cp:lastModifiedBy>ibuttercup311@outlook.com</cp:lastModifiedBy>
  <cp:revision>1</cp:revision>
  <dcterms:created xsi:type="dcterms:W3CDTF">2020-12-18T05:36:12Z</dcterms:created>
  <dcterms:modified xsi:type="dcterms:W3CDTF">2020-12-18T05:36:13Z</dcterms:modified>
</cp:coreProperties>
</file>