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25-08-2024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N</a:t>
            </a:r>
            <a:r>
              <a:rPr dirty="0" sz="2400" lang="en-US"/>
              <a:t>a</a:t>
            </a:r>
            <a:r>
              <a:rPr dirty="0" sz="2400" lang="en-US"/>
              <a:t>n</a:t>
            </a:r>
            <a:r>
              <a:rPr dirty="0" sz="2400" lang="en-US"/>
              <a:t>d</a:t>
            </a:r>
            <a:r>
              <a:rPr dirty="0" sz="2400" lang="en-US"/>
              <a:t>h</a:t>
            </a:r>
            <a:r>
              <a:rPr dirty="0" sz="2400" lang="en-US"/>
              <a:t>i</a:t>
            </a:r>
            <a:r>
              <a:rPr dirty="0" sz="2400" lang="en-US"/>
              <a:t>n</a:t>
            </a:r>
            <a:r>
              <a:rPr dirty="0" sz="2400" lang="en-US"/>
              <a:t>i</a:t>
            </a:r>
            <a:r>
              <a:rPr dirty="0" sz="2400" lang="en-US"/>
              <a:t> </a:t>
            </a:r>
            <a:r>
              <a:rPr dirty="0" sz="2400" lang="en-US"/>
              <a:t>M</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0</a:t>
            </a:r>
            <a:r>
              <a:rPr dirty="0" sz="2400" lang="en-US"/>
              <a:t>0</a:t>
            </a:r>
            <a:r>
              <a:rPr dirty="0" sz="2400" lang="en-US"/>
              <a:t>2</a:t>
            </a:r>
            <a:r>
              <a:rPr dirty="0" sz="2400" lang="en-US"/>
              <a:t>8</a:t>
            </a:r>
            <a:endParaRPr altLang="en-US" lang="zh-CN"/>
          </a:p>
          <a:p>
            <a:r>
              <a:rPr dirty="0" sz="2400" lang="en-US"/>
              <a:t>DEPARTMENT:</a:t>
            </a:r>
            <a:r>
              <a:rPr dirty="0" sz="2400" lang="en-IN"/>
              <a:t> B.COM </a:t>
            </a:r>
            <a:endParaRPr dirty="0" sz="2400" lang="en-US"/>
          </a:p>
          <a:p>
            <a:r>
              <a:rPr dirty="0" sz="2400" lang="en-US"/>
              <a:t>COLLEGE</a:t>
            </a:r>
            <a:r>
              <a:rPr dirty="0" sz="2400" lang="en-IN"/>
              <a:t>: VALLIAMMAL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yaminifx2020@gmail.com</cp:lastModifiedBy>
  <dcterms:created xsi:type="dcterms:W3CDTF">2024-03-29T04:07:22Z</dcterms:created>
  <dcterms:modified xsi:type="dcterms:W3CDTF">2024-08-30T10:22:54Z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6d2134d140ae4ad1accb55eb85a320d6</vt:lpwstr>
  </property>
</Properties>
</file>