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1"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2"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9/2/2024</a:t>
            </a:fld>
            <a:endParaRPr altLang="en-US" sz="1200" lang="zh-CN">
              <a:latin typeface="Calibri" pitchFamily="0" charset="0"/>
              <a:ea typeface="等线" pitchFamily="0" charset="0"/>
              <a:cs typeface="Calibri" pitchFamily="0" charset="0"/>
            </a:endParaRPr>
          </a:p>
        </p:txBody>
      </p:sp>
      <p:sp>
        <p:nvSpPr>
          <p:cNvPr id="1048813"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4"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5"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49" name="文本框"/>
          <p:cNvSpPr>
            <a:spLocks noGrp="1"/>
          </p:cNvSpPr>
          <p:nvPr>
            <p:ph type="sldImg"/>
          </p:nvPr>
        </p:nvSpPr>
        <p:spPr/>
      </p:sp>
      <p:sp>
        <p:nvSpPr>
          <p:cNvPr id="1048750" name="文本框"/>
          <p:cNvSpPr>
            <a:spLocks noGrp="1"/>
          </p:cNvSpPr>
          <p:nvPr>
            <p:ph type="body" idx="1"/>
          </p:nvPr>
        </p:nvSpPr>
        <p:spPr/>
        <p:txBody>
          <a:bodyPr/>
          <a:p>
            <a:endParaRPr altLang="en-US" lang="zh-CN"/>
          </a:p>
        </p:txBody>
      </p:sp>
      <p:sp>
        <p:nvSpPr>
          <p:cNvPr id="104875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文本框"/>
          <p:cNvSpPr>
            <a:spLocks noGrp="1"/>
          </p:cNvSpPr>
          <p:nvPr>
            <p:ph type="sldImg"/>
          </p:nvPr>
        </p:nvSpPr>
        <p:spPr/>
      </p:sp>
      <p:sp>
        <p:nvSpPr>
          <p:cNvPr id="1048704" name="文本框"/>
          <p:cNvSpPr>
            <a:spLocks noGrp="1"/>
          </p:cNvSpPr>
          <p:nvPr>
            <p:ph type="body" idx="1"/>
          </p:nvPr>
        </p:nvSpPr>
        <p:spPr/>
        <p:txBody>
          <a:bodyPr/>
          <a:p>
            <a:endParaRPr altLang="en-US" lang="zh-CN"/>
          </a:p>
        </p:txBody>
      </p:sp>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2" name="文本框"/>
          <p:cNvSpPr>
            <a:spLocks noGrp="1"/>
          </p:cNvSpPr>
          <p:nvPr>
            <p:ph type="sldImg"/>
          </p:nvPr>
        </p:nvSpPr>
        <p:spPr/>
      </p:sp>
      <p:sp>
        <p:nvSpPr>
          <p:cNvPr id="1048713" name="文本框"/>
          <p:cNvSpPr>
            <a:spLocks noGrp="1"/>
          </p:cNvSpPr>
          <p:nvPr>
            <p:ph type="body" idx="1"/>
          </p:nvPr>
        </p:nvSpPr>
        <p:spPr/>
        <p:txBody>
          <a:bodyPr/>
          <a:p>
            <a:endParaRPr altLang="en-US" lang="zh-CN"/>
          </a:p>
        </p:txBody>
      </p:sp>
      <p:sp>
        <p:nvSpPr>
          <p:cNvPr id="10487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7" name="文本框"/>
          <p:cNvSpPr>
            <a:spLocks noGrp="1"/>
          </p:cNvSpPr>
          <p:nvPr>
            <p:ph type="sldImg"/>
          </p:nvPr>
        </p:nvSpPr>
        <p:spPr/>
      </p:sp>
      <p:sp>
        <p:nvSpPr>
          <p:cNvPr id="1048718" name="文本框"/>
          <p:cNvSpPr>
            <a:spLocks noGrp="1"/>
          </p:cNvSpPr>
          <p:nvPr>
            <p:ph type="body" idx="1"/>
          </p:nvPr>
        </p:nvSpPr>
        <p:spPr/>
        <p:txBody>
          <a:bodyPr/>
          <a:p>
            <a:endParaRPr altLang="en-US" lang="zh-CN"/>
          </a:p>
        </p:txBody>
      </p:sp>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8" name="文本框"/>
          <p:cNvSpPr>
            <a:spLocks noGrp="1"/>
          </p:cNvSpPr>
          <p:nvPr>
            <p:ph type="sldImg"/>
          </p:nvPr>
        </p:nvSpPr>
        <p:spPr/>
      </p:sp>
      <p:sp>
        <p:nvSpPr>
          <p:cNvPr id="1048729" name="文本框"/>
          <p:cNvSpPr>
            <a:spLocks noGrp="1"/>
          </p:cNvSpPr>
          <p:nvPr>
            <p:ph type="body" idx="1"/>
          </p:nvPr>
        </p:nvSpPr>
        <p:spPr/>
        <p:txBody>
          <a:bodyPr/>
          <a:p>
            <a:endParaRPr altLang="en-US" lang="zh-CN"/>
          </a:p>
        </p:txBody>
      </p:sp>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6" name="文本框"/>
          <p:cNvSpPr>
            <a:spLocks noGrp="1"/>
          </p:cNvSpPr>
          <p:nvPr>
            <p:ph type="ftr" sz="quarter" idx="11"/>
          </p:nvPr>
        </p:nvSpPr>
        <p:spPr/>
        <p:txBody>
          <a:bodyPr/>
          <a:p>
            <a:endParaRPr altLang="en-US" lang="zh-CN"/>
          </a:p>
        </p:txBody>
      </p:sp>
      <p:sp>
        <p:nvSpPr>
          <p:cNvPr id="10487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798" name="文本框"/>
          <p:cNvSpPr>
            <a:spLocks noGrp="1"/>
          </p:cNvSpPr>
          <p:nvPr>
            <p:ph type="title"/>
          </p:nvPr>
        </p:nvSpPr>
        <p:spPr/>
        <p:txBody>
          <a:bodyPr/>
          <a:p>
            <a:r>
              <a:rPr altLang="en-US" lang="zh-CN" smtClean="0"/>
              <a:t>单击此处编辑母版标题样式</a:t>
            </a:r>
            <a:endParaRPr altLang="en-US" lang="zh-CN"/>
          </a:p>
        </p:txBody>
      </p:sp>
      <p:sp>
        <p:nvSpPr>
          <p:cNvPr id="104879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2" name="文本框"/>
          <p:cNvSpPr>
            <a:spLocks noGrp="1"/>
          </p:cNvSpPr>
          <p:nvPr>
            <p:ph type="ftr" sz="quarter" idx="11"/>
          </p:nvPr>
        </p:nvSpPr>
        <p:spPr/>
        <p:txBody>
          <a:bodyPr/>
          <a:p>
            <a:endParaRPr altLang="en-US" lang="zh-CN"/>
          </a:p>
        </p:txBody>
      </p:sp>
      <p:sp>
        <p:nvSpPr>
          <p:cNvPr id="10488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77" name="文本框"/>
          <p:cNvSpPr>
            <a:spLocks noGrp="1"/>
          </p:cNvSpPr>
          <p:nvPr>
            <p:ph type="title"/>
          </p:nvPr>
        </p:nvSpPr>
        <p:spPr/>
        <p:txBody>
          <a:bodyPr/>
          <a:p>
            <a:r>
              <a:rPr altLang="en-US" lang="zh-CN" smtClean="0"/>
              <a:t>单击此处编辑母版标题样式</a:t>
            </a:r>
            <a:endParaRPr altLang="en-US" lang="zh-CN"/>
          </a:p>
        </p:txBody>
      </p:sp>
      <p:sp>
        <p:nvSpPr>
          <p:cNvPr id="104877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57" name="文本框"/>
          <p:cNvSpPr>
            <a:spLocks noGrp="1"/>
          </p:cNvSpPr>
          <p:nvPr>
            <p:ph type="title"/>
          </p:nvPr>
        </p:nvSpPr>
        <p:spPr/>
        <p:txBody>
          <a:bodyPr/>
          <a:p>
            <a:r>
              <a:rPr altLang="en-US" lang="zh-CN" smtClean="0"/>
              <a:t>单击此处编辑母版标题样式</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0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8" name="文本框"/>
          <p:cNvSpPr>
            <a:spLocks noGrp="1"/>
          </p:cNvSpPr>
          <p:nvPr>
            <p:ph type="ftr" sz="quarter" idx="11"/>
          </p:nvPr>
        </p:nvSpPr>
        <p:spPr/>
        <p:txBody>
          <a:bodyPr/>
          <a:p>
            <a:endParaRPr altLang="en-US" lang="zh-CN"/>
          </a:p>
        </p:txBody>
      </p:sp>
      <p:sp>
        <p:nvSpPr>
          <p:cNvPr id="10488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66"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9/2/2024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13.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4162424" y="342900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NANDHINI</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STER </a:t>
            </a:r>
            <a:r>
              <a:rPr altLang="zh-CN" baseline="0" b="0" cap="none" sz="2400" i="0" kern="1200" lang="en-US" spc="0" strike="noStrike" u="none">
                <a:solidFill>
                  <a:schemeClr val="tx1"/>
                </a:solidFill>
                <a:latin typeface="Calibri" pitchFamily="0" charset="0"/>
                <a:ea typeface="宋体" pitchFamily="0" charset="0"/>
                <a:cs typeface="Calibri" pitchFamily="0" charset="0"/>
              </a:rPr>
              <a:t>NO</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C77CB3F0A05C8BC8B1449C936CF10138R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B.COM (General)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VALLIAMMAL COLLEGE FOR WOMEN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2"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pic>
        <p:nvPicPr>
          <p:cNvPr id="2097171" name="图片"/>
          <p:cNvPicPr>
            <a:picLocks/>
          </p:cNvPicPr>
          <p:nvPr/>
        </p:nvPicPr>
        <p:blipFill>
          <a:blip xmlns:r="http://schemas.openxmlformats.org/officeDocument/2006/relationships" r:embed="rId2" cstate="print"/>
          <a:stretch>
            <a:fillRect/>
          </a:stretch>
        </p:blipFill>
        <p:spPr>
          <a:xfrm rot="0">
            <a:off x="6366867" y="291147"/>
            <a:ext cx="3014943" cy="2887821"/>
          </a:xfrm>
          <a:prstGeom prst="rect"/>
          <a:noFill/>
          <a:ln w="12700" cap="flat" cmpd="sng">
            <a:noFill/>
            <a:prstDash val="solid"/>
            <a:miter/>
          </a:ln>
        </p:spPr>
      </p:pic>
      <p:sp>
        <p:nvSpPr>
          <p:cNvPr id="1048735" name="矩形"/>
          <p:cNvSpPr/>
          <p:nvPr/>
        </p:nvSpPr>
        <p:spPr>
          <a:xfrm rot="0">
            <a:off x="764698" y="1720840"/>
            <a:ext cx="6557961" cy="3558540"/>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just"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DATA COLLECTION 
Identification 
Gathering 
Preparation 
DATA CLEANING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just"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Standardization 
Correction
Validation 
SUMMARY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just"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Data analysis involves examining, transforming, and </a:t>
            </a:r>
            <a:r>
              <a:rPr altLang="zh-CN" baseline="0" b="0" cap="none" sz="1800" i="0" kern="1200" lang="en-US" spc="0" strike="noStrike" u="none">
                <a:solidFill>
                  <a:schemeClr val="tx1"/>
                </a:solidFill>
                <a:latin typeface="Calibri" pitchFamily="0" charset="0"/>
                <a:ea typeface="宋体" pitchFamily="0" charset="0"/>
                <a:cs typeface="Calibri" pitchFamily="0" charset="0"/>
              </a:rPr>
              <a:t>modeling</a:t>
            </a:r>
            <a:r>
              <a:rPr altLang="zh-CN" baseline="0" b="0" cap="none" sz="1800" i="0" kern="1200" lang="en-US" spc="0" strike="noStrike" u="none">
                <a:solidFill>
                  <a:schemeClr val="tx1"/>
                </a:solidFill>
                <a:latin typeface="Calibri" pitchFamily="0" charset="0"/>
                <a:ea typeface="宋体" pitchFamily="0" charset="0"/>
                <a:cs typeface="Calibri" pitchFamily="0" charset="0"/>
              </a:rPr>
              <a:t> data to extract meaningful insights, identify patterns, and support decision-making. </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3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2"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2"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73" name="图片"/>
          <p:cNvPicPr>
            <a:picLocks noChangeAspect="1"/>
          </p:cNvPicPr>
          <p:nvPr/>
        </p:nvPicPr>
        <p:blipFill>
          <a:blip xmlns:r="http://schemas.openxmlformats.org/officeDocument/2006/relationships" r:embed="rId2" cstate="print"/>
          <a:stretch>
            <a:fillRect/>
          </a:stretch>
        </p:blipFill>
        <p:spPr>
          <a:xfrm rot="0">
            <a:off x="1488970" y="1633037"/>
            <a:ext cx="7147429" cy="4405720"/>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47"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8" name="矩形"/>
          <p:cNvSpPr/>
          <p:nvPr/>
        </p:nvSpPr>
        <p:spPr>
          <a:xfrm rot="0">
            <a:off x="514230" y="1625202"/>
            <a:ext cx="8120776" cy="19202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altLang="zh-CN" baseline="0" b="0" cap="none" sz="2000" i="0" kern="1200" lang="en-US" spc="0" strike="noStrike" u="none">
                <a:solidFill>
                  <a:schemeClr val="tx1"/>
                </a:solidFill>
                <a:latin typeface="Calibri" pitchFamily="0" charset="0"/>
                <a:ea typeface="宋体" pitchFamily="0" charset="0"/>
                <a:cs typeface="Calibri" pitchFamily="0" charset="0"/>
              </a:rPr>
              <a:t>ployee satisfaction.</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4" name="图片"/>
          <p:cNvPicPr>
            <a:picLocks noChangeAspect="1"/>
          </p:cNvPicPr>
          <p:nvPr/>
        </p:nvPicPr>
        <p:blipFill>
          <a:blip xmlns:r="http://schemas.openxmlformats.org/officeDocument/2006/relationships" r:embed="rId1" cstate="print"/>
          <a:stretch>
            <a:fillRect/>
          </a:stretch>
        </p:blipFill>
        <p:spPr>
          <a:xfrm rot="0">
            <a:off x="2625422" y="4107317"/>
            <a:ext cx="4670728" cy="2000549"/>
          </a:xfrm>
          <a:prstGeom prst="rect"/>
          <a:noFill/>
          <a:ln w="12700" cap="flat" cmpd="sng">
            <a:noFill/>
            <a:prstDash val="solid"/>
            <a:miter/>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1926"/>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93505" y="2523529"/>
            <a:ext cx="1828800" cy="1828800"/>
          </a:xfrm>
          <a:prstGeom prst="rect"/>
          <a:noFill/>
          <a:ln w="12700" cap="flat" cmpd="sng">
            <a:noFill/>
            <a:prstDash val="solid"/>
            <a:miter/>
          </a:ln>
        </p:spPr>
      </p:sp>
      <p:sp>
        <p:nvSpPr>
          <p:cNvPr id="1048676" name="矩形"/>
          <p:cNvSpPr/>
          <p:nvPr/>
        </p:nvSpPr>
        <p:spPr>
          <a:xfrm rot="0">
            <a:off x="676275" y="1695450"/>
            <a:ext cx="6739666" cy="3202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676275" y="1725483"/>
            <a:ext cx="7924799" cy="43586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5193505" y="2523529"/>
            <a:ext cx="1828800" cy="1828800"/>
          </a:xfrm>
          <a:prstGeom prst="rect"/>
          <a:noFill/>
          <a:ln w="12700" cap="flat" cmpd="sng">
            <a:noFill/>
            <a:prstDash val="solid"/>
            <a:miter/>
          </a:ln>
        </p:spPr>
      </p:sp>
      <p:grpSp>
        <p:nvGrpSpPr>
          <p:cNvPr id="53" name="组合"/>
          <p:cNvGrpSpPr/>
          <p:nvPr/>
        </p:nvGrpSpPr>
        <p:grpSpPr>
          <a:xfrm>
            <a:off x="7991475" y="2933700"/>
            <a:ext cx="2762249" cy="3257550"/>
            <a:chOff x="7991475" y="2933700"/>
            <a:chExt cx="2762249" cy="3257550"/>
          </a:xfrm>
        </p:grpSpPr>
        <p:sp>
          <p:nvSpPr>
            <p:cNvPr id="104869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3" name="图片"/>
            <p:cNvPicPr>
              <a:picLocks/>
            </p:cNvPicPr>
            <p:nvPr/>
          </p:nvPicPr>
          <p:blipFill>
            <a:blip xmlns:r="http://schemas.openxmlformats.org/officeDocument/2006/relationships" r:embed="rId2" cstate="print"/>
            <a:stretch>
              <a:fillRect/>
            </a:stretch>
          </p:blipFill>
          <p:spPr>
            <a:xfrm rot="0">
              <a:off x="7991475" y="2933700"/>
              <a:ext cx="2762249" cy="3257550"/>
            </a:xfrm>
            <a:prstGeom prst="rect"/>
            <a:noFill/>
            <a:ln w="12700" cap="flat" cmpd="sng">
              <a:noFill/>
              <a:prstDash val="solid"/>
              <a:miter/>
            </a:ln>
          </p:spPr>
        </p:pic>
      </p:grpSp>
      <p:grpSp>
        <p:nvGrpSpPr>
          <p:cNvPr id="54" name="组合"/>
          <p:cNvGrpSpPr/>
          <p:nvPr/>
        </p:nvGrpSpPr>
        <p:grpSpPr>
          <a:xfrm>
            <a:off x="8143874" y="3086100"/>
            <a:ext cx="2762249" cy="3257550"/>
            <a:chOff x="8143874" y="3086100"/>
            <a:chExt cx="2762249" cy="3257550"/>
          </a:xfrm>
        </p:grpSpPr>
        <p:sp>
          <p:nvSpPr>
            <p:cNvPr id="1048698" name="曲线"/>
            <p:cNvSpPr/>
            <p:nvPr/>
          </p:nvSpPr>
          <p:spPr>
            <a:xfrm rot="0">
              <a:off x="9505950" y="55149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9505950" y="60483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2" cstate="print"/>
            <a:stretch>
              <a:fillRect/>
            </a:stretch>
          </p:blipFill>
          <p:spPr>
            <a:xfrm rot="0">
              <a:off x="8143874" y="3086100"/>
              <a:ext cx="2762249" cy="3257550"/>
            </a:xfrm>
            <a:prstGeom prst="rect"/>
            <a:noFill/>
            <a:ln w="12700" cap="flat" cmpd="sng">
              <a:noFill/>
              <a:prstDash val="solid"/>
              <a:miter/>
            </a:ln>
          </p:spPr>
        </p:pic>
      </p:grpSp>
      <p:sp>
        <p:nvSpPr>
          <p:cNvPr id="1048700" name="矩形"/>
          <p:cNvSpPr/>
          <p:nvPr/>
        </p:nvSpPr>
        <p:spPr>
          <a:xfrm rot="0">
            <a:off x="5193505" y="2523529"/>
            <a:ext cx="1828800" cy="1828800"/>
          </a:xfrm>
          <a:prstGeom prst="rect"/>
          <a:noFill/>
          <a:ln w="12700" cap="flat" cmpd="sng">
            <a:noFill/>
            <a:prstDash val="solid"/>
            <a:miter/>
          </a:ln>
        </p:spPr>
      </p:sp>
      <p:pic>
        <p:nvPicPr>
          <p:cNvPr id="2097165" name="图片"/>
          <p:cNvPicPr>
            <a:picLocks noChangeAspect="1"/>
          </p:cNvPicPr>
          <p:nvPr/>
        </p:nvPicPr>
        <p:blipFill>
          <a:blip xmlns:r="http://schemas.openxmlformats.org/officeDocument/2006/relationships" r:embed="rId3" cstate="print"/>
          <a:stretch>
            <a:fillRect/>
          </a:stretch>
        </p:blipFill>
        <p:spPr>
          <a:xfrm rot="0">
            <a:off x="2019300" y="3132877"/>
            <a:ext cx="4676775" cy="2686897"/>
          </a:xfrm>
          <a:prstGeom prst="rect"/>
          <a:noFill/>
          <a:ln w="12700" cap="flat" cmpd="sng">
            <a:noFill/>
            <a:prstDash val="solid"/>
            <a:miter/>
          </a:ln>
        </p:spPr>
      </p:pic>
      <p:sp>
        <p:nvSpPr>
          <p:cNvPr id="1048701" name="矩形"/>
          <p:cNvSpPr/>
          <p:nvPr/>
        </p:nvSpPr>
        <p:spPr>
          <a:xfrm rot="0">
            <a:off x="5193505" y="2523529"/>
            <a:ext cx="1828800" cy="1828800"/>
          </a:xfrm>
          <a:prstGeom prst="rect"/>
          <a:noFill/>
          <a:ln w="12700" cap="flat" cmpd="sng">
            <a:noFill/>
            <a:prstDash val="solid"/>
            <a:miter/>
          </a:ln>
        </p:spPr>
      </p:sp>
      <p:sp>
        <p:nvSpPr>
          <p:cNvPr id="1048702" name="矩形"/>
          <p:cNvSpPr/>
          <p:nvPr/>
        </p:nvSpPr>
        <p:spPr>
          <a:xfrm rot="0">
            <a:off x="517922" y="1643575"/>
            <a:ext cx="6093618" cy="11772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9"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10"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1" name="矩形"/>
          <p:cNvSpPr/>
          <p:nvPr/>
        </p:nvSpPr>
        <p:spPr>
          <a:xfrm rot="0">
            <a:off x="3786188" y="2233424"/>
            <a:ext cx="5748337" cy="29362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15"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8" name="图片"/>
          <p:cNvPicPr>
            <a:picLocks/>
          </p:cNvPicPr>
          <p:nvPr/>
        </p:nvPicPr>
        <p:blipFill>
          <a:blip xmlns:r="http://schemas.openxmlformats.org/officeDocument/2006/relationships" r:embed="rId1" cstate="print"/>
          <a:stretch>
            <a:fillRect/>
          </a:stretch>
        </p:blipFill>
        <p:spPr>
          <a:xfrm rot="0">
            <a:off x="7090172" y="2083593"/>
            <a:ext cx="2695574" cy="3248025"/>
          </a:xfrm>
          <a:prstGeom prst="rect"/>
          <a:noFill/>
          <a:ln w="12700" cap="flat" cmpd="sng">
            <a:noFill/>
            <a:prstDash val="solid"/>
            <a:miter/>
          </a:ln>
          <a:effectLst>
            <a:outerShdw algn="t" blurRad="50800" dir="5400000" dist="38100" rotWithShape="0" sx="100000" sy="100000">
              <a:srgbClr val="000000">
                <a:alpha val="39607"/>
              </a:srgbClr>
            </a:outerShdw>
          </a:effectLst>
        </p:spPr>
      </p:pic>
      <p:sp>
        <p:nvSpPr>
          <p:cNvPr id="1048716" name="矩形"/>
          <p:cNvSpPr/>
          <p:nvPr/>
        </p:nvSpPr>
        <p:spPr>
          <a:xfrm rot="0">
            <a:off x="1585912" y="2083594"/>
            <a:ext cx="6772275" cy="30251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0" name="矩形"/>
          <p:cNvSpPr/>
          <p:nvPr/>
        </p:nvSpPr>
        <p:spPr>
          <a:xfrm rot="0">
            <a:off x="752474" y="6486037"/>
            <a:ext cx="1773555" cy="161926"/>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r:embed="rId1" cstate="print"/>
          <a:stretch>
            <a:fillRect/>
          </a:stretch>
        </p:blipFill>
        <p:spPr>
          <a:xfrm rot="0">
            <a:off x="7010209" y="2095500"/>
            <a:ext cx="2466974" cy="3419474"/>
          </a:xfrm>
          <a:prstGeom prst="rect"/>
          <a:noFill/>
          <a:ln w="12700" cap="flat" cmpd="sng">
            <a:noFill/>
            <a:prstDash val="solid"/>
            <a:miter/>
          </a:ln>
        </p:spPr>
      </p:pic>
      <p:sp>
        <p:nvSpPr>
          <p:cNvPr id="1048724"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2707005" y="2354703"/>
            <a:ext cx="318658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27" name="矩形"/>
          <p:cNvSpPr/>
          <p:nvPr/>
        </p:nvSpPr>
        <p:spPr>
          <a:xfrm rot="0">
            <a:off x="752474" y="3070927"/>
            <a:ext cx="5924167" cy="1167765"/>
          </a:xfrm>
          <a:prstGeom prst="rect"/>
          <a:noFill/>
          <a:ln w="12700" cap="flat" cmpd="sng">
            <a:noFill/>
            <a:prstDash val="solid"/>
            <a:miter/>
          </a:ln>
        </p:spPr>
        <p:txBody>
          <a:bodyPr anchor="ctr"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3600" i="0" kern="1200" lang="en-US" spc="0" strike="noStrike" u="none">
                <a:solidFill>
                  <a:schemeClr val="accent2"/>
                </a:solidFill>
                <a:latin typeface="Algerian" pitchFamily="82" charset="0"/>
                <a:ea typeface="宋体" pitchFamily="0" charset="0"/>
                <a:cs typeface="Calibri" pitchFamily="0" charset="0"/>
              </a:rPr>
              <a:t>Performance level</a:t>
            </a:r>
            <a:r>
              <a:rPr altLang="zh-CN" baseline="0" b="0" cap="none" sz="1800" i="0" kern="1200" lang="en-US" spc="0" strike="noStrike" u="none">
                <a:solidFill>
                  <a:schemeClr val="tx1"/>
                </a:solidFill>
                <a:latin typeface="Calibri" pitchFamily="0" charset="0"/>
                <a:ea typeface="宋体" pitchFamily="0" charset="0"/>
                <a:cs typeface="Calibri" pitchFamily="0" charset="0"/>
              </a:rPr>
              <a:t>
=IFS(Z9&gt;=5,”VERY HIGH”,Z9&gt;=4,”HIGH”,Z9&gt;=3,”MED”,TRUE,”LOW”)</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2024-09-02T13:34:51Z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5f8dc8920bcd478586cbeb62cb84c075</vt:lpwstr>
  </property>
</Properties>
</file>