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96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:</a:t>
            </a:r>
            <a:r>
              <a:rPr altLang="en-GB" sz="2400" lang="en-US"/>
              <a:t> </a:t>
            </a:r>
            <a:r>
              <a:rPr altLang="en-GB" sz="2400" lang="en-US"/>
              <a:t>N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r>
              <a:rPr altLang="en-GB" sz="2400" lang="en-US"/>
              <a:t>d</a:t>
            </a:r>
            <a:r>
              <a:rPr altLang="en-GB" sz="2400" lang="en-US"/>
              <a:t>h</a:t>
            </a:r>
            <a:r>
              <a:rPr altLang="en-GB" sz="2400" lang="en-US"/>
              <a:t>i</a:t>
            </a:r>
            <a:r>
              <a:rPr altLang="en-GB" sz="2400" lang="en-US"/>
              <a:t>ni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0</a:t>
            </a:r>
            <a:r>
              <a:rPr altLang="en-GB"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final </a:t>
            </a:r>
            <a:r>
              <a:rPr altLang="en-GB" dirty="0" sz="2400" lang="en-US"/>
              <a:t>year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k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vatsalam </a:t>
            </a:r>
            <a:r>
              <a:rPr altLang="en-GB" dirty="0" sz="2400" lang="en-US"/>
              <a:t>memorial </a:t>
            </a:r>
            <a:r>
              <a:rPr altLang="en-GB" dirty="0" sz="2400" lang="en-US"/>
              <a:t>college </a:t>
            </a:r>
            <a:r>
              <a:rPr altLang="en-GB" dirty="0" sz="2400" lang="en-US"/>
              <a:t>for </a:t>
            </a:r>
            <a:r>
              <a:rPr altLang="en-GB"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2024-09-05T08:04:47Z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83d01d2f414b406faf12c3900eb1c72d</vt:lpwstr>
  </property>
</Properties>
</file>